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2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64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04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82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03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69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4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4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6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95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5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6C750-164F-4841-9A88-31235BBA78C3}" type="datetimeFigureOut">
              <a:rPr lang="en-US" smtClean="0"/>
              <a:t>22/02/2016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F7F0D-CC4C-4483-9997-7563C505C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16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 smtClean="0">
                <a:solidFill>
                  <a:schemeClr val="accent6">
                    <a:lumMod val="75000"/>
                  </a:schemeClr>
                </a:solidFill>
              </a:rPr>
              <a:t>Nội</a:t>
            </a:r>
            <a:r>
              <a:rPr lang="en-US" b="1" smtClean="0">
                <a:solidFill>
                  <a:schemeClr val="accent6">
                    <a:lumMod val="75000"/>
                  </a:schemeClr>
                </a:solidFill>
              </a:rPr>
              <a:t> dung dành cho SV copy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Dành Thời Gian...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dành thời gian để yêu - đó là bí quyết  của tuổi xuân bất tận...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dành thời gian để vui cười</a:t>
            </a:r>
            <a:r>
              <a:rPr lang="en-US" i="1" dirty="0">
                <a:latin typeface="Times New Roman (Body)"/>
              </a:rPr>
              <a:t> -</a:t>
            </a:r>
            <a:r>
              <a:rPr lang="vi-VN" i="1" dirty="0">
                <a:latin typeface="Times New Roman (Body)"/>
              </a:rPr>
              <a:t>đó là tiếng nhạc của tâm hồn...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</a:t>
            </a:r>
            <a:r>
              <a:rPr lang="en-US" i="1" dirty="0" err="1">
                <a:latin typeface="Times New Roman (Body)"/>
              </a:rPr>
              <a:t>dành</a:t>
            </a:r>
            <a:r>
              <a:rPr lang="vi-VN" i="1" dirty="0">
                <a:latin typeface="Times New Roman (Body)"/>
              </a:rPr>
              <a:t> thời gian để khóc - đó là dấu chỉ lòng </a:t>
            </a:r>
            <a:r>
              <a:rPr lang="en-US" i="1" dirty="0">
                <a:latin typeface="Times New Roman (Body)"/>
              </a:rPr>
              <a:t>b</a:t>
            </a:r>
            <a:r>
              <a:rPr lang="vi-VN" i="1" dirty="0">
                <a:latin typeface="Times New Roman (Body)"/>
              </a:rPr>
              <a:t>ao </a:t>
            </a:r>
            <a:r>
              <a:rPr lang="en-US" i="1" dirty="0">
                <a:latin typeface="Times New Roman (Body)"/>
              </a:rPr>
              <a:t>la</a:t>
            </a:r>
            <a:r>
              <a:rPr lang="vi-VN" i="1" dirty="0">
                <a:latin typeface="Times New Roman (Body)"/>
              </a:rPr>
              <a:t>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</a:t>
            </a:r>
            <a:r>
              <a:rPr lang="en-US" i="1" dirty="0" err="1">
                <a:latin typeface="Times New Roman (Body)"/>
              </a:rPr>
              <a:t>dành</a:t>
            </a:r>
            <a:r>
              <a:rPr lang="vi-VN" i="1" dirty="0">
                <a:latin typeface="Times New Roman (Body)"/>
              </a:rPr>
              <a:t> thời gian để lắng nghe -    đó là sức mạnh </a:t>
            </a:r>
            <a:r>
              <a:rPr lang="en-US" i="1" dirty="0" err="1">
                <a:latin typeface="Times New Roman (Body)"/>
              </a:rPr>
              <a:t>của</a:t>
            </a:r>
            <a:r>
              <a:rPr lang="en-US" i="1" dirty="0">
                <a:latin typeface="Times New Roman (Body)"/>
              </a:rPr>
              <a:t> t</a:t>
            </a:r>
            <a:r>
              <a:rPr lang="vi-VN" i="1" dirty="0">
                <a:latin typeface="Times New Roman (Body)"/>
              </a:rPr>
              <a:t>rí </a:t>
            </a:r>
            <a:r>
              <a:rPr lang="en-US" i="1" dirty="0" err="1">
                <a:latin typeface="Times New Roman (Body)"/>
              </a:rPr>
              <a:t>tuệ</a:t>
            </a:r>
            <a:r>
              <a:rPr lang="vi-VN" i="1" dirty="0">
                <a:latin typeface="Times New Roman (Body)"/>
              </a:rPr>
              <a:t>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dành thời gian cho sách đèn – Đó là nguồn gốc của hiểu biết...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</a:t>
            </a:r>
            <a:r>
              <a:rPr lang="en-US" i="1" dirty="0" err="1">
                <a:latin typeface="Times New Roman (Body)"/>
              </a:rPr>
              <a:t>dành</a:t>
            </a:r>
            <a:r>
              <a:rPr lang="vi-VN" i="1" dirty="0">
                <a:latin typeface="Times New Roman (Body)"/>
              </a:rPr>
              <a:t> thời gian để </a:t>
            </a:r>
            <a:r>
              <a:rPr lang="en-US" i="1" dirty="0" err="1">
                <a:latin typeface="Times New Roman (Body)"/>
              </a:rPr>
              <a:t>suy</a:t>
            </a:r>
            <a:r>
              <a:rPr lang="en-US" i="1" dirty="0">
                <a:latin typeface="Times New Roman (Body)"/>
              </a:rPr>
              <a:t> </a:t>
            </a:r>
            <a:r>
              <a:rPr lang="en-US" i="1" dirty="0" err="1">
                <a:latin typeface="Times New Roman (Body)"/>
              </a:rPr>
              <a:t>tư</a:t>
            </a:r>
            <a:r>
              <a:rPr lang="vi-VN" i="1" dirty="0">
                <a:latin typeface="Times New Roman (Body)"/>
              </a:rPr>
              <a:t> - đó là chìa khóa của thành công...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dành thời gian để vui chơi - Đó là sự hồn nhiên của tuổi thơ...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</a:t>
            </a:r>
            <a:r>
              <a:rPr lang="en-US" i="1" dirty="0" err="1">
                <a:latin typeface="Times New Roman (Body)"/>
              </a:rPr>
              <a:t>dành</a:t>
            </a:r>
            <a:r>
              <a:rPr lang="vi-VN" i="1" dirty="0">
                <a:latin typeface="Times New Roman (Body)"/>
              </a:rPr>
              <a:t> thời gian để mộng mơ - đó là hạnh phúc  thoảng qua đời...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vi-VN" i="1" dirty="0">
                <a:latin typeface="Times New Roman (Body)"/>
              </a:rPr>
              <a:t>Hãy </a:t>
            </a:r>
            <a:r>
              <a:rPr lang="en-US" i="1" dirty="0" err="1">
                <a:latin typeface="Times New Roman (Body)"/>
              </a:rPr>
              <a:t>dành</a:t>
            </a:r>
            <a:r>
              <a:rPr lang="vi-VN" i="1" dirty="0">
                <a:latin typeface="Times New Roman (Body)"/>
              </a:rPr>
              <a:t> thời gian để </a:t>
            </a:r>
            <a:r>
              <a:rPr lang="en-US" i="1" dirty="0">
                <a:latin typeface="Times New Roman (Body)"/>
              </a:rPr>
              <a:t>VUI </a:t>
            </a:r>
            <a:r>
              <a:rPr lang="vi-VN" i="1" dirty="0">
                <a:latin typeface="Times New Roman (Body)"/>
              </a:rPr>
              <a:t>SỐNG...</a:t>
            </a:r>
            <a:r>
              <a:rPr lang="vi-VN" i="1" dirty="0"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 (Body)"/>
              </a:rPr>
              <a:t> </a:t>
            </a:r>
            <a:r>
              <a:rPr lang="vi-VN" i="1" dirty="0">
                <a:latin typeface="Times New Roman (Body)"/>
              </a:rPr>
              <a:t>Vì thời gian qua </a:t>
            </a:r>
            <a:r>
              <a:rPr lang="en-US" i="1" dirty="0">
                <a:latin typeface="Times New Roman (Body)"/>
              </a:rPr>
              <a:t>RẤT </a:t>
            </a:r>
            <a:r>
              <a:rPr lang="vi-VN" i="1" dirty="0">
                <a:latin typeface="Times New Roman (Body)"/>
              </a:rPr>
              <a:t>MAU...và KHÔNG BAO GIỜ trở lại!</a:t>
            </a:r>
            <a:endParaRPr lang="en-US" dirty="0">
              <a:latin typeface="Times New Roman (Body)"/>
            </a:endParaRPr>
          </a:p>
          <a:p>
            <a:pPr>
              <a:lnSpc>
                <a:spcPct val="120000"/>
              </a:lnSpc>
            </a:pPr>
            <a:r>
              <a:rPr lang="fr-FR" i="1" dirty="0">
                <a:latin typeface="Times New Roman (Body)"/>
              </a:rPr>
              <a:t>ĐƯỜNG ĐỜI CHÚC BẠN – MÃ ĐÁO THÀNH CÔNG!</a:t>
            </a:r>
            <a:endParaRPr lang="en-US" dirty="0">
              <a:latin typeface="Times New Roman (Body)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54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532">
        <p:dissolve/>
      </p:transition>
    </mc:Choice>
    <mc:Fallback xmlns="">
      <p:transition spd="slow" advTm="253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Nội dung dành cho SV copy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Nội dung dành cho SV copy</dc:title>
  <dc:creator>user</dc:creator>
  <cp:lastModifiedBy>user</cp:lastModifiedBy>
  <cp:revision>1</cp:revision>
  <dcterms:created xsi:type="dcterms:W3CDTF">2016-02-22T01:12:33Z</dcterms:created>
  <dcterms:modified xsi:type="dcterms:W3CDTF">2016-02-22T01:13:11Z</dcterms:modified>
</cp:coreProperties>
</file>