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15"/>
  </p:notesMasterIdLst>
  <p:handoutMasterIdLst>
    <p:handoutMasterId r:id="rId16"/>
  </p:handoutMasterIdLst>
  <p:sldIdLst>
    <p:sldId id="820" r:id="rId2"/>
    <p:sldId id="921" r:id="rId3"/>
    <p:sldId id="1043" r:id="rId4"/>
    <p:sldId id="1044" r:id="rId5"/>
    <p:sldId id="1045" r:id="rId6"/>
    <p:sldId id="1046" r:id="rId7"/>
    <p:sldId id="922" r:id="rId8"/>
    <p:sldId id="1048" r:id="rId9"/>
    <p:sldId id="1049" r:id="rId10"/>
    <p:sldId id="1003" r:id="rId11"/>
    <p:sldId id="923" r:id="rId12"/>
    <p:sldId id="924" r:id="rId13"/>
    <p:sldId id="1047" r:id="rId1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2929"/>
    <a:srgbClr val="333399"/>
    <a:srgbClr val="CC3300"/>
    <a:srgbClr val="99CCFF"/>
    <a:srgbClr val="FF99FF"/>
    <a:srgbClr val="C0C0C0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1" autoAdjust="0"/>
    <p:restoredTop sz="91859" autoAdjust="0"/>
  </p:normalViewPr>
  <p:slideViewPr>
    <p:cSldViewPr>
      <p:cViewPr varScale="1">
        <p:scale>
          <a:sx n="79" d="100"/>
          <a:sy n="79" d="100"/>
        </p:scale>
        <p:origin x="1661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>
              <a:ea typeface="+mn-ea"/>
              <a:cs typeface="+mn-cs"/>
            </a:rPr>
            <a:t>Sibling selector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>
              <a:ea typeface="+mn-ea"/>
              <a:cs typeface="+mn-cs"/>
            </a:rPr>
            <a:t>Pseudo-classes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/>
            <a:t>Attribute selector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501978FF-F35C-4FD1-B2AA-01B52879BEA9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</a:rPr>
            <a:t>Descendant selector</a:t>
          </a:r>
        </a:p>
      </dgm:t>
    </dgm:pt>
    <dgm:pt modelId="{64D42F4A-AAB2-4D1B-A213-A06335833E45}" type="parTrans" cxnId="{2F748042-A7B9-45F0-824F-25C1B12FC511}">
      <dgm:prSet/>
      <dgm:spPr/>
      <dgm:t>
        <a:bodyPr/>
        <a:lstStyle/>
        <a:p>
          <a:endParaRPr lang="en-US"/>
        </a:p>
      </dgm:t>
    </dgm:pt>
    <dgm:pt modelId="{F0F98377-1366-4F63-ABA9-2ADD59BCADA5}" type="sibTrans" cxnId="{2F748042-A7B9-45F0-824F-25C1B12FC511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151AE1A7-19F7-449A-B3F4-0F8CD0838026}" type="pres">
      <dgm:prSet presAssocID="{501978FF-F35C-4FD1-B2AA-01B52879BEA9}" presName="vertSpace2a" presStyleCnt="0"/>
      <dgm:spPr/>
    </dgm:pt>
    <dgm:pt modelId="{A44E116E-3AC2-4074-A565-E7E5DEF4FCF2}" type="pres">
      <dgm:prSet presAssocID="{501978FF-F35C-4FD1-B2AA-01B52879BEA9}" presName="horz2" presStyleCnt="0"/>
      <dgm:spPr/>
    </dgm:pt>
    <dgm:pt modelId="{9B19743D-2941-42A8-BB2B-9A103B6BE355}" type="pres">
      <dgm:prSet presAssocID="{501978FF-F35C-4FD1-B2AA-01B52879BEA9}" presName="horzSpace2" presStyleCnt="0"/>
      <dgm:spPr/>
    </dgm:pt>
    <dgm:pt modelId="{132F9C46-826B-4208-8D57-CBC459EA4D7D}" type="pres">
      <dgm:prSet presAssocID="{501978FF-F35C-4FD1-B2AA-01B52879BEA9}" presName="tx2" presStyleLbl="revTx" presStyleIdx="1" presStyleCnt="5"/>
      <dgm:spPr/>
      <dgm:t>
        <a:bodyPr/>
        <a:lstStyle/>
        <a:p>
          <a:endParaRPr lang="en-US"/>
        </a:p>
      </dgm:t>
    </dgm:pt>
    <dgm:pt modelId="{A9A6EF6C-E5B8-451E-98E1-4A260C65B7AB}" type="pres">
      <dgm:prSet presAssocID="{501978FF-F35C-4FD1-B2AA-01B52879BEA9}" presName="vert2" presStyleCnt="0"/>
      <dgm:spPr/>
    </dgm:pt>
    <dgm:pt modelId="{DDA58C70-8423-445E-B902-47B887E09665}" type="pres">
      <dgm:prSet presAssocID="{501978FF-F35C-4FD1-B2AA-01B52879BEA9}" presName="thinLine2b" presStyleLbl="callout" presStyleIdx="0" presStyleCnt="4"/>
      <dgm:spPr/>
    </dgm:pt>
    <dgm:pt modelId="{D8E103F2-3679-4A2A-A554-15D5034904FB}" type="pres">
      <dgm:prSet presAssocID="{501978FF-F35C-4FD1-B2AA-01B52879BEA9}" presName="vertSpace2b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2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1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3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2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4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29973A39-D9ED-4474-83CD-53BAEC4647E9}" type="presOf" srcId="{5403C0A6-775D-4F54-A14E-E8F8A25C97DF}" destId="{FFE2CEE0-4FC2-4ADA-872A-B5296D3674E8}" srcOrd="0" destOrd="0" presId="urn:microsoft.com/office/officeart/2008/layout/LinedList"/>
    <dgm:cxn modelId="{A6121767-8A0D-41C7-B20F-4E2009BC1007}" srcId="{EA7F9208-24D8-4563-A2ED-FBFBC5F86B00}" destId="{BE2E176B-EDA9-44DF-BE0D-D7C715BB1C8E}" srcOrd="2" destOrd="0" parTransId="{496D6264-969A-45DB-BF43-31213EA06ADD}" sibTransId="{DF7ECD70-E971-4340-B111-6FBA9E31E70C}"/>
    <dgm:cxn modelId="{EF8C5543-58FB-46EC-B2B8-00B7B96E4DA1}" type="presOf" srcId="{170E935B-632B-4424-9BFB-F1C5A9D014B6}" destId="{C66396E0-32BA-46BE-B28A-A2673D61FB1A}" srcOrd="0" destOrd="0" presId="urn:microsoft.com/office/officeart/2008/layout/LinedList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2D238C32-A763-4D92-A44A-9A2E086C0DCB}" type="presOf" srcId="{501978FF-F35C-4FD1-B2AA-01B52879BEA9}" destId="{132F9C46-826B-4208-8D57-CBC459EA4D7D}" srcOrd="0" destOrd="0" presId="urn:microsoft.com/office/officeart/2008/layout/LinedList"/>
    <dgm:cxn modelId="{2F748042-A7B9-45F0-824F-25C1B12FC511}" srcId="{EA7F9208-24D8-4563-A2ED-FBFBC5F86B00}" destId="{501978FF-F35C-4FD1-B2AA-01B52879BEA9}" srcOrd="0" destOrd="0" parTransId="{64D42F4A-AAB2-4D1B-A213-A06335833E45}" sibTransId="{F0F98377-1366-4F63-ABA9-2ADD59BCADA5}"/>
    <dgm:cxn modelId="{B2FCB7FF-0E1C-4969-B9D0-2E302A1A70D7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1" destOrd="0" parTransId="{8B590FBD-8008-4A60-82C8-2E4F94C1AE55}" sibTransId="{179A1E79-FA64-4B7C-9656-A7D0E8D91972}"/>
    <dgm:cxn modelId="{1A9F0C12-7359-420B-A248-63D78A9C2D3F}" type="presOf" srcId="{EA7F9208-24D8-4563-A2ED-FBFBC5F86B00}" destId="{53AAE56C-73FE-45F9-B35E-39C2CC304544}" srcOrd="0" destOrd="0" presId="urn:microsoft.com/office/officeart/2008/layout/LinedList"/>
    <dgm:cxn modelId="{718FF355-F406-418C-826A-0E39A513708C}" type="presOf" srcId="{47543A14-7939-4793-BA1A-E62B4BA9B414}" destId="{95B7AE2D-2AFE-49F1-8C55-518FD14D2AA2}" srcOrd="0" destOrd="0" presId="urn:microsoft.com/office/officeart/2008/layout/LinedList"/>
    <dgm:cxn modelId="{1FEC204D-A620-4AF9-9283-08021F5D56E2}" type="presParOf" srcId="{C66396E0-32BA-46BE-B28A-A2673D61FB1A}" destId="{2C4D144F-C0A0-4BA0-BB79-D8AAD2113945}" srcOrd="0" destOrd="0" presId="urn:microsoft.com/office/officeart/2008/layout/LinedList"/>
    <dgm:cxn modelId="{0F0ECB65-5CD0-4C07-B8B7-EF85C7B3FE44}" type="presParOf" srcId="{C66396E0-32BA-46BE-B28A-A2673D61FB1A}" destId="{6DFABC9D-811D-4F5E-821D-F8D42D844B4B}" srcOrd="1" destOrd="0" presId="urn:microsoft.com/office/officeart/2008/layout/LinedList"/>
    <dgm:cxn modelId="{FD8D59D1-6FFA-4CFB-A4F7-D484164E13FC}" type="presParOf" srcId="{6DFABC9D-811D-4F5E-821D-F8D42D844B4B}" destId="{53AAE56C-73FE-45F9-B35E-39C2CC304544}" srcOrd="0" destOrd="0" presId="urn:microsoft.com/office/officeart/2008/layout/LinedList"/>
    <dgm:cxn modelId="{7D6D69A2-DB46-4CA1-9997-B1F6A3F565D6}" type="presParOf" srcId="{6DFABC9D-811D-4F5E-821D-F8D42D844B4B}" destId="{4ACF43D1-519E-42A2-970C-705800D064AC}" srcOrd="1" destOrd="0" presId="urn:microsoft.com/office/officeart/2008/layout/LinedList"/>
    <dgm:cxn modelId="{1C99907C-4ECF-440E-A307-3FE3A506F63E}" type="presParOf" srcId="{4ACF43D1-519E-42A2-970C-705800D064AC}" destId="{151AE1A7-19F7-449A-B3F4-0F8CD0838026}" srcOrd="0" destOrd="0" presId="urn:microsoft.com/office/officeart/2008/layout/LinedList"/>
    <dgm:cxn modelId="{A044B1E7-A936-4CFE-A2B3-D4F8308E1BBB}" type="presParOf" srcId="{4ACF43D1-519E-42A2-970C-705800D064AC}" destId="{A44E116E-3AC2-4074-A565-E7E5DEF4FCF2}" srcOrd="1" destOrd="0" presId="urn:microsoft.com/office/officeart/2008/layout/LinedList"/>
    <dgm:cxn modelId="{E66F71D5-792C-4DEE-9861-9D60669633E3}" type="presParOf" srcId="{A44E116E-3AC2-4074-A565-E7E5DEF4FCF2}" destId="{9B19743D-2941-42A8-BB2B-9A103B6BE355}" srcOrd="0" destOrd="0" presId="urn:microsoft.com/office/officeart/2008/layout/LinedList"/>
    <dgm:cxn modelId="{839EED22-2A6D-4D10-BD30-F3CF45278A2A}" type="presParOf" srcId="{A44E116E-3AC2-4074-A565-E7E5DEF4FCF2}" destId="{132F9C46-826B-4208-8D57-CBC459EA4D7D}" srcOrd="1" destOrd="0" presId="urn:microsoft.com/office/officeart/2008/layout/LinedList"/>
    <dgm:cxn modelId="{6F3CF5A7-F4CE-4608-8016-A78675ED1820}" type="presParOf" srcId="{A44E116E-3AC2-4074-A565-E7E5DEF4FCF2}" destId="{A9A6EF6C-E5B8-451E-98E1-4A260C65B7AB}" srcOrd="2" destOrd="0" presId="urn:microsoft.com/office/officeart/2008/layout/LinedList"/>
    <dgm:cxn modelId="{799D38C8-9C1F-47B7-AFBE-81B8CD69CE30}" type="presParOf" srcId="{4ACF43D1-519E-42A2-970C-705800D064AC}" destId="{DDA58C70-8423-445E-B902-47B887E09665}" srcOrd="2" destOrd="0" presId="urn:microsoft.com/office/officeart/2008/layout/LinedList"/>
    <dgm:cxn modelId="{01BD4752-8D39-49E2-8A93-8B6B4B278CBD}" type="presParOf" srcId="{4ACF43D1-519E-42A2-970C-705800D064AC}" destId="{D8E103F2-3679-4A2A-A554-15D5034904FB}" srcOrd="3" destOrd="0" presId="urn:microsoft.com/office/officeart/2008/layout/LinedList"/>
    <dgm:cxn modelId="{B2517EB9-FE49-436B-9AD9-8A75C7487195}" type="presParOf" srcId="{4ACF43D1-519E-42A2-970C-705800D064AC}" destId="{9643E7AD-15A3-448F-8242-9A68B4E31513}" srcOrd="4" destOrd="0" presId="urn:microsoft.com/office/officeart/2008/layout/LinedList"/>
    <dgm:cxn modelId="{879B9D0C-8767-45DC-B2ED-F834994B8151}" type="presParOf" srcId="{9643E7AD-15A3-448F-8242-9A68B4E31513}" destId="{836F85B5-FBF6-46B6-8E0F-315311C88186}" srcOrd="0" destOrd="0" presId="urn:microsoft.com/office/officeart/2008/layout/LinedList"/>
    <dgm:cxn modelId="{34F255B6-0726-4E92-BE1C-A9E5B0D56C2E}" type="presParOf" srcId="{9643E7AD-15A3-448F-8242-9A68B4E31513}" destId="{95B7AE2D-2AFE-49F1-8C55-518FD14D2AA2}" srcOrd="1" destOrd="0" presId="urn:microsoft.com/office/officeart/2008/layout/LinedList"/>
    <dgm:cxn modelId="{86E137E2-29D4-47E9-A882-6579C07ED212}" type="presParOf" srcId="{9643E7AD-15A3-448F-8242-9A68B4E31513}" destId="{2A78177D-072C-4464-8CE8-C22880222CDE}" srcOrd="2" destOrd="0" presId="urn:microsoft.com/office/officeart/2008/layout/LinedList"/>
    <dgm:cxn modelId="{FC74B2FB-B1C8-4E8E-9DC4-DBA588220E59}" type="presParOf" srcId="{4ACF43D1-519E-42A2-970C-705800D064AC}" destId="{7E67FE7C-BB80-4B4F-B68D-6660D4F8333D}" srcOrd="5" destOrd="0" presId="urn:microsoft.com/office/officeart/2008/layout/LinedList"/>
    <dgm:cxn modelId="{8A8A04C4-5EAC-46EF-8ED0-407B6D6CBFF3}" type="presParOf" srcId="{4ACF43D1-519E-42A2-970C-705800D064AC}" destId="{A5CEA4BB-B0DF-4732-984B-A42182B1F833}" srcOrd="6" destOrd="0" presId="urn:microsoft.com/office/officeart/2008/layout/LinedList"/>
    <dgm:cxn modelId="{DB92B3CD-0929-47FA-87F8-F18FC4324AB4}" type="presParOf" srcId="{4ACF43D1-519E-42A2-970C-705800D064AC}" destId="{C17C134E-C1F9-4AFA-A730-757854DF7D47}" srcOrd="7" destOrd="0" presId="urn:microsoft.com/office/officeart/2008/layout/LinedList"/>
    <dgm:cxn modelId="{F22AE63D-E8FC-4A5F-9911-38B5475777D1}" type="presParOf" srcId="{C17C134E-C1F9-4AFA-A730-757854DF7D47}" destId="{AA561E92-40CD-45D2-8D7B-23D2398A8AB3}" srcOrd="0" destOrd="0" presId="urn:microsoft.com/office/officeart/2008/layout/LinedList"/>
    <dgm:cxn modelId="{35480EBF-9438-4B68-991D-51207A37D705}" type="presParOf" srcId="{C17C134E-C1F9-4AFA-A730-757854DF7D47}" destId="{553B2C78-8B28-4D96-B4FA-F9D27B084078}" srcOrd="1" destOrd="0" presId="urn:microsoft.com/office/officeart/2008/layout/LinedList"/>
    <dgm:cxn modelId="{80407DC1-DAFF-4B53-8CBA-7EF4B433D51E}" type="presParOf" srcId="{C17C134E-C1F9-4AFA-A730-757854DF7D47}" destId="{66B89092-D541-40FA-BE80-A663C9DF4DF9}" srcOrd="2" destOrd="0" presId="urn:microsoft.com/office/officeart/2008/layout/LinedList"/>
    <dgm:cxn modelId="{A22DD712-1737-45D8-8B80-44183D4E378D}" type="presParOf" srcId="{4ACF43D1-519E-42A2-970C-705800D064AC}" destId="{60F9277A-DCD9-4FC5-BC6E-9CC1E980E144}" srcOrd="8" destOrd="0" presId="urn:microsoft.com/office/officeart/2008/layout/LinedList"/>
    <dgm:cxn modelId="{4549C458-442D-455C-B784-E6E4D1C0C1C3}" type="presParOf" srcId="{4ACF43D1-519E-42A2-970C-705800D064AC}" destId="{5B76AF41-79C6-4140-8DBD-444BC31CE3BB}" srcOrd="9" destOrd="0" presId="urn:microsoft.com/office/officeart/2008/layout/LinedList"/>
    <dgm:cxn modelId="{8DF31222-3095-45DA-9107-BE92501E40D6}" type="presParOf" srcId="{4ACF43D1-519E-42A2-970C-705800D064AC}" destId="{1C5FEE52-2AB6-4DC8-963B-C3FC80DF1239}" srcOrd="10" destOrd="0" presId="urn:microsoft.com/office/officeart/2008/layout/LinedList"/>
    <dgm:cxn modelId="{579F2CB0-1819-46B8-BF08-57110E9524A8}" type="presParOf" srcId="{1C5FEE52-2AB6-4DC8-963B-C3FC80DF1239}" destId="{A88950A7-79BA-4053-BDA5-5EB7EB264210}" srcOrd="0" destOrd="0" presId="urn:microsoft.com/office/officeart/2008/layout/LinedList"/>
    <dgm:cxn modelId="{279B938A-A46F-4447-8E75-ED4DFA36DFE9}" type="presParOf" srcId="{1C5FEE52-2AB6-4DC8-963B-C3FC80DF1239}" destId="{FFE2CEE0-4FC2-4ADA-872A-B5296D3674E8}" srcOrd="1" destOrd="0" presId="urn:microsoft.com/office/officeart/2008/layout/LinedList"/>
    <dgm:cxn modelId="{7202D3C7-523D-43E3-BE54-4E3C0C3356EF}" type="presParOf" srcId="{1C5FEE52-2AB6-4DC8-963B-C3FC80DF1239}" destId="{C82CC698-92C0-42C1-90D3-A382DB802559}" srcOrd="2" destOrd="0" presId="urn:microsoft.com/office/officeart/2008/layout/LinedList"/>
    <dgm:cxn modelId="{12606F41-20B7-4005-B269-A6583505EA5C}" type="presParOf" srcId="{4ACF43D1-519E-42A2-970C-705800D064AC}" destId="{146F3175-B0E7-4A3B-9AEC-AFAB6EF43125}" srcOrd="11" destOrd="0" presId="urn:microsoft.com/office/officeart/2008/layout/LinedList"/>
    <dgm:cxn modelId="{3E110B19-5DB9-46DE-8973-D76CFA5D8544}" type="presParOf" srcId="{4ACF43D1-519E-42A2-970C-705800D064AC}" destId="{A6FF1712-CA14-4D02-9B66-A34A4DD2D0E7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</a:rPr>
            <a:t>Sibling selector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>
              <a:ea typeface="+mn-ea"/>
              <a:cs typeface="+mn-cs"/>
            </a:rPr>
            <a:t>Pseudo-classes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/>
            <a:t>Attribute selector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7EA2C35E-B986-4B66-BFC1-1B396B6CCD56}">
      <dgm:prSet phldrT="[Text]" custT="1"/>
      <dgm:spPr/>
      <dgm:t>
        <a:bodyPr/>
        <a:lstStyle/>
        <a:p>
          <a:r>
            <a:rPr lang="en-US" sz="1600"/>
            <a:t>Descendant selector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9C6D0C9F-5F0F-4C8F-B2ED-A0373A6CBF13}" type="parTrans" cxnId="{10BB6D7F-FD77-4BF1-B937-94536131AB4B}">
      <dgm:prSet/>
      <dgm:spPr/>
      <dgm:t>
        <a:bodyPr/>
        <a:lstStyle/>
        <a:p>
          <a:endParaRPr lang="en-US"/>
        </a:p>
      </dgm:t>
    </dgm:pt>
    <dgm:pt modelId="{EFAFD012-B69A-4FDF-A373-171533478C54}" type="sibTrans" cxnId="{10BB6D7F-FD77-4BF1-B937-94536131AB4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0F79DBAF-A50E-42E6-B94E-2AA287FBE3E7}" type="pres">
      <dgm:prSet presAssocID="{7EA2C35E-B986-4B66-BFC1-1B396B6CCD56}" presName="vertSpace2a" presStyleCnt="0"/>
      <dgm:spPr/>
    </dgm:pt>
    <dgm:pt modelId="{56A63FAC-9907-4F6A-95C9-9D3BAEF4E07C}" type="pres">
      <dgm:prSet presAssocID="{7EA2C35E-B986-4B66-BFC1-1B396B6CCD56}" presName="horz2" presStyleCnt="0"/>
      <dgm:spPr/>
    </dgm:pt>
    <dgm:pt modelId="{4B6361A5-942B-49F8-B76A-CEDF7D9157D7}" type="pres">
      <dgm:prSet presAssocID="{7EA2C35E-B986-4B66-BFC1-1B396B6CCD56}" presName="horzSpace2" presStyleCnt="0"/>
      <dgm:spPr/>
    </dgm:pt>
    <dgm:pt modelId="{A0A49EFA-FC91-4FA5-A16C-76CA210E0B17}" type="pres">
      <dgm:prSet presAssocID="{7EA2C35E-B986-4B66-BFC1-1B396B6CCD56}" presName="tx2" presStyleLbl="revTx" presStyleIdx="1" presStyleCnt="5"/>
      <dgm:spPr/>
      <dgm:t>
        <a:bodyPr/>
        <a:lstStyle/>
        <a:p>
          <a:endParaRPr lang="en-US"/>
        </a:p>
      </dgm:t>
    </dgm:pt>
    <dgm:pt modelId="{0870FBE1-9720-4031-B556-A16130165B5F}" type="pres">
      <dgm:prSet presAssocID="{7EA2C35E-B986-4B66-BFC1-1B396B6CCD56}" presName="vert2" presStyleCnt="0"/>
      <dgm:spPr/>
    </dgm:pt>
    <dgm:pt modelId="{96ACE88D-AD06-4942-8999-4276252FC5E7}" type="pres">
      <dgm:prSet presAssocID="{7EA2C35E-B986-4B66-BFC1-1B396B6CCD56}" presName="thinLine2b" presStyleLbl="callout" presStyleIdx="0" presStyleCnt="4"/>
      <dgm:spPr/>
    </dgm:pt>
    <dgm:pt modelId="{607F0D63-0F23-4E48-93BE-501A1E734081}" type="pres">
      <dgm:prSet presAssocID="{7EA2C35E-B986-4B66-BFC1-1B396B6CCD56}" presName="vertSpace2b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2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1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3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2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4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6B67D63B-4074-4601-BFFE-6E6B15E0328D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2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85116D6C-CEE9-4DA6-82A4-4788347C8863}" type="presOf" srcId="{5403C0A6-775D-4F54-A14E-E8F8A25C97DF}" destId="{FFE2CEE0-4FC2-4ADA-872A-B5296D3674E8}" srcOrd="0" destOrd="0" presId="urn:microsoft.com/office/officeart/2008/layout/LinedList"/>
    <dgm:cxn modelId="{10BB6D7F-FD77-4BF1-B937-94536131AB4B}" srcId="{EA7F9208-24D8-4563-A2ED-FBFBC5F86B00}" destId="{7EA2C35E-B986-4B66-BFC1-1B396B6CCD56}" srcOrd="0" destOrd="0" parTransId="{9C6D0C9F-5F0F-4C8F-B2ED-A0373A6CBF13}" sibTransId="{EFAFD012-B69A-4FDF-A373-171533478C54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668663FA-9985-41D1-BDC6-03774EE8C808}" type="presOf" srcId="{47543A14-7939-4793-BA1A-E62B4BA9B414}" destId="{95B7AE2D-2AFE-49F1-8C55-518FD14D2AA2}" srcOrd="0" destOrd="0" presId="urn:microsoft.com/office/officeart/2008/layout/LinedList"/>
    <dgm:cxn modelId="{A8E23E7A-971F-4B3C-898A-00C283894C9C}" type="presOf" srcId="{7EA2C35E-B986-4B66-BFC1-1B396B6CCD56}" destId="{A0A49EFA-FC91-4FA5-A16C-76CA210E0B17}" srcOrd="0" destOrd="0" presId="urn:microsoft.com/office/officeart/2008/layout/LinedList"/>
    <dgm:cxn modelId="{6161574E-DCE8-4C92-9A0A-EFDC2E4043B6}" type="presOf" srcId="{EA7F9208-24D8-4563-A2ED-FBFBC5F86B00}" destId="{53AAE56C-73FE-45F9-B35E-39C2CC304544}" srcOrd="0" destOrd="0" presId="urn:microsoft.com/office/officeart/2008/layout/LinedList"/>
    <dgm:cxn modelId="{F3136B8A-6AD8-4367-916B-BF398D26ADB8}" srcId="{EA7F9208-24D8-4563-A2ED-FBFBC5F86B00}" destId="{47543A14-7939-4793-BA1A-E62B4BA9B414}" srcOrd="1" destOrd="0" parTransId="{8B590FBD-8008-4A60-82C8-2E4F94C1AE55}" sibTransId="{179A1E79-FA64-4B7C-9656-A7D0E8D91972}"/>
    <dgm:cxn modelId="{39EFE077-A7B0-4806-A7FC-188203117692}" type="presOf" srcId="{BE2E176B-EDA9-44DF-BE0D-D7C715BB1C8E}" destId="{553B2C78-8B28-4D96-B4FA-F9D27B084078}" srcOrd="0" destOrd="0" presId="urn:microsoft.com/office/officeart/2008/layout/LinedList"/>
    <dgm:cxn modelId="{4CF8BDC8-E568-4E5C-BDBD-BA7F66D43CB2}" type="presParOf" srcId="{C66396E0-32BA-46BE-B28A-A2673D61FB1A}" destId="{2C4D144F-C0A0-4BA0-BB79-D8AAD2113945}" srcOrd="0" destOrd="0" presId="urn:microsoft.com/office/officeart/2008/layout/LinedList"/>
    <dgm:cxn modelId="{39D09402-AA6F-472D-97FB-B3F8C5A10E8E}" type="presParOf" srcId="{C66396E0-32BA-46BE-B28A-A2673D61FB1A}" destId="{6DFABC9D-811D-4F5E-821D-F8D42D844B4B}" srcOrd="1" destOrd="0" presId="urn:microsoft.com/office/officeart/2008/layout/LinedList"/>
    <dgm:cxn modelId="{3C99283A-3252-4233-8CF3-2B6347961946}" type="presParOf" srcId="{6DFABC9D-811D-4F5E-821D-F8D42D844B4B}" destId="{53AAE56C-73FE-45F9-B35E-39C2CC304544}" srcOrd="0" destOrd="0" presId="urn:microsoft.com/office/officeart/2008/layout/LinedList"/>
    <dgm:cxn modelId="{B3DF7FDE-A86D-4CD9-954F-899DE00620F0}" type="presParOf" srcId="{6DFABC9D-811D-4F5E-821D-F8D42D844B4B}" destId="{4ACF43D1-519E-42A2-970C-705800D064AC}" srcOrd="1" destOrd="0" presId="urn:microsoft.com/office/officeart/2008/layout/LinedList"/>
    <dgm:cxn modelId="{00E44A91-5E7B-4D9F-B5ED-06D853E530EB}" type="presParOf" srcId="{4ACF43D1-519E-42A2-970C-705800D064AC}" destId="{0F79DBAF-A50E-42E6-B94E-2AA287FBE3E7}" srcOrd="0" destOrd="0" presId="urn:microsoft.com/office/officeart/2008/layout/LinedList"/>
    <dgm:cxn modelId="{E087E400-DC09-49A7-AEBA-393EED828FC0}" type="presParOf" srcId="{4ACF43D1-519E-42A2-970C-705800D064AC}" destId="{56A63FAC-9907-4F6A-95C9-9D3BAEF4E07C}" srcOrd="1" destOrd="0" presId="urn:microsoft.com/office/officeart/2008/layout/LinedList"/>
    <dgm:cxn modelId="{4E3DCBCF-C88C-428C-9DC2-C957FDE7836B}" type="presParOf" srcId="{56A63FAC-9907-4F6A-95C9-9D3BAEF4E07C}" destId="{4B6361A5-942B-49F8-B76A-CEDF7D9157D7}" srcOrd="0" destOrd="0" presId="urn:microsoft.com/office/officeart/2008/layout/LinedList"/>
    <dgm:cxn modelId="{12239EFE-7264-402E-92F2-53096C955A65}" type="presParOf" srcId="{56A63FAC-9907-4F6A-95C9-9D3BAEF4E07C}" destId="{A0A49EFA-FC91-4FA5-A16C-76CA210E0B17}" srcOrd="1" destOrd="0" presId="urn:microsoft.com/office/officeart/2008/layout/LinedList"/>
    <dgm:cxn modelId="{CAC54733-25DB-4320-9559-D510E86B5606}" type="presParOf" srcId="{56A63FAC-9907-4F6A-95C9-9D3BAEF4E07C}" destId="{0870FBE1-9720-4031-B556-A16130165B5F}" srcOrd="2" destOrd="0" presId="urn:microsoft.com/office/officeart/2008/layout/LinedList"/>
    <dgm:cxn modelId="{76671917-950F-4643-A426-8F6CD1C71C87}" type="presParOf" srcId="{4ACF43D1-519E-42A2-970C-705800D064AC}" destId="{96ACE88D-AD06-4942-8999-4276252FC5E7}" srcOrd="2" destOrd="0" presId="urn:microsoft.com/office/officeart/2008/layout/LinedList"/>
    <dgm:cxn modelId="{B68A7AA2-2867-4D86-A273-F9C6F55415D5}" type="presParOf" srcId="{4ACF43D1-519E-42A2-970C-705800D064AC}" destId="{607F0D63-0F23-4E48-93BE-501A1E734081}" srcOrd="3" destOrd="0" presId="urn:microsoft.com/office/officeart/2008/layout/LinedList"/>
    <dgm:cxn modelId="{CF594A7C-4575-4955-8E5E-D9CDA8E18368}" type="presParOf" srcId="{4ACF43D1-519E-42A2-970C-705800D064AC}" destId="{9643E7AD-15A3-448F-8242-9A68B4E31513}" srcOrd="4" destOrd="0" presId="urn:microsoft.com/office/officeart/2008/layout/LinedList"/>
    <dgm:cxn modelId="{FC5C54E6-FF47-4F9A-9026-1EC6B866839B}" type="presParOf" srcId="{9643E7AD-15A3-448F-8242-9A68B4E31513}" destId="{836F85B5-FBF6-46B6-8E0F-315311C88186}" srcOrd="0" destOrd="0" presId="urn:microsoft.com/office/officeart/2008/layout/LinedList"/>
    <dgm:cxn modelId="{83D38791-39D6-4E34-A484-2CD9CC70316A}" type="presParOf" srcId="{9643E7AD-15A3-448F-8242-9A68B4E31513}" destId="{95B7AE2D-2AFE-49F1-8C55-518FD14D2AA2}" srcOrd="1" destOrd="0" presId="urn:microsoft.com/office/officeart/2008/layout/LinedList"/>
    <dgm:cxn modelId="{66A3943C-A626-4016-ADB2-904EBF3FD3C7}" type="presParOf" srcId="{9643E7AD-15A3-448F-8242-9A68B4E31513}" destId="{2A78177D-072C-4464-8CE8-C22880222CDE}" srcOrd="2" destOrd="0" presId="urn:microsoft.com/office/officeart/2008/layout/LinedList"/>
    <dgm:cxn modelId="{AD1B7692-6BC5-4FB4-A2A2-CD60DABE0900}" type="presParOf" srcId="{4ACF43D1-519E-42A2-970C-705800D064AC}" destId="{7E67FE7C-BB80-4B4F-B68D-6660D4F8333D}" srcOrd="5" destOrd="0" presId="urn:microsoft.com/office/officeart/2008/layout/LinedList"/>
    <dgm:cxn modelId="{7570A31D-BE2E-4539-8859-576AB2772A5B}" type="presParOf" srcId="{4ACF43D1-519E-42A2-970C-705800D064AC}" destId="{A5CEA4BB-B0DF-4732-984B-A42182B1F833}" srcOrd="6" destOrd="0" presId="urn:microsoft.com/office/officeart/2008/layout/LinedList"/>
    <dgm:cxn modelId="{5DDA573E-1E97-4B49-9671-73ECFF40626B}" type="presParOf" srcId="{4ACF43D1-519E-42A2-970C-705800D064AC}" destId="{C17C134E-C1F9-4AFA-A730-757854DF7D47}" srcOrd="7" destOrd="0" presId="urn:microsoft.com/office/officeart/2008/layout/LinedList"/>
    <dgm:cxn modelId="{B5235443-DCD7-4F9B-873E-29D1AD664091}" type="presParOf" srcId="{C17C134E-C1F9-4AFA-A730-757854DF7D47}" destId="{AA561E92-40CD-45D2-8D7B-23D2398A8AB3}" srcOrd="0" destOrd="0" presId="urn:microsoft.com/office/officeart/2008/layout/LinedList"/>
    <dgm:cxn modelId="{F9CBF1A5-6D5D-46ED-B06A-FC08A92BFA25}" type="presParOf" srcId="{C17C134E-C1F9-4AFA-A730-757854DF7D47}" destId="{553B2C78-8B28-4D96-B4FA-F9D27B084078}" srcOrd="1" destOrd="0" presId="urn:microsoft.com/office/officeart/2008/layout/LinedList"/>
    <dgm:cxn modelId="{AF07A2E1-1D34-4CED-9C95-D874506D58A0}" type="presParOf" srcId="{C17C134E-C1F9-4AFA-A730-757854DF7D47}" destId="{66B89092-D541-40FA-BE80-A663C9DF4DF9}" srcOrd="2" destOrd="0" presId="urn:microsoft.com/office/officeart/2008/layout/LinedList"/>
    <dgm:cxn modelId="{D875C3BE-0A11-4F59-B5F4-1DAB239621E5}" type="presParOf" srcId="{4ACF43D1-519E-42A2-970C-705800D064AC}" destId="{60F9277A-DCD9-4FC5-BC6E-9CC1E980E144}" srcOrd="8" destOrd="0" presId="urn:microsoft.com/office/officeart/2008/layout/LinedList"/>
    <dgm:cxn modelId="{0704B93B-68CB-439D-9128-855182412A47}" type="presParOf" srcId="{4ACF43D1-519E-42A2-970C-705800D064AC}" destId="{5B76AF41-79C6-4140-8DBD-444BC31CE3BB}" srcOrd="9" destOrd="0" presId="urn:microsoft.com/office/officeart/2008/layout/LinedList"/>
    <dgm:cxn modelId="{EE7C0DE8-66CE-456C-B3D2-4769F3DCCB4D}" type="presParOf" srcId="{4ACF43D1-519E-42A2-970C-705800D064AC}" destId="{1C5FEE52-2AB6-4DC8-963B-C3FC80DF1239}" srcOrd="10" destOrd="0" presId="urn:microsoft.com/office/officeart/2008/layout/LinedList"/>
    <dgm:cxn modelId="{D4090CFA-B1AE-402A-9B06-EFABFB2E80A4}" type="presParOf" srcId="{1C5FEE52-2AB6-4DC8-963B-C3FC80DF1239}" destId="{A88950A7-79BA-4053-BDA5-5EB7EB264210}" srcOrd="0" destOrd="0" presId="urn:microsoft.com/office/officeart/2008/layout/LinedList"/>
    <dgm:cxn modelId="{6F1FBA33-5228-439E-A9D0-FBAEF85241B2}" type="presParOf" srcId="{1C5FEE52-2AB6-4DC8-963B-C3FC80DF1239}" destId="{FFE2CEE0-4FC2-4ADA-872A-B5296D3674E8}" srcOrd="1" destOrd="0" presId="urn:microsoft.com/office/officeart/2008/layout/LinedList"/>
    <dgm:cxn modelId="{04643F1B-1C44-4B72-908E-F093910CE78F}" type="presParOf" srcId="{1C5FEE52-2AB6-4DC8-963B-C3FC80DF1239}" destId="{C82CC698-92C0-42C1-90D3-A382DB802559}" srcOrd="2" destOrd="0" presId="urn:microsoft.com/office/officeart/2008/layout/LinedList"/>
    <dgm:cxn modelId="{709240D4-565A-42FE-A4E2-EB6759CC7680}" type="presParOf" srcId="{4ACF43D1-519E-42A2-970C-705800D064AC}" destId="{146F3175-B0E7-4A3B-9AEC-AFAB6EF43125}" srcOrd="11" destOrd="0" presId="urn:microsoft.com/office/officeart/2008/layout/LinedList"/>
    <dgm:cxn modelId="{97607697-CBE7-44FF-ACB2-81F89C10939E}" type="presParOf" srcId="{4ACF43D1-519E-42A2-970C-705800D064AC}" destId="{A6FF1712-CA14-4D02-9B66-A34A4DD2D0E7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/>
            <a:t>Sibling selector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a typeface="+mn-ea"/>
              <a:cs typeface="+mn-cs"/>
            </a:rPr>
            <a:t>Pseudo-classes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/>
            <a:t>Attribute selector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23EBDB5A-CAFA-43D7-99AD-1D692EAC0F29}">
      <dgm:prSet phldrT="[Text]" custT="1"/>
      <dgm:spPr/>
      <dgm:t>
        <a:bodyPr/>
        <a:lstStyle/>
        <a:p>
          <a:r>
            <a:rPr lang="en-US" sz="1600"/>
            <a:t>Descendant selector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1CDA7F6F-3925-468C-8F79-8170CC323AF3}" type="parTrans" cxnId="{D19935FD-A23A-40E6-8436-D892B2181EB2}">
      <dgm:prSet/>
      <dgm:spPr/>
      <dgm:t>
        <a:bodyPr/>
        <a:lstStyle/>
        <a:p>
          <a:endParaRPr lang="en-US"/>
        </a:p>
      </dgm:t>
    </dgm:pt>
    <dgm:pt modelId="{71170378-34AB-4E6C-A68B-C2672FD3AEC1}" type="sibTrans" cxnId="{D19935FD-A23A-40E6-8436-D892B2181EB2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3A985F4F-8479-48EC-93B3-5CF65D7F89B9}" type="pres">
      <dgm:prSet presAssocID="{23EBDB5A-CAFA-43D7-99AD-1D692EAC0F29}" presName="vertSpace2a" presStyleCnt="0"/>
      <dgm:spPr/>
    </dgm:pt>
    <dgm:pt modelId="{132D0AA5-7A5E-49F3-BB3B-4ED2F9B9BEAF}" type="pres">
      <dgm:prSet presAssocID="{23EBDB5A-CAFA-43D7-99AD-1D692EAC0F29}" presName="horz2" presStyleCnt="0"/>
      <dgm:spPr/>
    </dgm:pt>
    <dgm:pt modelId="{0146CDDB-835D-44E3-9C50-E18A9A2BC229}" type="pres">
      <dgm:prSet presAssocID="{23EBDB5A-CAFA-43D7-99AD-1D692EAC0F29}" presName="horzSpace2" presStyleCnt="0"/>
      <dgm:spPr/>
    </dgm:pt>
    <dgm:pt modelId="{E882D762-8FCD-40E7-8AEF-A58BA685666F}" type="pres">
      <dgm:prSet presAssocID="{23EBDB5A-CAFA-43D7-99AD-1D692EAC0F29}" presName="tx2" presStyleLbl="revTx" presStyleIdx="1" presStyleCnt="5"/>
      <dgm:spPr/>
      <dgm:t>
        <a:bodyPr/>
        <a:lstStyle/>
        <a:p>
          <a:endParaRPr lang="en-US"/>
        </a:p>
      </dgm:t>
    </dgm:pt>
    <dgm:pt modelId="{3B632722-32A3-40F8-AEF5-2508DCFC77AF}" type="pres">
      <dgm:prSet presAssocID="{23EBDB5A-CAFA-43D7-99AD-1D692EAC0F29}" presName="vert2" presStyleCnt="0"/>
      <dgm:spPr/>
    </dgm:pt>
    <dgm:pt modelId="{BCCF40D9-1D59-431C-B7A7-2FABBBE86072}" type="pres">
      <dgm:prSet presAssocID="{23EBDB5A-CAFA-43D7-99AD-1D692EAC0F29}" presName="thinLine2b" presStyleLbl="callout" presStyleIdx="0" presStyleCnt="4"/>
      <dgm:spPr/>
    </dgm:pt>
    <dgm:pt modelId="{69F97AB1-F90C-4459-BF2F-8A97B12F230D}" type="pres">
      <dgm:prSet presAssocID="{23EBDB5A-CAFA-43D7-99AD-1D692EAC0F29}" presName="vertSpace2b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2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1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3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2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4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97A80AAD-6F23-4729-B494-D6F190B0E9D7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2" destOrd="0" parTransId="{496D6264-969A-45DB-BF43-31213EA06ADD}" sibTransId="{DF7ECD70-E971-4340-B111-6FBA9E31E70C}"/>
    <dgm:cxn modelId="{C1D943AD-BED6-42B4-82AD-E8DE2482CE35}" type="presOf" srcId="{5403C0A6-775D-4F54-A14E-E8F8A25C97DF}" destId="{FFE2CEE0-4FC2-4ADA-872A-B5296D3674E8}" srcOrd="0" destOrd="0" presId="urn:microsoft.com/office/officeart/2008/layout/LinedList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B90B71D5-554B-4708-83A4-EF4DE57098D1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11998CD3-FC8C-4296-B6D2-F3F5FE38AC5E}" type="presOf" srcId="{47543A14-7939-4793-BA1A-E62B4BA9B414}" destId="{95B7AE2D-2AFE-49F1-8C55-518FD14D2AA2}" srcOrd="0" destOrd="0" presId="urn:microsoft.com/office/officeart/2008/layout/LinedList"/>
    <dgm:cxn modelId="{222CF404-37D6-4D6F-AD24-06F6B69AD79A}" type="presOf" srcId="{23EBDB5A-CAFA-43D7-99AD-1D692EAC0F29}" destId="{E882D762-8FCD-40E7-8AEF-A58BA685666F}" srcOrd="0" destOrd="0" presId="urn:microsoft.com/office/officeart/2008/layout/LinedList"/>
    <dgm:cxn modelId="{B6694988-A41B-484B-8589-E2CC013DC095}" type="presOf" srcId="{EA7F9208-24D8-4563-A2ED-FBFBC5F86B00}" destId="{53AAE56C-73FE-45F9-B35E-39C2CC304544}" srcOrd="0" destOrd="0" presId="urn:microsoft.com/office/officeart/2008/layout/LinedList"/>
    <dgm:cxn modelId="{D19935FD-A23A-40E6-8436-D892B2181EB2}" srcId="{EA7F9208-24D8-4563-A2ED-FBFBC5F86B00}" destId="{23EBDB5A-CAFA-43D7-99AD-1D692EAC0F29}" srcOrd="0" destOrd="0" parTransId="{1CDA7F6F-3925-468C-8F79-8170CC323AF3}" sibTransId="{71170378-34AB-4E6C-A68B-C2672FD3AEC1}"/>
    <dgm:cxn modelId="{F3136B8A-6AD8-4367-916B-BF398D26ADB8}" srcId="{EA7F9208-24D8-4563-A2ED-FBFBC5F86B00}" destId="{47543A14-7939-4793-BA1A-E62B4BA9B414}" srcOrd="1" destOrd="0" parTransId="{8B590FBD-8008-4A60-82C8-2E4F94C1AE55}" sibTransId="{179A1E79-FA64-4B7C-9656-A7D0E8D91972}"/>
    <dgm:cxn modelId="{67BCDD28-729D-4486-B770-572D3B206B03}" type="presParOf" srcId="{C66396E0-32BA-46BE-B28A-A2673D61FB1A}" destId="{2C4D144F-C0A0-4BA0-BB79-D8AAD2113945}" srcOrd="0" destOrd="0" presId="urn:microsoft.com/office/officeart/2008/layout/LinedList"/>
    <dgm:cxn modelId="{8162D16E-84EE-45CA-82D7-CA6559AD8D41}" type="presParOf" srcId="{C66396E0-32BA-46BE-B28A-A2673D61FB1A}" destId="{6DFABC9D-811D-4F5E-821D-F8D42D844B4B}" srcOrd="1" destOrd="0" presId="urn:microsoft.com/office/officeart/2008/layout/LinedList"/>
    <dgm:cxn modelId="{E0A33A83-E60C-4020-8B81-88D34B320149}" type="presParOf" srcId="{6DFABC9D-811D-4F5E-821D-F8D42D844B4B}" destId="{53AAE56C-73FE-45F9-B35E-39C2CC304544}" srcOrd="0" destOrd="0" presId="urn:microsoft.com/office/officeart/2008/layout/LinedList"/>
    <dgm:cxn modelId="{AD9433BC-D0A1-4D57-B707-CE8C75588DEA}" type="presParOf" srcId="{6DFABC9D-811D-4F5E-821D-F8D42D844B4B}" destId="{4ACF43D1-519E-42A2-970C-705800D064AC}" srcOrd="1" destOrd="0" presId="urn:microsoft.com/office/officeart/2008/layout/LinedList"/>
    <dgm:cxn modelId="{16E2B5F3-EAE2-4EEB-95F0-24BBAECCBF9B}" type="presParOf" srcId="{4ACF43D1-519E-42A2-970C-705800D064AC}" destId="{3A985F4F-8479-48EC-93B3-5CF65D7F89B9}" srcOrd="0" destOrd="0" presId="urn:microsoft.com/office/officeart/2008/layout/LinedList"/>
    <dgm:cxn modelId="{76CE63FC-1893-4CC3-9C0D-C864C0A6FFDF}" type="presParOf" srcId="{4ACF43D1-519E-42A2-970C-705800D064AC}" destId="{132D0AA5-7A5E-49F3-BB3B-4ED2F9B9BEAF}" srcOrd="1" destOrd="0" presId="urn:microsoft.com/office/officeart/2008/layout/LinedList"/>
    <dgm:cxn modelId="{CE5523B6-C658-4800-8920-2B99C6360562}" type="presParOf" srcId="{132D0AA5-7A5E-49F3-BB3B-4ED2F9B9BEAF}" destId="{0146CDDB-835D-44E3-9C50-E18A9A2BC229}" srcOrd="0" destOrd="0" presId="urn:microsoft.com/office/officeart/2008/layout/LinedList"/>
    <dgm:cxn modelId="{92F67A2C-8FEB-4252-B6AE-48ED647090A8}" type="presParOf" srcId="{132D0AA5-7A5E-49F3-BB3B-4ED2F9B9BEAF}" destId="{E882D762-8FCD-40E7-8AEF-A58BA685666F}" srcOrd="1" destOrd="0" presId="urn:microsoft.com/office/officeart/2008/layout/LinedList"/>
    <dgm:cxn modelId="{67907E98-FE02-47AE-A1A2-9A01C95D1A0B}" type="presParOf" srcId="{132D0AA5-7A5E-49F3-BB3B-4ED2F9B9BEAF}" destId="{3B632722-32A3-40F8-AEF5-2508DCFC77AF}" srcOrd="2" destOrd="0" presId="urn:microsoft.com/office/officeart/2008/layout/LinedList"/>
    <dgm:cxn modelId="{B6FCAAC2-9C44-493E-9EE2-02710DC38187}" type="presParOf" srcId="{4ACF43D1-519E-42A2-970C-705800D064AC}" destId="{BCCF40D9-1D59-431C-B7A7-2FABBBE86072}" srcOrd="2" destOrd="0" presId="urn:microsoft.com/office/officeart/2008/layout/LinedList"/>
    <dgm:cxn modelId="{905EEA86-2CE2-4B11-B19F-AF3E2C21F308}" type="presParOf" srcId="{4ACF43D1-519E-42A2-970C-705800D064AC}" destId="{69F97AB1-F90C-4459-BF2F-8A97B12F230D}" srcOrd="3" destOrd="0" presId="urn:microsoft.com/office/officeart/2008/layout/LinedList"/>
    <dgm:cxn modelId="{CF585514-B850-4C71-9C21-4D30DE28F892}" type="presParOf" srcId="{4ACF43D1-519E-42A2-970C-705800D064AC}" destId="{9643E7AD-15A3-448F-8242-9A68B4E31513}" srcOrd="4" destOrd="0" presId="urn:microsoft.com/office/officeart/2008/layout/LinedList"/>
    <dgm:cxn modelId="{1E262AB0-E0E1-423C-995D-C5539D0C34F7}" type="presParOf" srcId="{9643E7AD-15A3-448F-8242-9A68B4E31513}" destId="{836F85B5-FBF6-46B6-8E0F-315311C88186}" srcOrd="0" destOrd="0" presId="urn:microsoft.com/office/officeart/2008/layout/LinedList"/>
    <dgm:cxn modelId="{B050563D-E006-46C1-88A2-34DE5F42E729}" type="presParOf" srcId="{9643E7AD-15A3-448F-8242-9A68B4E31513}" destId="{95B7AE2D-2AFE-49F1-8C55-518FD14D2AA2}" srcOrd="1" destOrd="0" presId="urn:microsoft.com/office/officeart/2008/layout/LinedList"/>
    <dgm:cxn modelId="{B86AB1E6-7DDC-4AEE-820D-6C3C6EDBFA28}" type="presParOf" srcId="{9643E7AD-15A3-448F-8242-9A68B4E31513}" destId="{2A78177D-072C-4464-8CE8-C22880222CDE}" srcOrd="2" destOrd="0" presId="urn:microsoft.com/office/officeart/2008/layout/LinedList"/>
    <dgm:cxn modelId="{A5CE9563-0248-4EAD-91C2-40741370D6D9}" type="presParOf" srcId="{4ACF43D1-519E-42A2-970C-705800D064AC}" destId="{7E67FE7C-BB80-4B4F-B68D-6660D4F8333D}" srcOrd="5" destOrd="0" presId="urn:microsoft.com/office/officeart/2008/layout/LinedList"/>
    <dgm:cxn modelId="{091755A7-E18F-4874-822A-FB398A6BC69C}" type="presParOf" srcId="{4ACF43D1-519E-42A2-970C-705800D064AC}" destId="{A5CEA4BB-B0DF-4732-984B-A42182B1F833}" srcOrd="6" destOrd="0" presId="urn:microsoft.com/office/officeart/2008/layout/LinedList"/>
    <dgm:cxn modelId="{1B7607F2-B423-4D89-AFE8-EE730AC7834C}" type="presParOf" srcId="{4ACF43D1-519E-42A2-970C-705800D064AC}" destId="{C17C134E-C1F9-4AFA-A730-757854DF7D47}" srcOrd="7" destOrd="0" presId="urn:microsoft.com/office/officeart/2008/layout/LinedList"/>
    <dgm:cxn modelId="{38DBF38E-F608-49AB-8AB1-0C9BF080B784}" type="presParOf" srcId="{C17C134E-C1F9-4AFA-A730-757854DF7D47}" destId="{AA561E92-40CD-45D2-8D7B-23D2398A8AB3}" srcOrd="0" destOrd="0" presId="urn:microsoft.com/office/officeart/2008/layout/LinedList"/>
    <dgm:cxn modelId="{4DAD9247-4201-482F-B93F-8A57AD353D6A}" type="presParOf" srcId="{C17C134E-C1F9-4AFA-A730-757854DF7D47}" destId="{553B2C78-8B28-4D96-B4FA-F9D27B084078}" srcOrd="1" destOrd="0" presId="urn:microsoft.com/office/officeart/2008/layout/LinedList"/>
    <dgm:cxn modelId="{871DC36F-B99E-471A-BE30-2A134855828D}" type="presParOf" srcId="{C17C134E-C1F9-4AFA-A730-757854DF7D47}" destId="{66B89092-D541-40FA-BE80-A663C9DF4DF9}" srcOrd="2" destOrd="0" presId="urn:microsoft.com/office/officeart/2008/layout/LinedList"/>
    <dgm:cxn modelId="{338A3943-621B-457A-A1AC-326154CFF75D}" type="presParOf" srcId="{4ACF43D1-519E-42A2-970C-705800D064AC}" destId="{60F9277A-DCD9-4FC5-BC6E-9CC1E980E144}" srcOrd="8" destOrd="0" presId="urn:microsoft.com/office/officeart/2008/layout/LinedList"/>
    <dgm:cxn modelId="{55A32981-E507-4CC2-8CF6-AEAB98931471}" type="presParOf" srcId="{4ACF43D1-519E-42A2-970C-705800D064AC}" destId="{5B76AF41-79C6-4140-8DBD-444BC31CE3BB}" srcOrd="9" destOrd="0" presId="urn:microsoft.com/office/officeart/2008/layout/LinedList"/>
    <dgm:cxn modelId="{A10E4544-A19D-42A8-9CC3-13CF222045F0}" type="presParOf" srcId="{4ACF43D1-519E-42A2-970C-705800D064AC}" destId="{1C5FEE52-2AB6-4DC8-963B-C3FC80DF1239}" srcOrd="10" destOrd="0" presId="urn:microsoft.com/office/officeart/2008/layout/LinedList"/>
    <dgm:cxn modelId="{A6A849CD-6406-4B1B-964D-51196E1FB351}" type="presParOf" srcId="{1C5FEE52-2AB6-4DC8-963B-C3FC80DF1239}" destId="{A88950A7-79BA-4053-BDA5-5EB7EB264210}" srcOrd="0" destOrd="0" presId="urn:microsoft.com/office/officeart/2008/layout/LinedList"/>
    <dgm:cxn modelId="{73C2DDAB-85F9-4435-B3C4-5A239AF62821}" type="presParOf" srcId="{1C5FEE52-2AB6-4DC8-963B-C3FC80DF1239}" destId="{FFE2CEE0-4FC2-4ADA-872A-B5296D3674E8}" srcOrd="1" destOrd="0" presId="urn:microsoft.com/office/officeart/2008/layout/LinedList"/>
    <dgm:cxn modelId="{12D4042D-2C38-4DD2-8DF9-2D9D79167934}" type="presParOf" srcId="{1C5FEE52-2AB6-4DC8-963B-C3FC80DF1239}" destId="{C82CC698-92C0-42C1-90D3-A382DB802559}" srcOrd="2" destOrd="0" presId="urn:microsoft.com/office/officeart/2008/layout/LinedList"/>
    <dgm:cxn modelId="{33012FCD-4700-4C37-B982-1A4759F2F34E}" type="presParOf" srcId="{4ACF43D1-519E-42A2-970C-705800D064AC}" destId="{146F3175-B0E7-4A3B-9AEC-AFAB6EF43125}" srcOrd="11" destOrd="0" presId="urn:microsoft.com/office/officeart/2008/layout/LinedList"/>
    <dgm:cxn modelId="{5B2116A4-864B-4C10-8895-317470411090}" type="presParOf" srcId="{4ACF43D1-519E-42A2-970C-705800D064AC}" destId="{A6FF1712-CA14-4D02-9B66-A34A4DD2D0E7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/>
            <a:t>Sibling selector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a typeface="+mn-ea"/>
              <a:cs typeface="+mn-cs"/>
            </a:rPr>
            <a:t>Pseudo-classes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/>
            <a:t>Attribute selector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E6F8E4DD-B5D6-4789-9B14-99E57BB08539}">
      <dgm:prSet phldrT="[Text]" custT="1"/>
      <dgm:spPr/>
      <dgm:t>
        <a:bodyPr/>
        <a:lstStyle/>
        <a:p>
          <a:r>
            <a:rPr lang="en-US" sz="1600"/>
            <a:t>Descendant selector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E1760C0D-4CC0-4950-BBDA-4242656C2FFC}" type="parTrans" cxnId="{4554F4D2-71FC-4681-848B-2733073F3205}">
      <dgm:prSet/>
      <dgm:spPr/>
      <dgm:t>
        <a:bodyPr/>
        <a:lstStyle/>
        <a:p>
          <a:endParaRPr lang="en-US"/>
        </a:p>
      </dgm:t>
    </dgm:pt>
    <dgm:pt modelId="{437F9551-50D7-462A-A6FE-97DB5E46F643}" type="sibTrans" cxnId="{4554F4D2-71FC-4681-848B-2733073F3205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A5DE6E90-62AA-4172-B3A7-0B0BD575AFC5}" type="pres">
      <dgm:prSet presAssocID="{E6F8E4DD-B5D6-4789-9B14-99E57BB08539}" presName="vertSpace2a" presStyleCnt="0"/>
      <dgm:spPr/>
    </dgm:pt>
    <dgm:pt modelId="{70ED393D-B4AE-4336-92F7-85BE001F2492}" type="pres">
      <dgm:prSet presAssocID="{E6F8E4DD-B5D6-4789-9B14-99E57BB08539}" presName="horz2" presStyleCnt="0"/>
      <dgm:spPr/>
    </dgm:pt>
    <dgm:pt modelId="{53E5B3E1-6FD8-44E9-ACAF-92A53380B745}" type="pres">
      <dgm:prSet presAssocID="{E6F8E4DD-B5D6-4789-9B14-99E57BB08539}" presName="horzSpace2" presStyleCnt="0"/>
      <dgm:spPr/>
    </dgm:pt>
    <dgm:pt modelId="{E8767427-38C4-4604-860D-DAA1BF1C7E61}" type="pres">
      <dgm:prSet presAssocID="{E6F8E4DD-B5D6-4789-9B14-99E57BB08539}" presName="tx2" presStyleLbl="revTx" presStyleIdx="1" presStyleCnt="5"/>
      <dgm:spPr/>
      <dgm:t>
        <a:bodyPr/>
        <a:lstStyle/>
        <a:p>
          <a:endParaRPr lang="en-US"/>
        </a:p>
      </dgm:t>
    </dgm:pt>
    <dgm:pt modelId="{783CABE8-50FA-47E2-9F0D-DDA887F8D5A7}" type="pres">
      <dgm:prSet presAssocID="{E6F8E4DD-B5D6-4789-9B14-99E57BB08539}" presName="vert2" presStyleCnt="0"/>
      <dgm:spPr/>
    </dgm:pt>
    <dgm:pt modelId="{DC0DEFEF-09F1-4E2B-9CE2-F4EEB9FE85C0}" type="pres">
      <dgm:prSet presAssocID="{E6F8E4DD-B5D6-4789-9B14-99E57BB08539}" presName="thinLine2b" presStyleLbl="callout" presStyleIdx="0" presStyleCnt="4"/>
      <dgm:spPr/>
    </dgm:pt>
    <dgm:pt modelId="{57DD79F3-9D41-494F-B861-3DE5003B15F6}" type="pres">
      <dgm:prSet presAssocID="{E6F8E4DD-B5D6-4789-9B14-99E57BB08539}" presName="vertSpace2b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2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1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3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2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4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A5C65081-6E8A-499B-953C-A017455E18A3}" type="presOf" srcId="{BE2E176B-EDA9-44DF-BE0D-D7C715BB1C8E}" destId="{553B2C78-8B28-4D96-B4FA-F9D27B084078}" srcOrd="0" destOrd="0" presId="urn:microsoft.com/office/officeart/2008/layout/LinedList"/>
    <dgm:cxn modelId="{A6121767-8A0D-41C7-B20F-4E2009BC1007}" srcId="{EA7F9208-24D8-4563-A2ED-FBFBC5F86B00}" destId="{BE2E176B-EDA9-44DF-BE0D-D7C715BB1C8E}" srcOrd="2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4554F4D2-71FC-4681-848B-2733073F3205}" srcId="{EA7F9208-24D8-4563-A2ED-FBFBC5F86B00}" destId="{E6F8E4DD-B5D6-4789-9B14-99E57BB08539}" srcOrd="0" destOrd="0" parTransId="{E1760C0D-4CC0-4950-BBDA-4242656C2FFC}" sibTransId="{437F9551-50D7-462A-A6FE-97DB5E46F643}"/>
    <dgm:cxn modelId="{3176116B-5822-4982-92FF-6E9C5FB65F81}" type="presOf" srcId="{47543A14-7939-4793-BA1A-E62B4BA9B414}" destId="{95B7AE2D-2AFE-49F1-8C55-518FD14D2AA2}" srcOrd="0" destOrd="0" presId="urn:microsoft.com/office/officeart/2008/layout/LinedList"/>
    <dgm:cxn modelId="{C36DB4DD-8F99-43AE-A29E-6E960D01B7B7}" type="presOf" srcId="{EA7F9208-24D8-4563-A2ED-FBFBC5F86B00}" destId="{53AAE56C-73FE-45F9-B35E-39C2CC304544}" srcOrd="0" destOrd="0" presId="urn:microsoft.com/office/officeart/2008/layout/LinedList"/>
    <dgm:cxn modelId="{30850DA7-A077-4284-B1F1-E85C4FF6D61C}" type="presOf" srcId="{E6F8E4DD-B5D6-4789-9B14-99E57BB08539}" destId="{E8767427-38C4-4604-860D-DAA1BF1C7E61}" srcOrd="0" destOrd="0" presId="urn:microsoft.com/office/officeart/2008/layout/LinedList"/>
    <dgm:cxn modelId="{F3136B8A-6AD8-4367-916B-BF398D26ADB8}" srcId="{EA7F9208-24D8-4563-A2ED-FBFBC5F86B00}" destId="{47543A14-7939-4793-BA1A-E62B4BA9B414}" srcOrd="1" destOrd="0" parTransId="{8B590FBD-8008-4A60-82C8-2E4F94C1AE55}" sibTransId="{179A1E79-FA64-4B7C-9656-A7D0E8D91972}"/>
    <dgm:cxn modelId="{F04057C7-BDE6-4D5B-82BA-C66DF998937D}" type="presOf" srcId="{5403C0A6-775D-4F54-A14E-E8F8A25C97DF}" destId="{FFE2CEE0-4FC2-4ADA-872A-B5296D3674E8}" srcOrd="0" destOrd="0" presId="urn:microsoft.com/office/officeart/2008/layout/LinedList"/>
    <dgm:cxn modelId="{B9CBA0D4-6B81-47D2-B6FE-36DDF981BB6C}" type="presOf" srcId="{170E935B-632B-4424-9BFB-F1C5A9D014B6}" destId="{C66396E0-32BA-46BE-B28A-A2673D61FB1A}" srcOrd="0" destOrd="0" presId="urn:microsoft.com/office/officeart/2008/layout/LinedList"/>
    <dgm:cxn modelId="{A56603FE-A0FE-40D2-ABAC-0F83EE34EADC}" type="presParOf" srcId="{C66396E0-32BA-46BE-B28A-A2673D61FB1A}" destId="{2C4D144F-C0A0-4BA0-BB79-D8AAD2113945}" srcOrd="0" destOrd="0" presId="urn:microsoft.com/office/officeart/2008/layout/LinedList"/>
    <dgm:cxn modelId="{08068ABB-4BF6-4587-831E-16E96D0FFFFC}" type="presParOf" srcId="{C66396E0-32BA-46BE-B28A-A2673D61FB1A}" destId="{6DFABC9D-811D-4F5E-821D-F8D42D844B4B}" srcOrd="1" destOrd="0" presId="urn:microsoft.com/office/officeart/2008/layout/LinedList"/>
    <dgm:cxn modelId="{FBDBE64A-3C48-4EF2-8C9E-907273046F56}" type="presParOf" srcId="{6DFABC9D-811D-4F5E-821D-F8D42D844B4B}" destId="{53AAE56C-73FE-45F9-B35E-39C2CC304544}" srcOrd="0" destOrd="0" presId="urn:microsoft.com/office/officeart/2008/layout/LinedList"/>
    <dgm:cxn modelId="{2586E152-11BE-45CC-BDB2-B7047516A0B3}" type="presParOf" srcId="{6DFABC9D-811D-4F5E-821D-F8D42D844B4B}" destId="{4ACF43D1-519E-42A2-970C-705800D064AC}" srcOrd="1" destOrd="0" presId="urn:microsoft.com/office/officeart/2008/layout/LinedList"/>
    <dgm:cxn modelId="{A6D6E014-A54F-4DBC-AF9A-3F5F831CB25E}" type="presParOf" srcId="{4ACF43D1-519E-42A2-970C-705800D064AC}" destId="{A5DE6E90-62AA-4172-B3A7-0B0BD575AFC5}" srcOrd="0" destOrd="0" presId="urn:microsoft.com/office/officeart/2008/layout/LinedList"/>
    <dgm:cxn modelId="{C60CD6F4-6F5E-4846-8BA4-3D7D7354680C}" type="presParOf" srcId="{4ACF43D1-519E-42A2-970C-705800D064AC}" destId="{70ED393D-B4AE-4336-92F7-85BE001F2492}" srcOrd="1" destOrd="0" presId="urn:microsoft.com/office/officeart/2008/layout/LinedList"/>
    <dgm:cxn modelId="{23A8CE79-8858-49CC-AC87-D167F988C320}" type="presParOf" srcId="{70ED393D-B4AE-4336-92F7-85BE001F2492}" destId="{53E5B3E1-6FD8-44E9-ACAF-92A53380B745}" srcOrd="0" destOrd="0" presId="urn:microsoft.com/office/officeart/2008/layout/LinedList"/>
    <dgm:cxn modelId="{689342E2-3C32-4691-9147-D3DAF527A3DE}" type="presParOf" srcId="{70ED393D-B4AE-4336-92F7-85BE001F2492}" destId="{E8767427-38C4-4604-860D-DAA1BF1C7E61}" srcOrd="1" destOrd="0" presId="urn:microsoft.com/office/officeart/2008/layout/LinedList"/>
    <dgm:cxn modelId="{76A9FBFD-C5CA-46A8-9570-B9FA8866B993}" type="presParOf" srcId="{70ED393D-B4AE-4336-92F7-85BE001F2492}" destId="{783CABE8-50FA-47E2-9F0D-DDA887F8D5A7}" srcOrd="2" destOrd="0" presId="urn:microsoft.com/office/officeart/2008/layout/LinedList"/>
    <dgm:cxn modelId="{E6A456DB-CC3B-417D-A754-5F2462EF054C}" type="presParOf" srcId="{4ACF43D1-519E-42A2-970C-705800D064AC}" destId="{DC0DEFEF-09F1-4E2B-9CE2-F4EEB9FE85C0}" srcOrd="2" destOrd="0" presId="urn:microsoft.com/office/officeart/2008/layout/LinedList"/>
    <dgm:cxn modelId="{342E28B1-D14F-44B9-804A-4806516D87C9}" type="presParOf" srcId="{4ACF43D1-519E-42A2-970C-705800D064AC}" destId="{57DD79F3-9D41-494F-B861-3DE5003B15F6}" srcOrd="3" destOrd="0" presId="urn:microsoft.com/office/officeart/2008/layout/LinedList"/>
    <dgm:cxn modelId="{5237C5FC-BF47-4F33-A23D-64E00CC535D2}" type="presParOf" srcId="{4ACF43D1-519E-42A2-970C-705800D064AC}" destId="{9643E7AD-15A3-448F-8242-9A68B4E31513}" srcOrd="4" destOrd="0" presId="urn:microsoft.com/office/officeart/2008/layout/LinedList"/>
    <dgm:cxn modelId="{5186D25B-8F8C-4A11-B42D-76B1BC455D4F}" type="presParOf" srcId="{9643E7AD-15A3-448F-8242-9A68B4E31513}" destId="{836F85B5-FBF6-46B6-8E0F-315311C88186}" srcOrd="0" destOrd="0" presId="urn:microsoft.com/office/officeart/2008/layout/LinedList"/>
    <dgm:cxn modelId="{4AEB76F0-D107-4756-8AFA-0459CE032E47}" type="presParOf" srcId="{9643E7AD-15A3-448F-8242-9A68B4E31513}" destId="{95B7AE2D-2AFE-49F1-8C55-518FD14D2AA2}" srcOrd="1" destOrd="0" presId="urn:microsoft.com/office/officeart/2008/layout/LinedList"/>
    <dgm:cxn modelId="{A16EDCFD-4E92-409A-A92A-69B535518EA9}" type="presParOf" srcId="{9643E7AD-15A3-448F-8242-9A68B4E31513}" destId="{2A78177D-072C-4464-8CE8-C22880222CDE}" srcOrd="2" destOrd="0" presId="urn:microsoft.com/office/officeart/2008/layout/LinedList"/>
    <dgm:cxn modelId="{71A4C756-5A55-418B-BF8B-8CD0982EDED6}" type="presParOf" srcId="{4ACF43D1-519E-42A2-970C-705800D064AC}" destId="{7E67FE7C-BB80-4B4F-B68D-6660D4F8333D}" srcOrd="5" destOrd="0" presId="urn:microsoft.com/office/officeart/2008/layout/LinedList"/>
    <dgm:cxn modelId="{95B9CBD6-8E25-46AB-B31C-6615B6BC640F}" type="presParOf" srcId="{4ACF43D1-519E-42A2-970C-705800D064AC}" destId="{A5CEA4BB-B0DF-4732-984B-A42182B1F833}" srcOrd="6" destOrd="0" presId="urn:microsoft.com/office/officeart/2008/layout/LinedList"/>
    <dgm:cxn modelId="{1EBD99AE-CC59-4EC8-9D46-AB81C4B18199}" type="presParOf" srcId="{4ACF43D1-519E-42A2-970C-705800D064AC}" destId="{C17C134E-C1F9-4AFA-A730-757854DF7D47}" srcOrd="7" destOrd="0" presId="urn:microsoft.com/office/officeart/2008/layout/LinedList"/>
    <dgm:cxn modelId="{0F205B6F-0BB3-4A1B-9F20-3E7A90690830}" type="presParOf" srcId="{C17C134E-C1F9-4AFA-A730-757854DF7D47}" destId="{AA561E92-40CD-45D2-8D7B-23D2398A8AB3}" srcOrd="0" destOrd="0" presId="urn:microsoft.com/office/officeart/2008/layout/LinedList"/>
    <dgm:cxn modelId="{92CE8906-2487-4E47-A595-25FCA8088E60}" type="presParOf" srcId="{C17C134E-C1F9-4AFA-A730-757854DF7D47}" destId="{553B2C78-8B28-4D96-B4FA-F9D27B084078}" srcOrd="1" destOrd="0" presId="urn:microsoft.com/office/officeart/2008/layout/LinedList"/>
    <dgm:cxn modelId="{8AEB302B-7AF0-4568-8BF8-464935F2A858}" type="presParOf" srcId="{C17C134E-C1F9-4AFA-A730-757854DF7D47}" destId="{66B89092-D541-40FA-BE80-A663C9DF4DF9}" srcOrd="2" destOrd="0" presId="urn:microsoft.com/office/officeart/2008/layout/LinedList"/>
    <dgm:cxn modelId="{DBEEAA11-AB4E-407B-91EF-670B6B4DE462}" type="presParOf" srcId="{4ACF43D1-519E-42A2-970C-705800D064AC}" destId="{60F9277A-DCD9-4FC5-BC6E-9CC1E980E144}" srcOrd="8" destOrd="0" presId="urn:microsoft.com/office/officeart/2008/layout/LinedList"/>
    <dgm:cxn modelId="{41DC4E16-807D-4A42-B5F3-532A7F0B2E66}" type="presParOf" srcId="{4ACF43D1-519E-42A2-970C-705800D064AC}" destId="{5B76AF41-79C6-4140-8DBD-444BC31CE3BB}" srcOrd="9" destOrd="0" presId="urn:microsoft.com/office/officeart/2008/layout/LinedList"/>
    <dgm:cxn modelId="{A3478A56-DB89-46FC-942B-FE90289690BA}" type="presParOf" srcId="{4ACF43D1-519E-42A2-970C-705800D064AC}" destId="{1C5FEE52-2AB6-4DC8-963B-C3FC80DF1239}" srcOrd="10" destOrd="0" presId="urn:microsoft.com/office/officeart/2008/layout/LinedList"/>
    <dgm:cxn modelId="{7E75B4A9-1FBA-4EB0-9229-AD5665A3C4EB}" type="presParOf" srcId="{1C5FEE52-2AB6-4DC8-963B-C3FC80DF1239}" destId="{A88950A7-79BA-4053-BDA5-5EB7EB264210}" srcOrd="0" destOrd="0" presId="urn:microsoft.com/office/officeart/2008/layout/LinedList"/>
    <dgm:cxn modelId="{C085ED5F-B76D-4CDB-B972-F881A090FF6F}" type="presParOf" srcId="{1C5FEE52-2AB6-4DC8-963B-C3FC80DF1239}" destId="{FFE2CEE0-4FC2-4ADA-872A-B5296D3674E8}" srcOrd="1" destOrd="0" presId="urn:microsoft.com/office/officeart/2008/layout/LinedList"/>
    <dgm:cxn modelId="{8584584F-F5E9-42F9-8BF2-4E3D43BF73A6}" type="presParOf" srcId="{1C5FEE52-2AB6-4DC8-963B-C3FC80DF1239}" destId="{C82CC698-92C0-42C1-90D3-A382DB802559}" srcOrd="2" destOrd="0" presId="urn:microsoft.com/office/officeart/2008/layout/LinedList"/>
    <dgm:cxn modelId="{9B78848C-24E3-4A31-BFA7-4CDB14D10AD4}" type="presParOf" srcId="{4ACF43D1-519E-42A2-970C-705800D064AC}" destId="{146F3175-B0E7-4A3B-9AEC-AFAB6EF43125}" srcOrd="11" destOrd="0" presId="urn:microsoft.com/office/officeart/2008/layout/LinedList"/>
    <dgm:cxn modelId="{6E974CFA-44D3-4A05-A6F2-BA81D3446E61}" type="presParOf" srcId="{4ACF43D1-519E-42A2-970C-705800D064AC}" destId="{A6FF1712-CA14-4D02-9B66-A34A4DD2D0E7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/>
            <a:t>Sibling selector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/>
            <a:t>Pseudo-classes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>
              <a:solidFill>
                <a:srgbClr val="FF0000"/>
              </a:solidFill>
            </a:rPr>
            <a:t>Attribute selector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B899B595-49A3-44E3-8FD7-1758B4263DFF}">
      <dgm:prSet phldrT="[Text]" custT="1"/>
      <dgm:spPr/>
      <dgm:t>
        <a:bodyPr/>
        <a:lstStyle/>
        <a:p>
          <a:r>
            <a:rPr lang="en-US" sz="1600"/>
            <a:t>Descendant selector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B7B1327A-17F6-422C-B9FB-7F73DE33A7AC}" type="parTrans" cxnId="{F678E05E-5FEE-4D27-ADE8-7F9358BF2927}">
      <dgm:prSet/>
      <dgm:spPr/>
      <dgm:t>
        <a:bodyPr/>
        <a:lstStyle/>
        <a:p>
          <a:endParaRPr lang="en-US"/>
        </a:p>
      </dgm:t>
    </dgm:pt>
    <dgm:pt modelId="{4BCCEDAD-D224-467F-9BFB-D5B3EB1B2E4D}" type="sibTrans" cxnId="{F678E05E-5FEE-4D27-ADE8-7F9358BF2927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5A3060ED-9B42-4690-847B-C345C29017C4}" type="pres">
      <dgm:prSet presAssocID="{B899B595-49A3-44E3-8FD7-1758B4263DFF}" presName="vertSpace2a" presStyleCnt="0"/>
      <dgm:spPr/>
    </dgm:pt>
    <dgm:pt modelId="{D74A3651-4808-4DF9-9D6A-39A0E35C598A}" type="pres">
      <dgm:prSet presAssocID="{B899B595-49A3-44E3-8FD7-1758B4263DFF}" presName="horz2" presStyleCnt="0"/>
      <dgm:spPr/>
    </dgm:pt>
    <dgm:pt modelId="{11E3B4C9-B52F-464B-AA7B-E66262E9D346}" type="pres">
      <dgm:prSet presAssocID="{B899B595-49A3-44E3-8FD7-1758B4263DFF}" presName="horzSpace2" presStyleCnt="0"/>
      <dgm:spPr/>
    </dgm:pt>
    <dgm:pt modelId="{5C2C640B-BAB6-4D42-A7D6-DE35BF170FAC}" type="pres">
      <dgm:prSet presAssocID="{B899B595-49A3-44E3-8FD7-1758B4263DFF}" presName="tx2" presStyleLbl="revTx" presStyleIdx="1" presStyleCnt="5"/>
      <dgm:spPr/>
      <dgm:t>
        <a:bodyPr/>
        <a:lstStyle/>
        <a:p>
          <a:endParaRPr lang="en-US"/>
        </a:p>
      </dgm:t>
    </dgm:pt>
    <dgm:pt modelId="{68666BEA-802C-4DA9-BE42-239EF0D0D770}" type="pres">
      <dgm:prSet presAssocID="{B899B595-49A3-44E3-8FD7-1758B4263DFF}" presName="vert2" presStyleCnt="0"/>
      <dgm:spPr/>
    </dgm:pt>
    <dgm:pt modelId="{3E182C7E-4373-46CE-9426-6E1777C43ED3}" type="pres">
      <dgm:prSet presAssocID="{B899B595-49A3-44E3-8FD7-1758B4263DFF}" presName="thinLine2b" presStyleLbl="callout" presStyleIdx="0" presStyleCnt="4"/>
      <dgm:spPr/>
    </dgm:pt>
    <dgm:pt modelId="{DBA19267-6CC8-4812-ADF4-11FF7D2354D2}" type="pres">
      <dgm:prSet presAssocID="{B899B595-49A3-44E3-8FD7-1758B4263DFF}" presName="vertSpace2b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2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1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3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2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4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A6121767-8A0D-41C7-B20F-4E2009BC1007}" srcId="{EA7F9208-24D8-4563-A2ED-FBFBC5F86B00}" destId="{BE2E176B-EDA9-44DF-BE0D-D7C715BB1C8E}" srcOrd="2" destOrd="0" parTransId="{496D6264-969A-45DB-BF43-31213EA06ADD}" sibTransId="{DF7ECD70-E971-4340-B111-6FBA9E31E70C}"/>
    <dgm:cxn modelId="{F678E05E-5FEE-4D27-ADE8-7F9358BF2927}" srcId="{EA7F9208-24D8-4563-A2ED-FBFBC5F86B00}" destId="{B899B595-49A3-44E3-8FD7-1758B4263DFF}" srcOrd="0" destOrd="0" parTransId="{B7B1327A-17F6-422C-B9FB-7F73DE33A7AC}" sibTransId="{4BCCEDAD-D224-467F-9BFB-D5B3EB1B2E4D}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9A6B8BF2-191B-4E40-9B0C-981579CFE75E}" type="presOf" srcId="{5403C0A6-775D-4F54-A14E-E8F8A25C97DF}" destId="{FFE2CEE0-4FC2-4ADA-872A-B5296D3674E8}" srcOrd="0" destOrd="0" presId="urn:microsoft.com/office/officeart/2008/layout/LinedList"/>
    <dgm:cxn modelId="{7D1EBD4F-8B04-4D79-A5D5-02EEA6329323}" type="presOf" srcId="{EA7F9208-24D8-4563-A2ED-FBFBC5F86B00}" destId="{53AAE56C-73FE-45F9-B35E-39C2CC304544}" srcOrd="0" destOrd="0" presId="urn:microsoft.com/office/officeart/2008/layout/LinedList"/>
    <dgm:cxn modelId="{523B938F-AAD2-4A5D-94B7-F4825E7B4B5F}" type="presOf" srcId="{47543A14-7939-4793-BA1A-E62B4BA9B414}" destId="{95B7AE2D-2AFE-49F1-8C55-518FD14D2AA2}" srcOrd="0" destOrd="0" presId="urn:microsoft.com/office/officeart/2008/layout/LinedList"/>
    <dgm:cxn modelId="{8595D9A0-5B65-4AAE-86C8-0FCE9160F583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1" destOrd="0" parTransId="{8B590FBD-8008-4A60-82C8-2E4F94C1AE55}" sibTransId="{179A1E79-FA64-4B7C-9656-A7D0E8D91972}"/>
    <dgm:cxn modelId="{098A6133-E772-4D18-A60F-C91E4954DD01}" type="presOf" srcId="{B899B595-49A3-44E3-8FD7-1758B4263DFF}" destId="{5C2C640B-BAB6-4D42-A7D6-DE35BF170FAC}" srcOrd="0" destOrd="0" presId="urn:microsoft.com/office/officeart/2008/layout/LinedList"/>
    <dgm:cxn modelId="{E466715D-CCD0-4BB2-B93D-4728D462C04A}" type="presOf" srcId="{170E935B-632B-4424-9BFB-F1C5A9D014B6}" destId="{C66396E0-32BA-46BE-B28A-A2673D61FB1A}" srcOrd="0" destOrd="0" presId="urn:microsoft.com/office/officeart/2008/layout/LinedList"/>
    <dgm:cxn modelId="{D977FC5A-F2F8-40B0-8A5A-FB1949FA7937}" type="presParOf" srcId="{C66396E0-32BA-46BE-B28A-A2673D61FB1A}" destId="{2C4D144F-C0A0-4BA0-BB79-D8AAD2113945}" srcOrd="0" destOrd="0" presId="urn:microsoft.com/office/officeart/2008/layout/LinedList"/>
    <dgm:cxn modelId="{156A79F9-BA6D-4BAC-BA66-55B884EDF804}" type="presParOf" srcId="{C66396E0-32BA-46BE-B28A-A2673D61FB1A}" destId="{6DFABC9D-811D-4F5E-821D-F8D42D844B4B}" srcOrd="1" destOrd="0" presId="urn:microsoft.com/office/officeart/2008/layout/LinedList"/>
    <dgm:cxn modelId="{326DBBED-D991-4FDF-810E-6D290878347B}" type="presParOf" srcId="{6DFABC9D-811D-4F5E-821D-F8D42D844B4B}" destId="{53AAE56C-73FE-45F9-B35E-39C2CC304544}" srcOrd="0" destOrd="0" presId="urn:microsoft.com/office/officeart/2008/layout/LinedList"/>
    <dgm:cxn modelId="{92C71602-7FC4-4A4E-A349-C38A91398DD0}" type="presParOf" srcId="{6DFABC9D-811D-4F5E-821D-F8D42D844B4B}" destId="{4ACF43D1-519E-42A2-970C-705800D064AC}" srcOrd="1" destOrd="0" presId="urn:microsoft.com/office/officeart/2008/layout/LinedList"/>
    <dgm:cxn modelId="{855EE2CF-D282-4DB7-AB70-89454E193541}" type="presParOf" srcId="{4ACF43D1-519E-42A2-970C-705800D064AC}" destId="{5A3060ED-9B42-4690-847B-C345C29017C4}" srcOrd="0" destOrd="0" presId="urn:microsoft.com/office/officeart/2008/layout/LinedList"/>
    <dgm:cxn modelId="{18BF3BE0-63DB-4554-8FCC-3F519D50E526}" type="presParOf" srcId="{4ACF43D1-519E-42A2-970C-705800D064AC}" destId="{D74A3651-4808-4DF9-9D6A-39A0E35C598A}" srcOrd="1" destOrd="0" presId="urn:microsoft.com/office/officeart/2008/layout/LinedList"/>
    <dgm:cxn modelId="{B0F3BBD5-A163-4DF1-BF11-FE045B9BFDBD}" type="presParOf" srcId="{D74A3651-4808-4DF9-9D6A-39A0E35C598A}" destId="{11E3B4C9-B52F-464B-AA7B-E66262E9D346}" srcOrd="0" destOrd="0" presId="urn:microsoft.com/office/officeart/2008/layout/LinedList"/>
    <dgm:cxn modelId="{3DF69F7F-C9D1-4237-A847-F16FD2F050F1}" type="presParOf" srcId="{D74A3651-4808-4DF9-9D6A-39A0E35C598A}" destId="{5C2C640B-BAB6-4D42-A7D6-DE35BF170FAC}" srcOrd="1" destOrd="0" presId="urn:microsoft.com/office/officeart/2008/layout/LinedList"/>
    <dgm:cxn modelId="{D16179B0-E8C6-4ADB-A670-88D43B62D609}" type="presParOf" srcId="{D74A3651-4808-4DF9-9D6A-39A0E35C598A}" destId="{68666BEA-802C-4DA9-BE42-239EF0D0D770}" srcOrd="2" destOrd="0" presId="urn:microsoft.com/office/officeart/2008/layout/LinedList"/>
    <dgm:cxn modelId="{DD37F7CE-32FB-415C-846D-1E80A2182911}" type="presParOf" srcId="{4ACF43D1-519E-42A2-970C-705800D064AC}" destId="{3E182C7E-4373-46CE-9426-6E1777C43ED3}" srcOrd="2" destOrd="0" presId="urn:microsoft.com/office/officeart/2008/layout/LinedList"/>
    <dgm:cxn modelId="{87D3D43B-4C0E-41D0-A419-25DE5FF44BCD}" type="presParOf" srcId="{4ACF43D1-519E-42A2-970C-705800D064AC}" destId="{DBA19267-6CC8-4812-ADF4-11FF7D2354D2}" srcOrd="3" destOrd="0" presId="urn:microsoft.com/office/officeart/2008/layout/LinedList"/>
    <dgm:cxn modelId="{F8ECC0E3-2B7C-4CB6-A0CC-8D5E735395AE}" type="presParOf" srcId="{4ACF43D1-519E-42A2-970C-705800D064AC}" destId="{9643E7AD-15A3-448F-8242-9A68B4E31513}" srcOrd="4" destOrd="0" presId="urn:microsoft.com/office/officeart/2008/layout/LinedList"/>
    <dgm:cxn modelId="{BD5E79A5-3EA2-4A70-8178-8C659CED3485}" type="presParOf" srcId="{9643E7AD-15A3-448F-8242-9A68B4E31513}" destId="{836F85B5-FBF6-46B6-8E0F-315311C88186}" srcOrd="0" destOrd="0" presId="urn:microsoft.com/office/officeart/2008/layout/LinedList"/>
    <dgm:cxn modelId="{28652F46-233D-43C5-A50A-BC53F637C6E3}" type="presParOf" srcId="{9643E7AD-15A3-448F-8242-9A68B4E31513}" destId="{95B7AE2D-2AFE-49F1-8C55-518FD14D2AA2}" srcOrd="1" destOrd="0" presId="urn:microsoft.com/office/officeart/2008/layout/LinedList"/>
    <dgm:cxn modelId="{51ED0F9B-76C1-49DC-A689-525D3725658E}" type="presParOf" srcId="{9643E7AD-15A3-448F-8242-9A68B4E31513}" destId="{2A78177D-072C-4464-8CE8-C22880222CDE}" srcOrd="2" destOrd="0" presId="urn:microsoft.com/office/officeart/2008/layout/LinedList"/>
    <dgm:cxn modelId="{44944D6E-80DB-40AF-B0C9-1945E1BFB854}" type="presParOf" srcId="{4ACF43D1-519E-42A2-970C-705800D064AC}" destId="{7E67FE7C-BB80-4B4F-B68D-6660D4F8333D}" srcOrd="5" destOrd="0" presId="urn:microsoft.com/office/officeart/2008/layout/LinedList"/>
    <dgm:cxn modelId="{2C33EAE7-EA82-4575-A7C9-BCEF2FBEA5A5}" type="presParOf" srcId="{4ACF43D1-519E-42A2-970C-705800D064AC}" destId="{A5CEA4BB-B0DF-4732-984B-A42182B1F833}" srcOrd="6" destOrd="0" presId="urn:microsoft.com/office/officeart/2008/layout/LinedList"/>
    <dgm:cxn modelId="{1190E278-272A-413B-BF7A-1B5AB2E77221}" type="presParOf" srcId="{4ACF43D1-519E-42A2-970C-705800D064AC}" destId="{C17C134E-C1F9-4AFA-A730-757854DF7D47}" srcOrd="7" destOrd="0" presId="urn:microsoft.com/office/officeart/2008/layout/LinedList"/>
    <dgm:cxn modelId="{F9E81AD8-F428-433B-84F5-C8618D7C2341}" type="presParOf" srcId="{C17C134E-C1F9-4AFA-A730-757854DF7D47}" destId="{AA561E92-40CD-45D2-8D7B-23D2398A8AB3}" srcOrd="0" destOrd="0" presId="urn:microsoft.com/office/officeart/2008/layout/LinedList"/>
    <dgm:cxn modelId="{F63BAD8D-C053-45A6-A66B-193903499A22}" type="presParOf" srcId="{C17C134E-C1F9-4AFA-A730-757854DF7D47}" destId="{553B2C78-8B28-4D96-B4FA-F9D27B084078}" srcOrd="1" destOrd="0" presId="urn:microsoft.com/office/officeart/2008/layout/LinedList"/>
    <dgm:cxn modelId="{51F5F27A-966C-4A38-AB03-3FD18D6D265A}" type="presParOf" srcId="{C17C134E-C1F9-4AFA-A730-757854DF7D47}" destId="{66B89092-D541-40FA-BE80-A663C9DF4DF9}" srcOrd="2" destOrd="0" presId="urn:microsoft.com/office/officeart/2008/layout/LinedList"/>
    <dgm:cxn modelId="{E47C7453-F825-4B8B-B7C7-658876E1D582}" type="presParOf" srcId="{4ACF43D1-519E-42A2-970C-705800D064AC}" destId="{60F9277A-DCD9-4FC5-BC6E-9CC1E980E144}" srcOrd="8" destOrd="0" presId="urn:microsoft.com/office/officeart/2008/layout/LinedList"/>
    <dgm:cxn modelId="{A78DB24D-C4AE-415F-A942-136E0AA39FD6}" type="presParOf" srcId="{4ACF43D1-519E-42A2-970C-705800D064AC}" destId="{5B76AF41-79C6-4140-8DBD-444BC31CE3BB}" srcOrd="9" destOrd="0" presId="urn:microsoft.com/office/officeart/2008/layout/LinedList"/>
    <dgm:cxn modelId="{B1B3AD9F-278A-40C3-B3EA-9872AC1A2BB7}" type="presParOf" srcId="{4ACF43D1-519E-42A2-970C-705800D064AC}" destId="{1C5FEE52-2AB6-4DC8-963B-C3FC80DF1239}" srcOrd="10" destOrd="0" presId="urn:microsoft.com/office/officeart/2008/layout/LinedList"/>
    <dgm:cxn modelId="{4E05FCF2-7FCA-4AF4-9E96-60F8C4F96E80}" type="presParOf" srcId="{1C5FEE52-2AB6-4DC8-963B-C3FC80DF1239}" destId="{A88950A7-79BA-4053-BDA5-5EB7EB264210}" srcOrd="0" destOrd="0" presId="urn:microsoft.com/office/officeart/2008/layout/LinedList"/>
    <dgm:cxn modelId="{F867A577-C2BF-4155-A879-731A8CA1CFA1}" type="presParOf" srcId="{1C5FEE52-2AB6-4DC8-963B-C3FC80DF1239}" destId="{FFE2CEE0-4FC2-4ADA-872A-B5296D3674E8}" srcOrd="1" destOrd="0" presId="urn:microsoft.com/office/officeart/2008/layout/LinedList"/>
    <dgm:cxn modelId="{36930596-9779-4167-896A-3AE1CEBA2C58}" type="presParOf" srcId="{1C5FEE52-2AB6-4DC8-963B-C3FC80DF1239}" destId="{C82CC698-92C0-42C1-90D3-A382DB802559}" srcOrd="2" destOrd="0" presId="urn:microsoft.com/office/officeart/2008/layout/LinedList"/>
    <dgm:cxn modelId="{9E71C655-7902-4CFF-92D8-0EDA22F45BA0}" type="presParOf" srcId="{4ACF43D1-519E-42A2-970C-705800D064AC}" destId="{146F3175-B0E7-4A3B-9AEC-AFAB6EF43125}" srcOrd="11" destOrd="0" presId="urn:microsoft.com/office/officeart/2008/layout/LinedList"/>
    <dgm:cxn modelId="{369E4117-1142-459B-A373-0E8D4A130CDD}" type="presParOf" srcId="{4ACF43D1-519E-42A2-970C-705800D064AC}" destId="{A6FF1712-CA14-4D02-9B66-A34A4DD2D0E7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FF0000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FF0000"/>
              </a:solidFill>
            </a:rPr>
            <a:t>Sibling selector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FF0000"/>
              </a:solidFill>
              <a:ea typeface="+mn-ea"/>
              <a:cs typeface="+mn-cs"/>
            </a:rPr>
            <a:t>Pseudo-classes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FF0000"/>
              </a:solidFill>
            </a:rPr>
            <a:t>Attribute selector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BAD790D4-DF05-4E66-B585-A4B1F0707681}">
      <dgm:prSet phldrT="[Text]" custT="1"/>
      <dgm:spPr/>
      <dgm:t>
        <a:bodyPr/>
        <a:lstStyle/>
        <a:p>
          <a:r>
            <a:rPr lang="en-US" sz="1600" b="0">
              <a:solidFill>
                <a:srgbClr val="FF0000"/>
              </a:solidFill>
            </a:rPr>
            <a:t>Descendant selector</a:t>
          </a:r>
        </a:p>
      </dgm:t>
    </dgm:pt>
    <dgm:pt modelId="{AFA3DFC8-B0AF-4479-9A9E-3E9ABC1BA7D9}" type="parTrans" cxnId="{3FC2FE24-D3DD-42C6-8549-EA06958C56DF}">
      <dgm:prSet/>
      <dgm:spPr/>
      <dgm:t>
        <a:bodyPr/>
        <a:lstStyle/>
        <a:p>
          <a:endParaRPr lang="en-US"/>
        </a:p>
      </dgm:t>
    </dgm:pt>
    <dgm:pt modelId="{CDA918FA-D4D7-4052-88A7-619EA598A2A9}" type="sibTrans" cxnId="{3FC2FE24-D3DD-42C6-8549-EA06958C56DF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2BC2E084-FCFA-494B-B26B-7C143D3E6231}" type="pres">
      <dgm:prSet presAssocID="{BAD790D4-DF05-4E66-B585-A4B1F0707681}" presName="vertSpace2a" presStyleCnt="0"/>
      <dgm:spPr/>
    </dgm:pt>
    <dgm:pt modelId="{C2C157D4-016B-49F5-AA05-0ED63832DAFB}" type="pres">
      <dgm:prSet presAssocID="{BAD790D4-DF05-4E66-B585-A4B1F0707681}" presName="horz2" presStyleCnt="0"/>
      <dgm:spPr/>
    </dgm:pt>
    <dgm:pt modelId="{FA3F1BA5-79F6-4B96-8056-018B7B838113}" type="pres">
      <dgm:prSet presAssocID="{BAD790D4-DF05-4E66-B585-A4B1F0707681}" presName="horzSpace2" presStyleCnt="0"/>
      <dgm:spPr/>
    </dgm:pt>
    <dgm:pt modelId="{BD39FAFA-91F2-406A-90E1-D6B3E8180772}" type="pres">
      <dgm:prSet presAssocID="{BAD790D4-DF05-4E66-B585-A4B1F0707681}" presName="tx2" presStyleLbl="revTx" presStyleIdx="1" presStyleCnt="5"/>
      <dgm:spPr/>
      <dgm:t>
        <a:bodyPr/>
        <a:lstStyle/>
        <a:p>
          <a:endParaRPr lang="en-US"/>
        </a:p>
      </dgm:t>
    </dgm:pt>
    <dgm:pt modelId="{523FE1CD-E5C2-4082-9FCC-8A39A8BABD33}" type="pres">
      <dgm:prSet presAssocID="{BAD790D4-DF05-4E66-B585-A4B1F0707681}" presName="vert2" presStyleCnt="0"/>
      <dgm:spPr/>
    </dgm:pt>
    <dgm:pt modelId="{690B7F0B-C860-4D82-BC9A-B1B605BC843A}" type="pres">
      <dgm:prSet presAssocID="{BAD790D4-DF05-4E66-B585-A4B1F0707681}" presName="thinLine2b" presStyleLbl="callout" presStyleIdx="0" presStyleCnt="4"/>
      <dgm:spPr/>
    </dgm:pt>
    <dgm:pt modelId="{B997712D-4A40-4E90-8FA0-5F69FB1C44FD}" type="pres">
      <dgm:prSet presAssocID="{BAD790D4-DF05-4E66-B585-A4B1F0707681}" presName="vertSpace2b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2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1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3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2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4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F3136B8A-6AD8-4367-916B-BF398D26ADB8}" srcId="{EA7F9208-24D8-4563-A2ED-FBFBC5F86B00}" destId="{47543A14-7939-4793-BA1A-E62B4BA9B414}" srcOrd="1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DE795B12-DBF7-4599-96AD-7BB91E7E5B07}" type="presOf" srcId="{BAD790D4-DF05-4E66-B585-A4B1F0707681}" destId="{BD39FAFA-91F2-406A-90E1-D6B3E8180772}" srcOrd="0" destOrd="0" presId="urn:microsoft.com/office/officeart/2008/layout/LinedList"/>
    <dgm:cxn modelId="{B91FC0DA-8AB8-4F37-81AD-82A6D029C761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2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D917E31B-1353-41FA-9CF2-46ADF893F034}" type="presOf" srcId="{5403C0A6-775D-4F54-A14E-E8F8A25C97DF}" destId="{FFE2CEE0-4FC2-4ADA-872A-B5296D3674E8}" srcOrd="0" destOrd="0" presId="urn:microsoft.com/office/officeart/2008/layout/LinedList"/>
    <dgm:cxn modelId="{4AFC4F86-496D-4694-9966-65798EF1D4C5}" type="presOf" srcId="{BE2E176B-EDA9-44DF-BE0D-D7C715BB1C8E}" destId="{553B2C78-8B28-4D96-B4FA-F9D27B084078}" srcOrd="0" destOrd="0" presId="urn:microsoft.com/office/officeart/2008/layout/LinedList"/>
    <dgm:cxn modelId="{3FC2FE24-D3DD-42C6-8549-EA06958C56DF}" srcId="{EA7F9208-24D8-4563-A2ED-FBFBC5F86B00}" destId="{BAD790D4-DF05-4E66-B585-A4B1F0707681}" srcOrd="0" destOrd="0" parTransId="{AFA3DFC8-B0AF-4479-9A9E-3E9ABC1BA7D9}" sibTransId="{CDA918FA-D4D7-4052-88A7-619EA598A2A9}"/>
    <dgm:cxn modelId="{1EC8BD00-880D-47B7-B8E7-8EFB47EABA2D}" type="presOf" srcId="{47543A14-7939-4793-BA1A-E62B4BA9B414}" destId="{95B7AE2D-2AFE-49F1-8C55-518FD14D2AA2}" srcOrd="0" destOrd="0" presId="urn:microsoft.com/office/officeart/2008/layout/LinedList"/>
    <dgm:cxn modelId="{B5A6AF20-905A-4242-9AC6-DBF5CD96050A}" type="presOf" srcId="{EA7F9208-24D8-4563-A2ED-FBFBC5F86B00}" destId="{53AAE56C-73FE-45F9-B35E-39C2CC304544}" srcOrd="0" destOrd="0" presId="urn:microsoft.com/office/officeart/2008/layout/LinedList"/>
    <dgm:cxn modelId="{CB7F1936-C4A3-45E9-B0FC-0F929429B3B4}" type="presParOf" srcId="{C66396E0-32BA-46BE-B28A-A2673D61FB1A}" destId="{2C4D144F-C0A0-4BA0-BB79-D8AAD2113945}" srcOrd="0" destOrd="0" presId="urn:microsoft.com/office/officeart/2008/layout/LinedList"/>
    <dgm:cxn modelId="{56AD85E4-5FDF-4D9A-BCA7-BD3A7E8DE79B}" type="presParOf" srcId="{C66396E0-32BA-46BE-B28A-A2673D61FB1A}" destId="{6DFABC9D-811D-4F5E-821D-F8D42D844B4B}" srcOrd="1" destOrd="0" presId="urn:microsoft.com/office/officeart/2008/layout/LinedList"/>
    <dgm:cxn modelId="{1F56414D-DF8D-416C-97C2-66B565321FF3}" type="presParOf" srcId="{6DFABC9D-811D-4F5E-821D-F8D42D844B4B}" destId="{53AAE56C-73FE-45F9-B35E-39C2CC304544}" srcOrd="0" destOrd="0" presId="urn:microsoft.com/office/officeart/2008/layout/LinedList"/>
    <dgm:cxn modelId="{4EBEDFBA-9DDA-4FE6-89FA-AA2E7D42F5A0}" type="presParOf" srcId="{6DFABC9D-811D-4F5E-821D-F8D42D844B4B}" destId="{4ACF43D1-519E-42A2-970C-705800D064AC}" srcOrd="1" destOrd="0" presId="urn:microsoft.com/office/officeart/2008/layout/LinedList"/>
    <dgm:cxn modelId="{AE1C14D7-C449-447F-91F8-C8434F3F79C0}" type="presParOf" srcId="{4ACF43D1-519E-42A2-970C-705800D064AC}" destId="{2BC2E084-FCFA-494B-B26B-7C143D3E6231}" srcOrd="0" destOrd="0" presId="urn:microsoft.com/office/officeart/2008/layout/LinedList"/>
    <dgm:cxn modelId="{C0F428EE-5862-47F9-BCF0-B7A95385299E}" type="presParOf" srcId="{4ACF43D1-519E-42A2-970C-705800D064AC}" destId="{C2C157D4-016B-49F5-AA05-0ED63832DAFB}" srcOrd="1" destOrd="0" presId="urn:microsoft.com/office/officeart/2008/layout/LinedList"/>
    <dgm:cxn modelId="{4C7C9135-E938-4380-AFED-AFD591B12580}" type="presParOf" srcId="{C2C157D4-016B-49F5-AA05-0ED63832DAFB}" destId="{FA3F1BA5-79F6-4B96-8056-018B7B838113}" srcOrd="0" destOrd="0" presId="urn:microsoft.com/office/officeart/2008/layout/LinedList"/>
    <dgm:cxn modelId="{5A7A9D94-914D-4392-AEE7-5105613D1A83}" type="presParOf" srcId="{C2C157D4-016B-49F5-AA05-0ED63832DAFB}" destId="{BD39FAFA-91F2-406A-90E1-D6B3E8180772}" srcOrd="1" destOrd="0" presId="urn:microsoft.com/office/officeart/2008/layout/LinedList"/>
    <dgm:cxn modelId="{BAF6BABF-8189-45CB-92B1-892421868D26}" type="presParOf" srcId="{C2C157D4-016B-49F5-AA05-0ED63832DAFB}" destId="{523FE1CD-E5C2-4082-9FCC-8A39A8BABD33}" srcOrd="2" destOrd="0" presId="urn:microsoft.com/office/officeart/2008/layout/LinedList"/>
    <dgm:cxn modelId="{6817D804-5B51-4BFE-9F26-9CAD7F28004C}" type="presParOf" srcId="{4ACF43D1-519E-42A2-970C-705800D064AC}" destId="{690B7F0B-C860-4D82-BC9A-B1B605BC843A}" srcOrd="2" destOrd="0" presId="urn:microsoft.com/office/officeart/2008/layout/LinedList"/>
    <dgm:cxn modelId="{483BE5D4-3EA5-4821-9BD9-34EF8369AD1B}" type="presParOf" srcId="{4ACF43D1-519E-42A2-970C-705800D064AC}" destId="{B997712D-4A40-4E90-8FA0-5F69FB1C44FD}" srcOrd="3" destOrd="0" presId="urn:microsoft.com/office/officeart/2008/layout/LinedList"/>
    <dgm:cxn modelId="{FAB22BA0-1066-4E2B-8E16-215C174B6E2B}" type="presParOf" srcId="{4ACF43D1-519E-42A2-970C-705800D064AC}" destId="{9643E7AD-15A3-448F-8242-9A68B4E31513}" srcOrd="4" destOrd="0" presId="urn:microsoft.com/office/officeart/2008/layout/LinedList"/>
    <dgm:cxn modelId="{A322465F-0ABE-4C1F-91F3-04F71715001E}" type="presParOf" srcId="{9643E7AD-15A3-448F-8242-9A68B4E31513}" destId="{836F85B5-FBF6-46B6-8E0F-315311C88186}" srcOrd="0" destOrd="0" presId="urn:microsoft.com/office/officeart/2008/layout/LinedList"/>
    <dgm:cxn modelId="{B6FEA5B8-1E37-49A4-B933-BC585FB9F288}" type="presParOf" srcId="{9643E7AD-15A3-448F-8242-9A68B4E31513}" destId="{95B7AE2D-2AFE-49F1-8C55-518FD14D2AA2}" srcOrd="1" destOrd="0" presId="urn:microsoft.com/office/officeart/2008/layout/LinedList"/>
    <dgm:cxn modelId="{102C7779-3B29-4B2B-B44F-11B253BD1ABD}" type="presParOf" srcId="{9643E7AD-15A3-448F-8242-9A68B4E31513}" destId="{2A78177D-072C-4464-8CE8-C22880222CDE}" srcOrd="2" destOrd="0" presId="urn:microsoft.com/office/officeart/2008/layout/LinedList"/>
    <dgm:cxn modelId="{E4FE0C25-3A77-4045-99EC-30D46D1C07EF}" type="presParOf" srcId="{4ACF43D1-519E-42A2-970C-705800D064AC}" destId="{7E67FE7C-BB80-4B4F-B68D-6660D4F8333D}" srcOrd="5" destOrd="0" presId="urn:microsoft.com/office/officeart/2008/layout/LinedList"/>
    <dgm:cxn modelId="{56BEE98A-B252-4CB7-A813-E27801C4A834}" type="presParOf" srcId="{4ACF43D1-519E-42A2-970C-705800D064AC}" destId="{A5CEA4BB-B0DF-4732-984B-A42182B1F833}" srcOrd="6" destOrd="0" presId="urn:microsoft.com/office/officeart/2008/layout/LinedList"/>
    <dgm:cxn modelId="{0D63846C-A42D-4D51-A275-F40DD3607D2F}" type="presParOf" srcId="{4ACF43D1-519E-42A2-970C-705800D064AC}" destId="{C17C134E-C1F9-4AFA-A730-757854DF7D47}" srcOrd="7" destOrd="0" presId="urn:microsoft.com/office/officeart/2008/layout/LinedList"/>
    <dgm:cxn modelId="{6DAC87BE-C1D0-42CF-8A6B-3F54A83B3D17}" type="presParOf" srcId="{C17C134E-C1F9-4AFA-A730-757854DF7D47}" destId="{AA561E92-40CD-45D2-8D7B-23D2398A8AB3}" srcOrd="0" destOrd="0" presId="urn:microsoft.com/office/officeart/2008/layout/LinedList"/>
    <dgm:cxn modelId="{78C25C00-4D99-4545-820A-771B9A9E32A1}" type="presParOf" srcId="{C17C134E-C1F9-4AFA-A730-757854DF7D47}" destId="{553B2C78-8B28-4D96-B4FA-F9D27B084078}" srcOrd="1" destOrd="0" presId="urn:microsoft.com/office/officeart/2008/layout/LinedList"/>
    <dgm:cxn modelId="{9C1B04F2-5BE3-4DAA-8004-2B4EC421BEC9}" type="presParOf" srcId="{C17C134E-C1F9-4AFA-A730-757854DF7D47}" destId="{66B89092-D541-40FA-BE80-A663C9DF4DF9}" srcOrd="2" destOrd="0" presId="urn:microsoft.com/office/officeart/2008/layout/LinedList"/>
    <dgm:cxn modelId="{2F239C37-2083-481E-AC9C-E95AE0E37F45}" type="presParOf" srcId="{4ACF43D1-519E-42A2-970C-705800D064AC}" destId="{60F9277A-DCD9-4FC5-BC6E-9CC1E980E144}" srcOrd="8" destOrd="0" presId="urn:microsoft.com/office/officeart/2008/layout/LinedList"/>
    <dgm:cxn modelId="{73E6199A-36B2-4622-B5BF-01932AA39F62}" type="presParOf" srcId="{4ACF43D1-519E-42A2-970C-705800D064AC}" destId="{5B76AF41-79C6-4140-8DBD-444BC31CE3BB}" srcOrd="9" destOrd="0" presId="urn:microsoft.com/office/officeart/2008/layout/LinedList"/>
    <dgm:cxn modelId="{81BEA772-3225-40E9-9841-2CC47EF141EA}" type="presParOf" srcId="{4ACF43D1-519E-42A2-970C-705800D064AC}" destId="{1C5FEE52-2AB6-4DC8-963B-C3FC80DF1239}" srcOrd="10" destOrd="0" presId="urn:microsoft.com/office/officeart/2008/layout/LinedList"/>
    <dgm:cxn modelId="{4F26D57B-282A-478E-B770-AF577D4E82D6}" type="presParOf" srcId="{1C5FEE52-2AB6-4DC8-963B-C3FC80DF1239}" destId="{A88950A7-79BA-4053-BDA5-5EB7EB264210}" srcOrd="0" destOrd="0" presId="urn:microsoft.com/office/officeart/2008/layout/LinedList"/>
    <dgm:cxn modelId="{9470AC9E-BEF2-47FF-817D-EEBE347CFDC2}" type="presParOf" srcId="{1C5FEE52-2AB6-4DC8-963B-C3FC80DF1239}" destId="{FFE2CEE0-4FC2-4ADA-872A-B5296D3674E8}" srcOrd="1" destOrd="0" presId="urn:microsoft.com/office/officeart/2008/layout/LinedList"/>
    <dgm:cxn modelId="{348CB34C-B871-4611-B1EA-55766BAF1673}" type="presParOf" srcId="{1C5FEE52-2AB6-4DC8-963B-C3FC80DF1239}" destId="{C82CC698-92C0-42C1-90D3-A382DB802559}" srcOrd="2" destOrd="0" presId="urn:microsoft.com/office/officeart/2008/layout/LinedList"/>
    <dgm:cxn modelId="{EC7D520E-16E1-473A-844A-AEC10D57D678}" type="presParOf" srcId="{4ACF43D1-519E-42A2-970C-705800D064AC}" destId="{146F3175-B0E7-4A3B-9AEC-AFAB6EF43125}" srcOrd="11" destOrd="0" presId="urn:microsoft.com/office/officeart/2008/layout/LinedList"/>
    <dgm:cxn modelId="{836900C6-9314-470B-A984-B2DD10A3425F}" type="presParOf" srcId="{4ACF43D1-519E-42A2-970C-705800D064AC}" destId="{A6FF1712-CA14-4D02-9B66-A34A4DD2D0E7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132F9C46-826B-4208-8D57-CBC459EA4D7D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>
              <a:solidFill>
                <a:srgbClr val="FF0000"/>
              </a:solidFill>
            </a:rPr>
            <a:t>Descendant selector</a:t>
          </a:r>
        </a:p>
      </dsp:txBody>
      <dsp:txXfrm>
        <a:off x="731737" y="15854"/>
        <a:ext cx="2671694" cy="304435"/>
      </dsp:txXfrm>
    </dsp:sp>
    <dsp:sp modelId="{DDA58C70-8423-445E-B902-47B887E09665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B7AE2D-2AFE-49F1-8C55-518FD14D2AA2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>
              <a:ea typeface="+mn-ea"/>
              <a:cs typeface="+mn-cs"/>
            </a:rPr>
            <a:t>Sibling selector</a:t>
          </a:r>
        </a:p>
      </dsp:txBody>
      <dsp:txXfrm>
        <a:off x="731737" y="335511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>
              <a:ea typeface="+mn-ea"/>
              <a:cs typeface="+mn-cs"/>
            </a:rPr>
            <a:t>Pseudo-classes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655169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Attribute selector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A0A49EFA-FC91-4FA5-A16C-76CA210E0B17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Descendant selector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15854"/>
        <a:ext cx="2671694" cy="304435"/>
      </dsp:txXfrm>
    </dsp:sp>
    <dsp:sp modelId="{96ACE88D-AD06-4942-8999-4276252FC5E7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B7AE2D-2AFE-49F1-8C55-518FD14D2AA2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>
              <a:solidFill>
                <a:srgbClr val="FF0000"/>
              </a:solidFill>
            </a:rPr>
            <a:t>Sibling selector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335511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>
              <a:ea typeface="+mn-ea"/>
              <a:cs typeface="+mn-cs"/>
            </a:rPr>
            <a:t>Pseudo-classes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655169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Attribute selector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E882D762-8FCD-40E7-8AEF-A58BA685666F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Descendant selector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BCCF40D9-1D59-431C-B7A7-2FABBBE86072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B7AE2D-2AFE-49F1-8C55-518FD14D2AA2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Sibling selector</a:t>
          </a:r>
        </a:p>
      </dsp:txBody>
      <dsp:txXfrm>
        <a:off x="731737" y="335511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>
              <a:solidFill>
                <a:srgbClr val="FF0000"/>
              </a:solidFill>
              <a:ea typeface="+mn-ea"/>
              <a:cs typeface="+mn-cs"/>
            </a:rPr>
            <a:t>Pseudo-classes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655169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Attribute selector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E8767427-38C4-4604-860D-DAA1BF1C7E61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Descendant selector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DC0DEFEF-09F1-4E2B-9CE2-F4EEB9FE85C0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B7AE2D-2AFE-49F1-8C55-518FD14D2AA2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Sibling selector</a:t>
          </a:r>
        </a:p>
      </dsp:txBody>
      <dsp:txXfrm>
        <a:off x="731737" y="335511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>
              <a:solidFill>
                <a:srgbClr val="FF0000"/>
              </a:solidFill>
              <a:ea typeface="+mn-ea"/>
              <a:cs typeface="+mn-cs"/>
            </a:rPr>
            <a:t>Pseudo-classes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655169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Attribute selector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5C2C640B-BAB6-4D42-A7D6-DE35BF170FAC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Descendant selector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3E182C7E-4373-46CE-9426-6E1777C43ED3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B7AE2D-2AFE-49F1-8C55-518FD14D2AA2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Sibling selector</a:t>
          </a:r>
        </a:p>
      </dsp:txBody>
      <dsp:txXfrm>
        <a:off x="731737" y="335511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Pseudo-classes</a:t>
          </a:r>
        </a:p>
      </dsp:txBody>
      <dsp:txXfrm>
        <a:off x="731737" y="655169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>
              <a:solidFill>
                <a:srgbClr val="FF0000"/>
              </a:solidFill>
            </a:rPr>
            <a:t>Attribute selector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974826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FF0000"/>
            </a:solidFill>
            <a:effectLst/>
          </a:endParaRPr>
        </a:p>
      </dsp:txBody>
      <dsp:txXfrm>
        <a:off x="0" y="632"/>
        <a:ext cx="680686" cy="1294878"/>
      </dsp:txXfrm>
    </dsp:sp>
    <dsp:sp modelId="{BD39FAFA-91F2-406A-90E1-D6B3E818077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FF0000"/>
              </a:solidFill>
            </a:rPr>
            <a:t>Descendant selector</a:t>
          </a:r>
        </a:p>
      </dsp:txBody>
      <dsp:txXfrm>
        <a:off x="731737" y="15854"/>
        <a:ext cx="2671694" cy="304435"/>
      </dsp:txXfrm>
    </dsp:sp>
    <dsp:sp modelId="{690B7F0B-C860-4D82-BC9A-B1B605BC843A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B7AE2D-2AFE-49F1-8C55-518FD14D2AA2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FF0000"/>
              </a:solidFill>
            </a:rPr>
            <a:t>Sibling selector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335511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FF0000"/>
              </a:solidFill>
              <a:ea typeface="+mn-ea"/>
              <a:cs typeface="+mn-cs"/>
            </a:rPr>
            <a:t>Pseudo-classes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655169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FF0000"/>
              </a:solidFill>
            </a:rPr>
            <a:t>Attribute selector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974826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DE6BDD7-4F28-4317-B0A9-43FC31183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29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2313"/>
            <a:ext cx="4795838" cy="3597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98E90A-CCA4-4D0F-BCE6-37712FA45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31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 userDrawn="1"/>
        </p:nvSpPr>
        <p:spPr bwMode="auto">
          <a:xfrm>
            <a:off x="971550" y="4797425"/>
            <a:ext cx="5472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buClrTx/>
              <a:buSzTx/>
              <a:buFontTx/>
              <a:buNone/>
              <a:defRPr/>
            </a:pPr>
            <a:endParaRPr lang="en-US" sz="1800" b="0">
              <a:solidFill>
                <a:srgbClr val="FF6600"/>
              </a:solidFill>
            </a:endParaRPr>
          </a:p>
        </p:txBody>
      </p:sp>
      <p:sp>
        <p:nvSpPr>
          <p:cNvPr id="5" name="Line 56"/>
          <p:cNvSpPr>
            <a:spLocks noChangeShapeType="1"/>
          </p:cNvSpPr>
          <p:nvPr userDrawn="1"/>
        </p:nvSpPr>
        <p:spPr bwMode="auto">
          <a:xfrm flipV="1">
            <a:off x="755650" y="2205038"/>
            <a:ext cx="5903913" cy="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9"/>
          <p:cNvSpPr txBox="1">
            <a:spLocks noChangeArrowheads="1"/>
          </p:cNvSpPr>
          <p:nvPr userDrawn="1"/>
        </p:nvSpPr>
        <p:spPr bwMode="auto">
          <a:xfrm>
            <a:off x="4095750" y="6302375"/>
            <a:ext cx="69890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800"/>
              <a:t>2024</a:t>
            </a:r>
          </a:p>
        </p:txBody>
      </p:sp>
      <p:sp>
        <p:nvSpPr>
          <p:cNvPr id="7" name="Line 56"/>
          <p:cNvSpPr>
            <a:spLocks noChangeShapeType="1"/>
          </p:cNvSpPr>
          <p:nvPr userDrawn="1"/>
        </p:nvSpPr>
        <p:spPr bwMode="auto">
          <a:xfrm>
            <a:off x="755650" y="1208088"/>
            <a:ext cx="0" cy="1008062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6021288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37361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871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609600"/>
            <a:ext cx="1828800" cy="5029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334000" cy="5029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4879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23850" y="188913"/>
            <a:ext cx="8064500" cy="6192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8313" y="6381750"/>
            <a:ext cx="1439862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5877272"/>
            <a:ext cx="755808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Cơ sở dữ liệu (2014) - Bài 1. Mô hình dữ liệu quan hệ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9938" y="6597650"/>
            <a:ext cx="71913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B2F6C-F137-4CEF-80DC-152BE83D4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 bwMode="auto">
          <a:xfrm>
            <a:off x="755204" y="1341438"/>
            <a:ext cx="838879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107504" y="11113"/>
            <a:ext cx="5508625" cy="473206"/>
            <a:chOff x="4787900" y="11113"/>
            <a:chExt cx="5508625" cy="473206"/>
          </a:xfrm>
        </p:grpSpPr>
        <p:sp>
          <p:nvSpPr>
            <p:cNvPr id="6" name="TextBox 11"/>
            <p:cNvSpPr txBox="1">
              <a:spLocks noChangeArrowheads="1"/>
            </p:cNvSpPr>
            <p:nvPr userDrawn="1"/>
          </p:nvSpPr>
          <p:spPr bwMode="auto">
            <a:xfrm>
              <a:off x="4787900" y="11113"/>
              <a:ext cx="5508625" cy="473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en-US" sz="1100" b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Trường ĐH Công Nghệ Sài Gòn</a:t>
              </a:r>
            </a:p>
            <a:p>
              <a:pPr algn="ctr" eaLnBrk="1" hangingPunct="1">
                <a:spcBef>
                  <a:spcPct val="25000"/>
                </a:spcBef>
                <a:buClrTx/>
                <a:buSzTx/>
                <a:buFontTx/>
                <a:buNone/>
                <a:defRPr/>
              </a:pPr>
              <a:r>
                <a:rPr lang="en-US" sz="110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KHOA CÔNG NGHỆ THÔNG TIN</a:t>
              </a:r>
              <a:endParaRPr lang="en-US" sz="1200" b="0">
                <a:solidFill>
                  <a:schemeClr val="accent3">
                    <a:lumMod val="40000"/>
                    <a:lumOff val="60000"/>
                  </a:schemeClr>
                </a:solidFill>
                <a:cs typeface="Arial" charset="0"/>
              </a:endParaRPr>
            </a:p>
          </p:txBody>
        </p:sp>
        <p:pic>
          <p:nvPicPr>
            <p:cNvPr id="7" name="Picture 61" descr="logo STU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5600" y="25400"/>
              <a:ext cx="865188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3333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81063" y="6591300"/>
            <a:ext cx="6211217" cy="266700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2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/>
              <a:t>Nhập môn web và ứng dụng (2014) - Bài 1. Mô hình dữ liệu quan hệ</a:t>
            </a:r>
          </a:p>
        </p:txBody>
      </p:sp>
    </p:spTree>
    <p:extLst>
      <p:ext uri="{BB962C8B-B14F-4D97-AF65-F5344CB8AC3E}">
        <p14:creationId xmlns:p14="http://schemas.microsoft.com/office/powerpoint/2010/main" val="369753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08920"/>
            <a:ext cx="7772400" cy="1362075"/>
          </a:xfrm>
        </p:spPr>
        <p:txBody>
          <a:bodyPr anchor="t"/>
          <a:lstStyle>
            <a:lvl1pPr algn="ctr">
              <a:defRPr sz="4000" b="1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7772400" cy="1500187"/>
          </a:xfrm>
        </p:spPr>
        <p:txBody>
          <a:bodyPr anchor="b"/>
          <a:lstStyle>
            <a:lvl1pPr marL="0" indent="0">
              <a:buNone/>
              <a:defRPr sz="28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6902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7060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66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6916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28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321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75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795338" cy="6858000"/>
          </a:xfrm>
          <a:prstGeom prst="rect">
            <a:avLst/>
          </a:pr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37" name="Action Button: Beginning 36">
            <a:hlinkClick r:id="rId16" action="ppaction://hlinksldjump" highlightClick="1"/>
          </p:cNvPr>
          <p:cNvSpPr/>
          <p:nvPr userDrawn="1"/>
        </p:nvSpPr>
        <p:spPr bwMode="auto">
          <a:xfrm>
            <a:off x="7092950" y="6557963"/>
            <a:ext cx="358775" cy="242887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</p:spPr>
        <p:txBody>
          <a:bodyPr lIns="92075" tIns="46038" rIns="92075" bIns="46038"/>
          <a:lstStyle/>
          <a:p>
            <a:pPr>
              <a:defRPr/>
            </a:pPr>
            <a:endParaRPr lang="en-US"/>
          </a:p>
        </p:txBody>
      </p:sp>
      <p:cxnSp>
        <p:nvCxnSpPr>
          <p:cNvPr id="38" name="Straight Connector 37"/>
          <p:cNvCxnSpPr/>
          <p:nvPr userDrawn="1"/>
        </p:nvCxnSpPr>
        <p:spPr bwMode="auto">
          <a:xfrm>
            <a:off x="2138363" y="6608763"/>
            <a:ext cx="45974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755650" y="1644030"/>
            <a:ext cx="7772400" cy="704850"/>
          </a:xfrm>
        </p:spPr>
        <p:txBody>
          <a:bodyPr/>
          <a:lstStyle/>
          <a:p>
            <a:pPr eaLnBrk="1" hangingPunct="1"/>
            <a:r>
              <a:rPr lang="en-US" sz="32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NHẬP MÔN WEB VÀ ỨNG DỤNG</a:t>
            </a:r>
            <a:endParaRPr lang="en-US" sz="16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28F69E-1777-4200-A984-93A0A19DC24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27088" y="5516562"/>
            <a:ext cx="7772400" cy="792757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GV: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Bùi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Nhựt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Bằng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</a:t>
            </a:r>
            <a:r>
              <a:rPr lang="en-US" sz="14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1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bang.buinhut@stu.edu.vn  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Selector nâng cao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pPr marL="403225" lvl="1" indent="-403225">
              <a:buFont typeface="Arial" panose="020B0604020202020204" pitchFamily="34" charset="0"/>
              <a:buChar char="•"/>
            </a:pPr>
            <a:r>
              <a:rPr lang="en-US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CSS Pseudo-classes (lớp giả)</a:t>
            </a:r>
          </a:p>
          <a:p>
            <a:pPr marL="0" lvl="1" indent="0">
              <a:buNone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   selector:pseudo-class </a:t>
            </a:r>
            <a:b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   {</a:t>
            </a:r>
            <a:b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 	property:value;</a:t>
            </a:r>
            <a:b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   }</a:t>
            </a:r>
          </a:p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:nth-child(even) =nth-child(2n) </a:t>
            </a:r>
          </a:p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:nth-child(odd) =nth-child(2n+1)</a:t>
            </a:r>
          </a:p>
          <a:p>
            <a:pPr marL="0" lvl="1" indent="0">
              <a:buNone/>
            </a:pPr>
            <a:endParaRPr lang="en-US" sz="320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10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552321757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498F611-0F29-4263-99C6-D55C971A8901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7: Selector nâng cao</a:t>
            </a:r>
          </a:p>
        </p:txBody>
      </p:sp>
    </p:spTree>
    <p:extLst>
      <p:ext uri="{BB962C8B-B14F-4D97-AF65-F5344CB8AC3E}">
        <p14:creationId xmlns:p14="http://schemas.microsoft.com/office/powerpoint/2010/main" val="447391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Selector nâng cao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876800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:first-child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:last-child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:last-of-type 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:only-child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:not(selector)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:read-only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:required</a:t>
            </a:r>
          </a:p>
          <a:p>
            <a:pPr marL="739775" indent="-349250">
              <a:buFont typeface="Courier New" panose="02070309020205020404" pitchFamily="49" charset="0"/>
              <a:buChar char="o"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11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30973199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D38B9CA-4A41-495A-ADEB-5D0C5B19FEA9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7: Selector nâng cao</a:t>
            </a:r>
          </a:p>
        </p:txBody>
      </p:sp>
    </p:spTree>
    <p:extLst>
      <p:ext uri="{BB962C8B-B14F-4D97-AF65-F5344CB8AC3E}">
        <p14:creationId xmlns:p14="http://schemas.microsoft.com/office/powerpoint/2010/main" val="39041737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Selector nâng cao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pPr marL="447675" lvl="1" indent="-457200">
              <a:buFont typeface="Arial" panose="020B0604020202020204" pitchFamily="34" charset="0"/>
              <a:buChar char="•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[x]: có chứa thuộc tính x.</a:t>
            </a:r>
          </a:p>
          <a:p>
            <a:pPr marL="847725" lvl="2" indent="-457200">
              <a:buFont typeface="Arial" panose="020B0604020202020204" pitchFamily="34" charset="0"/>
              <a:buChar char="•"/>
            </a:pP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Vd: a[</a:t>
            </a:r>
            <a:r>
              <a:rPr lang="en-US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target]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 {background-color: </a:t>
            </a:r>
            <a:r>
              <a:rPr lang="en-US" i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yellow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;}</a:t>
            </a:r>
          </a:p>
          <a:p>
            <a:pPr marL="447675" lvl="1" indent="-457200">
              <a:buFont typeface="Arial" panose="020B0604020202020204" pitchFamily="34" charset="0"/>
              <a:buChar char="•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[x=v]: có chứa thuộc tính với giá trị xác định. </a:t>
            </a:r>
          </a:p>
          <a:p>
            <a:pPr marL="847725" lvl="2" indent="-457200">
              <a:buFont typeface="Arial" panose="020B0604020202020204" pitchFamily="34" charset="0"/>
              <a:buChar char="•"/>
            </a:pP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Vd: a[</a:t>
            </a:r>
            <a:r>
              <a:rPr lang="en-US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target=_blank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] {background-color: </a:t>
            </a:r>
            <a:r>
              <a:rPr lang="en-US" i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yellow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;}</a:t>
            </a:r>
          </a:p>
          <a:p>
            <a:pPr marL="447675" lvl="1" indent="-457200">
              <a:buFont typeface="Arial" panose="020B0604020202020204" pitchFamily="34" charset="0"/>
              <a:buChar char="•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[alt ~= val]: xảy ra khi thuộc tính alt có chứa chuỗi val </a:t>
            </a:r>
          </a:p>
          <a:p>
            <a:pPr marL="847725" lvl="2" indent="-457200">
              <a:buFont typeface="Arial" panose="020B0604020202020204" pitchFamily="34" charset="0"/>
              <a:buChar char="•"/>
            </a:pP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Vd: [</a:t>
            </a:r>
            <a:r>
              <a:rPr lang="en-US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title~=flower]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 { border: 5px solid red;}</a:t>
            </a:r>
          </a:p>
          <a:p>
            <a:pPr marL="447675" lvl="1" indent="-457200">
              <a:buFont typeface="Arial" panose="020B0604020202020204" pitchFamily="34" charset="0"/>
              <a:buChar char="•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[alt |= val]: xảy ra khi thuộc tính alt có giá trị bằng chuỗi val hay bắt đầu bằng val-</a:t>
            </a:r>
          </a:p>
          <a:p>
            <a:pPr marL="847725" indent="-457200">
              <a:buFont typeface="Arial" panose="020B0604020202020204" pitchFamily="34" charset="0"/>
              <a:buChar char="•"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12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909033441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4475E5A-E76E-474F-98DF-F07871CDB9F2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7: Selector nâng cao</a:t>
            </a:r>
          </a:p>
        </p:txBody>
      </p:sp>
    </p:spTree>
    <p:extLst>
      <p:ext uri="{BB962C8B-B14F-4D97-AF65-F5344CB8AC3E}">
        <p14:creationId xmlns:p14="http://schemas.microsoft.com/office/powerpoint/2010/main" val="1916059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TÓM TẮT BÀI HỌC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pPr marL="447675" lvl="1" indent="-457200">
              <a:buFont typeface="Arial" panose="020B0604020202020204" pitchFamily="34" charset="0"/>
              <a:buChar char="•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Selector con cháu: s1 s2</a:t>
            </a:r>
          </a:p>
          <a:p>
            <a:pPr marL="447675" lvl="1" indent="-457200">
              <a:buFont typeface="Arial" panose="020B0604020202020204" pitchFamily="34" charset="0"/>
              <a:buChar char="•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Selector con: s1 &gt; s2</a:t>
            </a:r>
          </a:p>
          <a:p>
            <a:pPr marL="447675" lvl="1" indent="-457200">
              <a:buFont typeface="Arial" panose="020B0604020202020204" pitchFamily="34" charset="0"/>
              <a:buChar char="•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Selector cháu: s1 * s2</a:t>
            </a:r>
          </a:p>
          <a:p>
            <a:pPr marL="447675" lvl="1" indent="-457200">
              <a:buFont typeface="Arial" panose="020B0604020202020204" pitchFamily="34" charset="0"/>
              <a:buChar char="•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Anh em:  s1 ~ s2</a:t>
            </a:r>
          </a:p>
          <a:p>
            <a:pPr marL="447675" lvl="1" indent="-457200">
              <a:buFont typeface="Arial" panose="020B0604020202020204" pitchFamily="34" charset="0"/>
              <a:buChar char="•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Anh em liền kề: s1 + s2 </a:t>
            </a:r>
          </a:p>
          <a:p>
            <a:pPr marL="447675" lvl="1" indent="-457200">
              <a:buFont typeface="Arial" panose="020B0604020202020204" pitchFamily="34" charset="0"/>
              <a:buChar char="•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Pseudo-class: s:...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13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52345474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E36741A-F7D2-448B-8E0C-670150E66321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7: Selector nâng cao</a:t>
            </a:r>
          </a:p>
        </p:txBody>
      </p:sp>
    </p:spTree>
    <p:extLst>
      <p:ext uri="{BB962C8B-B14F-4D97-AF65-F5344CB8AC3E}">
        <p14:creationId xmlns:p14="http://schemas.microsoft.com/office/powerpoint/2010/main" val="2716922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60848" y="188640"/>
            <a:ext cx="5191472" cy="715963"/>
          </a:xfrm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2: CSS</a:t>
            </a:r>
          </a:p>
        </p:txBody>
      </p:sp>
      <p:sp>
        <p:nvSpPr>
          <p:cNvPr id="3" name="Freeform 2">
            <a:hlinkClick r:id="rId2" action="ppaction://hlinksldjump"/>
          </p:cNvPr>
          <p:cNvSpPr/>
          <p:nvPr/>
        </p:nvSpPr>
        <p:spPr>
          <a:xfrm>
            <a:off x="2756503" y="1558866"/>
            <a:ext cx="4440905" cy="94059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1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i="0" kern="1200">
                <a:solidFill>
                  <a:schemeClr val="bg1"/>
                </a:solidFill>
              </a:rPr>
              <a:t>BÀI </a:t>
            </a:r>
            <a:r>
              <a:rPr lang="en-US" sz="2400">
                <a:solidFill>
                  <a:schemeClr val="bg1"/>
                </a:solidFill>
              </a:rPr>
              <a:t>5</a:t>
            </a:r>
            <a:r>
              <a:rPr lang="en-US" sz="2400" b="1" i="0" kern="1200">
                <a:solidFill>
                  <a:schemeClr val="bg1"/>
                </a:solidFill>
              </a:rPr>
              <a:t>: </a:t>
            </a:r>
            <a:r>
              <a:rPr lang="en-US" sz="2400">
                <a:solidFill>
                  <a:schemeClr val="bg1"/>
                </a:solidFill>
              </a:rPr>
              <a:t>CSS </a:t>
            </a:r>
            <a:r>
              <a:rPr lang="en-US" sz="2400" b="1" i="0" kern="1200">
                <a:solidFill>
                  <a:schemeClr val="bg1"/>
                </a:solidFill>
              </a:rPr>
              <a:t>CƠ BẢN</a:t>
            </a:r>
          </a:p>
        </p:txBody>
      </p:sp>
      <p:sp>
        <p:nvSpPr>
          <p:cNvPr id="4" name="Oval 3"/>
          <p:cNvSpPr/>
          <p:nvPr/>
        </p:nvSpPr>
        <p:spPr>
          <a:xfrm>
            <a:off x="1769325" y="1557829"/>
            <a:ext cx="986987" cy="940596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" action="ppaction://noaction"/>
          </p:cNvPr>
          <p:cNvSpPr/>
          <p:nvPr/>
        </p:nvSpPr>
        <p:spPr>
          <a:xfrm>
            <a:off x="2739592" y="2780237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37161" rIns="91440" bIns="137160" numCol="1" spcCol="1270" anchor="ctr" anchorCtr="0">
            <a:noAutofit/>
          </a:bodyPr>
          <a:lstStyle/>
          <a:p>
            <a:pPr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6: CÁC THUỘC TÍNH CSS THÔNG DỤNG</a:t>
            </a:r>
          </a:p>
        </p:txBody>
      </p:sp>
      <p:sp>
        <p:nvSpPr>
          <p:cNvPr id="7" name="Oval 6"/>
          <p:cNvSpPr/>
          <p:nvPr/>
        </p:nvSpPr>
        <p:spPr>
          <a:xfrm>
            <a:off x="1763688" y="2780238"/>
            <a:ext cx="986987" cy="940596"/>
          </a:xfrm>
          <a:prstGeom prst="ellipse">
            <a:avLst/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739592" y="4001608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7: SELECTOR 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>
                <a:solidFill>
                  <a:schemeClr val="bg1"/>
                </a:solidFill>
              </a:rPr>
              <a:t>           NÂNG CAO</a:t>
            </a:r>
          </a:p>
        </p:txBody>
      </p:sp>
      <p:sp>
        <p:nvSpPr>
          <p:cNvPr id="9" name="Oval 8"/>
          <p:cNvSpPr/>
          <p:nvPr/>
        </p:nvSpPr>
        <p:spPr>
          <a:xfrm>
            <a:off x="1763688" y="4001608"/>
            <a:ext cx="986987" cy="940596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/>
              <a:t>Nhập môn web và ứng dụng</a:t>
            </a:r>
          </a:p>
        </p:txBody>
      </p:sp>
      <p:sp>
        <p:nvSpPr>
          <p:cNvPr id="11" name="Freeform 10"/>
          <p:cNvSpPr/>
          <p:nvPr/>
        </p:nvSpPr>
        <p:spPr>
          <a:xfrm>
            <a:off x="2729942" y="5229200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8: CHIA LAYOUT</a:t>
            </a:r>
          </a:p>
        </p:txBody>
      </p:sp>
      <p:sp>
        <p:nvSpPr>
          <p:cNvPr id="12" name="Oval 11"/>
          <p:cNvSpPr/>
          <p:nvPr/>
        </p:nvSpPr>
        <p:spPr>
          <a:xfrm>
            <a:off x="1754038" y="5229200"/>
            <a:ext cx="986987" cy="940596"/>
          </a:xfrm>
          <a:prstGeom prst="ellipse">
            <a:avLst/>
          </a:prstGeom>
          <a:blipFill>
            <a:blip r:embed="rId6"/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53758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Sử dụng CSS thành thạo hơn</a:t>
            </a: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Viết được các selector phức tạp hơn</a:t>
            </a:r>
          </a:p>
          <a:p>
            <a:pPr algn="just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3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7: Selector nâng cao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Mục tiêu bài học</a:t>
            </a:r>
          </a:p>
        </p:txBody>
      </p:sp>
    </p:spTree>
    <p:extLst>
      <p:ext uri="{BB962C8B-B14F-4D97-AF65-F5344CB8AC3E}">
        <p14:creationId xmlns:p14="http://schemas.microsoft.com/office/powerpoint/2010/main" val="170723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43608"/>
            <a:ext cx="8064896" cy="4145632"/>
          </a:xfrm>
        </p:spPr>
        <p:txBody>
          <a:bodyPr/>
          <a:lstStyle/>
          <a:p>
            <a:r>
              <a:rPr lang="en-US" sz="25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[1] trang 53</a:t>
            </a:r>
          </a:p>
          <a:p>
            <a:r>
              <a:rPr lang="en-US" sz="25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http://www.w3schools.com/css/css_combinators.asp</a:t>
            </a:r>
          </a:p>
          <a:p>
            <a:r>
              <a:rPr lang="en-US" sz="25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http://www.w3schools.com/css/css_pseudo_classes.asp</a:t>
            </a:r>
          </a:p>
          <a:p>
            <a:r>
              <a:rPr lang="en-US" sz="25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http://www.w3schools.com/css/css_attribute_selectors.asp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720080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4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7: Selector nâng cao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Tài liệu tham khảo</a:t>
            </a:r>
          </a:p>
        </p:txBody>
      </p:sp>
    </p:spTree>
    <p:extLst>
      <p:ext uri="{BB962C8B-B14F-4D97-AF65-F5344CB8AC3E}">
        <p14:creationId xmlns:p14="http://schemas.microsoft.com/office/powerpoint/2010/main" val="2606744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Descendant selector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Sibling selector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Pseudo-class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Attribute selector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5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Nội dung bài học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DE62FF3-9046-4CDF-9EE8-0CBD4AE06EC7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7: Selector nâng cao</a:t>
            </a:r>
          </a:p>
        </p:txBody>
      </p:sp>
    </p:spTree>
    <p:extLst>
      <p:ext uri="{BB962C8B-B14F-4D97-AF65-F5344CB8AC3E}">
        <p14:creationId xmlns:p14="http://schemas.microsoft.com/office/powerpoint/2010/main" val="60621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/>
              <a:t>CÂU HỎI ÔN TẬP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84785"/>
            <a:ext cx="7920880" cy="4987376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Liệt kê các trạng thái của liên kết và cách viết CSS cho mỗi trạng thái?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&lt;table&gt; có 2 thuộc tính cellpadding và cellspacing, vậy thuộc tính CSS nào tương đương với 2 thuộc tính HTML trên?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Nếu viết padding: 10px 20px thì padding-left là bao nhiêu?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Nêu sự khác nhau giữa display: none và visibility: hidden?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Thuộc tính dùng để làm mờ ảnh là gì?</a:t>
            </a:r>
          </a:p>
          <a:p>
            <a:pPr marL="514350" indent="-514350">
              <a:buFont typeface="+mj-lt"/>
              <a:buAutoNum type="arabicPeriod"/>
            </a:pP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720080" cy="370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6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1F4FCAC-9E11-4EF0-977A-C0C53E46FE71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7: Selector nâng cao</a:t>
            </a:r>
          </a:p>
        </p:txBody>
      </p:sp>
    </p:spTree>
    <p:extLst>
      <p:ext uri="{BB962C8B-B14F-4D97-AF65-F5344CB8AC3E}">
        <p14:creationId xmlns:p14="http://schemas.microsoft.com/office/powerpoint/2010/main" val="1769472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Selector nâng cao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Descendant selector: selector con cháu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VD1: li a{color: red}: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định dạng các liên kết nằm trong li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VD2: div * p{} //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định dạng các đoạn p là con cháu của div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Child selector: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VD: body &gt; p //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định dạng các đoạn p ở vị trí có cha là body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7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74036016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ED10C5F-C9C8-41E0-8519-F8781BA8E2D3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7: Selector nâng cao</a:t>
            </a:r>
          </a:p>
        </p:txBody>
      </p:sp>
    </p:spTree>
    <p:extLst>
      <p:ext uri="{BB962C8B-B14F-4D97-AF65-F5344CB8AC3E}">
        <p14:creationId xmlns:p14="http://schemas.microsoft.com/office/powerpoint/2010/main" val="347341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Selector nâng cao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Adjacent sibling selector</a:t>
            </a:r>
          </a:p>
          <a:p>
            <a:pPr marL="457200" lvl="1" indent="0">
              <a:buNone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h1 + h2 {margin-top:-5px} //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xảy ra khi h1 và h2 đi liền nhau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General sibling</a:t>
            </a:r>
          </a:p>
          <a:p>
            <a:pPr marL="457200" lvl="1" indent="0">
              <a:buNone/>
            </a:pPr>
            <a:r>
              <a:rPr lang="en-US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div ~ p: anh em chung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8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75030679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BE0FFB9-4D19-4B8E-A84D-C796166F1F99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7: Selector nâng cao</a:t>
            </a:r>
          </a:p>
        </p:txBody>
      </p:sp>
    </p:spTree>
    <p:extLst>
      <p:ext uri="{BB962C8B-B14F-4D97-AF65-F5344CB8AC3E}">
        <p14:creationId xmlns:p14="http://schemas.microsoft.com/office/powerpoint/2010/main" val="2194096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9A4B9-3D53-4709-B3A5-C9D6EAF99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All CSS Combinator Selectors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C9A1D25-B293-48AC-B7AD-C68DFA55D9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8795" y="1556792"/>
            <a:ext cx="7635635" cy="4032448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E87A8-E1D4-468E-8BBC-75846EE081BA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7: Selector nâng cao</a:t>
            </a:r>
          </a:p>
        </p:txBody>
      </p:sp>
    </p:spTree>
    <p:extLst>
      <p:ext uri="{BB962C8B-B14F-4D97-AF65-F5344CB8AC3E}">
        <p14:creationId xmlns:p14="http://schemas.microsoft.com/office/powerpoint/2010/main" val="405429084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-template">
  <a:themeElements>
    <a:clrScheme name="Custom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C86AA"/>
        </a:lt2>
        <a:accent1>
          <a:srgbClr val="4B782A"/>
        </a:accent1>
        <a:accent2>
          <a:srgbClr val="38AFD0"/>
        </a:accent2>
        <a:accent3>
          <a:srgbClr val="FFFFFF"/>
        </a:accent3>
        <a:accent4>
          <a:srgbClr val="404040"/>
        </a:accent4>
        <a:accent5>
          <a:srgbClr val="B1BEAC"/>
        </a:accent5>
        <a:accent6>
          <a:srgbClr val="329EBC"/>
        </a:accent6>
        <a:hlink>
          <a:srgbClr val="9DBC2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7FCC6A"/>
        </a:lt2>
        <a:accent1>
          <a:srgbClr val="5DBF62"/>
        </a:accent1>
        <a:accent2>
          <a:srgbClr val="7CCD6F"/>
        </a:accent2>
        <a:accent3>
          <a:srgbClr val="FFFFFF"/>
        </a:accent3>
        <a:accent4>
          <a:srgbClr val="404040"/>
        </a:accent4>
        <a:accent5>
          <a:srgbClr val="B6DCB7"/>
        </a:accent5>
        <a:accent6>
          <a:srgbClr val="70BA64"/>
        </a:accent6>
        <a:hlink>
          <a:srgbClr val="48AE5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26415</TotalTime>
  <Words>560</Words>
  <Application>Microsoft Office PowerPoint</Application>
  <PresentationFormat>On-screen Show (4:3)</PresentationFormat>
  <Paragraphs>116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Courier New</vt:lpstr>
      <vt:lpstr>Microsoft Sans Serif</vt:lpstr>
      <vt:lpstr>Times New Roman</vt:lpstr>
      <vt:lpstr>Wingdings</vt:lpstr>
      <vt:lpstr>powerpoint-template</vt:lpstr>
      <vt:lpstr>NHẬP MÔN WEB VÀ ỨNG DỤNG</vt:lpstr>
      <vt:lpstr>PHẦN 2: CSS</vt:lpstr>
      <vt:lpstr>Mục tiêu bài học</vt:lpstr>
      <vt:lpstr>Tài liệu tham khảo</vt:lpstr>
      <vt:lpstr>Nội dung bài học</vt:lpstr>
      <vt:lpstr>CÂU HỎI ÔN TẬP</vt:lpstr>
      <vt:lpstr>Selector nâng cao</vt:lpstr>
      <vt:lpstr>Selector nâng cao</vt:lpstr>
      <vt:lpstr>All CSS Combinator Selectors</vt:lpstr>
      <vt:lpstr>Selector nâng cao</vt:lpstr>
      <vt:lpstr>Selector nâng cao</vt:lpstr>
      <vt:lpstr>Selector nâng cao</vt:lpstr>
      <vt:lpstr>TÓM TẮT BÀI HỌC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NHẬP MÔN WEB VÀ ỨNG DỤNG</dc:title>
  <cp:lastModifiedBy>An Nguyen</cp:lastModifiedBy>
  <cp:revision>1</cp:revision>
  <dcterms:created xsi:type="dcterms:W3CDTF">2008-09-10T03:58:39Z</dcterms:created>
  <dcterms:modified xsi:type="dcterms:W3CDTF">2024-02-19T15:21:27Z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TC010706251033</vt:lpwstr>
  </property>
</Properties>
</file>