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21"/>
  </p:notesMasterIdLst>
  <p:handoutMasterIdLst>
    <p:handoutMasterId r:id="rId22"/>
  </p:handoutMasterIdLst>
  <p:sldIdLst>
    <p:sldId id="820" r:id="rId2"/>
    <p:sldId id="985" r:id="rId3"/>
    <p:sldId id="1069" r:id="rId4"/>
    <p:sldId id="1071" r:id="rId5"/>
    <p:sldId id="1074" r:id="rId6"/>
    <p:sldId id="1072" r:id="rId7"/>
    <p:sldId id="1075" r:id="rId8"/>
    <p:sldId id="1073" r:id="rId9"/>
    <p:sldId id="1076" r:id="rId10"/>
    <p:sldId id="1077" r:id="rId11"/>
    <p:sldId id="1078" r:id="rId12"/>
    <p:sldId id="1079" r:id="rId13"/>
    <p:sldId id="1080" r:id="rId14"/>
    <p:sldId id="1081" r:id="rId15"/>
    <p:sldId id="1082" r:id="rId16"/>
    <p:sldId id="1083" r:id="rId17"/>
    <p:sldId id="1084" r:id="rId18"/>
    <p:sldId id="1085" r:id="rId19"/>
    <p:sldId id="1086" r:id="rId2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1" autoAdjust="0"/>
    <p:restoredTop sz="91859" autoAdjust="0"/>
  </p:normalViewPr>
  <p:slideViewPr>
    <p:cSldViewPr>
      <p:cViewPr varScale="1">
        <p:scale>
          <a:sx n="63" d="100"/>
          <a:sy n="63" d="100"/>
        </p:scale>
        <p:origin x="159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9753740B-D9A5-487C-8F36-0725644116F8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Công cụ hỗ trợ</a:t>
          </a:r>
        </a:p>
      </dgm:t>
    </dgm:pt>
    <dgm:pt modelId="{4D9BB0F8-AB8E-4099-A974-220763E52418}" type="parTrans" cxnId="{419082DE-4E18-4204-9FE6-BFB2010402C4}">
      <dgm:prSet/>
      <dgm:spPr/>
      <dgm:t>
        <a:bodyPr/>
        <a:lstStyle/>
        <a:p>
          <a:endParaRPr lang="en-US"/>
        </a:p>
      </dgm:t>
    </dgm:pt>
    <dgm:pt modelId="{1D3941EA-3CF6-461E-90AA-7F7746DEE443}" type="sibTrans" cxnId="{419082DE-4E18-4204-9FE6-BFB2010402C4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D2E24308-2690-4B92-8F3A-590AF67A5765}" type="pres">
      <dgm:prSet presAssocID="{9753740B-D9A5-487C-8F36-0725644116F8}" presName="horz2" presStyleCnt="0"/>
      <dgm:spPr/>
    </dgm:pt>
    <dgm:pt modelId="{516037C2-9D0C-4816-8157-615EDB393A6C}" type="pres">
      <dgm:prSet presAssocID="{9753740B-D9A5-487C-8F36-0725644116F8}" presName="horzSpace2" presStyleCnt="0"/>
      <dgm:spPr/>
    </dgm:pt>
    <dgm:pt modelId="{25D99724-9D82-4326-8B91-B06C9EE92FEA}" type="pres">
      <dgm:prSet presAssocID="{9753740B-D9A5-487C-8F36-0725644116F8}" presName="tx2" presStyleLbl="revTx" presStyleIdx="4" presStyleCnt="5"/>
      <dgm:spPr/>
    </dgm:pt>
    <dgm:pt modelId="{BD7EEC5F-E6CE-4744-84B1-D879B59D2BED}" type="pres">
      <dgm:prSet presAssocID="{9753740B-D9A5-487C-8F36-0725644116F8}" presName="vert2" presStyleCnt="0"/>
      <dgm:spPr/>
    </dgm:pt>
    <dgm:pt modelId="{377B1C96-6FB3-4D74-B1A7-659BFA7FACBC}" type="pres">
      <dgm:prSet presAssocID="{9753740B-D9A5-487C-8F36-0725644116F8}" presName="thinLine2b" presStyleLbl="callout" presStyleIdx="3" presStyleCnt="4"/>
      <dgm:spPr/>
    </dgm:pt>
    <dgm:pt modelId="{87FC5FFE-F2C4-4CCB-B2AD-2B01775C4A80}" type="pres">
      <dgm:prSet presAssocID="{9753740B-D9A5-487C-8F36-0725644116F8}" presName="vertSpace2b" presStyleCnt="0"/>
      <dgm:spPr/>
    </dgm:pt>
  </dgm:ptLst>
  <dgm:cxnLst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100ABE58-B2CD-481A-BF8B-BAB2A67E8E64}" type="presOf" srcId="{9753740B-D9A5-487C-8F36-0725644116F8}" destId="{25D99724-9D82-4326-8B91-B06C9EE92FE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419082DE-4E18-4204-9FE6-BFB2010402C4}" srcId="{EA7F9208-24D8-4563-A2ED-FBFBC5F86B00}" destId="{9753740B-D9A5-487C-8F36-0725644116F8}" srcOrd="3" destOrd="0" parTransId="{4D9BB0F8-AB8E-4099-A974-220763E52418}" sibTransId="{1D3941EA-3CF6-461E-90AA-7F7746DEE443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  <dgm:cxn modelId="{2DAB5F8F-B867-4D66-A7C4-00BDFF3AC6DD}" type="presParOf" srcId="{4ACF43D1-519E-42A2-970C-705800D064AC}" destId="{D2E24308-2690-4B92-8F3A-590AF67A5765}" srcOrd="10" destOrd="0" presId="urn:microsoft.com/office/officeart/2008/layout/LinedList"/>
    <dgm:cxn modelId="{54A14F0A-9A8D-4CEA-A685-DF625CC7A79F}" type="presParOf" srcId="{D2E24308-2690-4B92-8F3A-590AF67A5765}" destId="{516037C2-9D0C-4816-8157-615EDB393A6C}" srcOrd="0" destOrd="0" presId="urn:microsoft.com/office/officeart/2008/layout/LinedList"/>
    <dgm:cxn modelId="{3041DEC4-4429-4418-A2BD-75DB428F072E}" type="presParOf" srcId="{D2E24308-2690-4B92-8F3A-590AF67A5765}" destId="{25D99724-9D82-4326-8B91-B06C9EE92FEA}" srcOrd="1" destOrd="0" presId="urn:microsoft.com/office/officeart/2008/layout/LinedList"/>
    <dgm:cxn modelId="{CF79F548-3F73-4A81-B3BE-0B88261BCBAE}" type="presParOf" srcId="{D2E24308-2690-4B92-8F3A-590AF67A5765}" destId="{BD7EEC5F-E6CE-4744-84B1-D879B59D2BED}" srcOrd="2" destOrd="0" presId="urn:microsoft.com/office/officeart/2008/layout/LinedList"/>
    <dgm:cxn modelId="{9789DD26-BD1A-4B3C-9F85-72B8A60DAA9D}" type="presParOf" srcId="{4ACF43D1-519E-42A2-970C-705800D064AC}" destId="{377B1C96-6FB3-4D74-B1A7-659BFA7FACBC}" srcOrd="11" destOrd="0" presId="urn:microsoft.com/office/officeart/2008/layout/LinedList"/>
    <dgm:cxn modelId="{41E4FF41-44E5-41FA-B185-22AAF32750B2}" type="presParOf" srcId="{4ACF43D1-519E-42A2-970C-705800D064AC}" destId="{87FC5FFE-F2C4-4CCB-B2AD-2B01775C4A8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UI - UX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Layout website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  <a:latin typeface="Microsoft Sans Serif"/>
              <a:ea typeface="+mn-ea"/>
              <a:cs typeface="+mn-cs"/>
            </a:rPr>
            <a:t>Website Reponsive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99724-9D82-4326-8B91-B06C9EE92FEA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Công cụ hỗ trợ</a:t>
          </a:r>
        </a:p>
      </dsp:txBody>
      <dsp:txXfrm>
        <a:off x="731737" y="974826"/>
        <a:ext cx="2671694" cy="304435"/>
      </dsp:txXfrm>
    </dsp:sp>
    <dsp:sp modelId="{377B1C96-6FB3-4D74-B1A7-659BFA7FACBC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621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46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/>
              <a:t>2024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283C667-7642-450E-8569-5674E9C25B42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" action="ppaction://noaction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 Nhật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bang.buinhat@stu</a:t>
            </a:r>
            <a:r>
              <a:rPr lang="en-US" sz="1400" i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.edu.vn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6744B-566D-45BD-8406-D35D00DD8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Figma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014E1-15C0-4656-B396-F62D60D82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???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356631A-0B5C-4E87-867C-294155086B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9789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05A6A02-EDFE-4AEE-99FD-DF807BE8EDFA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</p:spTree>
    <p:extLst>
      <p:ext uri="{BB962C8B-B14F-4D97-AF65-F5344CB8AC3E}">
        <p14:creationId xmlns:p14="http://schemas.microsoft.com/office/powerpoint/2010/main" val="2267571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9E17E-F85E-4452-A922-F60AADE2A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C35E2-3B2B-4AAE-9536-2BEA760FA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???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E66A22-CB69-4552-8496-CEECC9A17B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151428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714C93-51CD-497C-9044-C59DE0912291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</p:spTree>
    <p:extLst>
      <p:ext uri="{BB962C8B-B14F-4D97-AF65-F5344CB8AC3E}">
        <p14:creationId xmlns:p14="http://schemas.microsoft.com/office/powerpoint/2010/main" val="2415542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730DA-7EC7-4826-9A25-C1C2865FE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Visual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5ED93-E41D-4B0F-88A2-F86106BAA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???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4A14383-A44A-4FCA-88C6-34127BB378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30589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E51E7CB-D1C2-4775-B681-C79750FEED1D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</p:spTree>
    <p:extLst>
      <p:ext uri="{BB962C8B-B14F-4D97-AF65-F5344CB8AC3E}">
        <p14:creationId xmlns:p14="http://schemas.microsoft.com/office/powerpoint/2010/main" val="2526195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944CA-C569-4413-9AF6-5BD3D5042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A42E8-F45A-41C8-B9BE-9FA63217A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???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E89A83C-0261-4D77-AD4C-45090BB156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30589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1BCFAA2-D91B-44BA-9948-ECEF9F31888F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</p:spTree>
    <p:extLst>
      <p:ext uri="{BB962C8B-B14F-4D97-AF65-F5344CB8AC3E}">
        <p14:creationId xmlns:p14="http://schemas.microsoft.com/office/powerpoint/2010/main" val="2461652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EF982-7EA8-4299-AF3A-1A69EFCB2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Tích hợp jQuery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B514D-A90A-4115-8554-0995CF196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???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772E474-A04C-42C1-9600-13734FFFD6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076895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F6AB9C3-C877-43DF-B78C-5191B8C223F0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</p:spTree>
    <p:extLst>
      <p:ext uri="{BB962C8B-B14F-4D97-AF65-F5344CB8AC3E}">
        <p14:creationId xmlns:p14="http://schemas.microsoft.com/office/powerpoint/2010/main" val="3713544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8CD6B-66F6-48CD-A71B-7A51FFC58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C2BF7-AB72-41AE-AC24-7FBA14F1A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???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CCFCB-F401-4B13-BD20-9A01C083B13C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F209395-3283-4DD3-B0ED-C0B4346039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187930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0832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8437-DB72-4B06-8712-B841634D8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Các framework CSS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1375F-AAF6-4C73-84CB-7244757AD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3200">
                <a:latin typeface="Times New Roman" panose="02020603050405020304" pitchFamily="18" charset="0"/>
                <a:cs typeface="Times New Roman" panose="02020603050405020304" pitchFamily="18" charset="0"/>
              </a:rPr>
              <a:t>Bootstrap?</a:t>
            </a:r>
          </a:p>
          <a:p>
            <a:r>
              <a:rPr lang="nl-NL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nl-NL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22F3FEE-2CE3-4C2C-833E-5F5417EEF1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7092273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2BA22C-EC59-4A77-8E47-C5332113F751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</p:spTree>
    <p:extLst>
      <p:ext uri="{BB962C8B-B14F-4D97-AF65-F5344CB8AC3E}">
        <p14:creationId xmlns:p14="http://schemas.microsoft.com/office/powerpoint/2010/main" val="3952269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D5552-2772-4B38-8C8F-4309048DAD84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C9DF20D-40DE-446F-A71F-6F2F2CCDA9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587096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6A2C914-829C-487E-8008-B29927088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371600"/>
            <a:ext cx="7315200" cy="4267200"/>
          </a:xfrm>
        </p:spPr>
        <p:txBody>
          <a:bodyPr/>
          <a:lstStyle/>
          <a:p>
            <a:r>
              <a:rPr lang="nl-NL" sz="3200">
                <a:latin typeface="Times New Roman" panose="02020603050405020304" pitchFamily="18" charset="0"/>
                <a:cs typeface="Times New Roman" panose="02020603050405020304" pitchFamily="18" charset="0"/>
              </a:rPr>
              <a:t>Tailwind?</a:t>
            </a:r>
          </a:p>
          <a:p>
            <a:r>
              <a:rPr lang="nl-NL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nl-NL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E61FF97-8B8F-4FE7-A085-728790752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609600"/>
            <a:ext cx="7315200" cy="715963"/>
          </a:xfrm>
        </p:spPr>
        <p:txBody>
          <a:bodyPr/>
          <a:lstStyle/>
          <a:p>
            <a:r>
              <a:rPr lang="en-US" sz="4000"/>
              <a:t>Các framework CSS</a:t>
            </a:r>
          </a:p>
        </p:txBody>
      </p:sp>
    </p:spTree>
    <p:extLst>
      <p:ext uri="{BB962C8B-B14F-4D97-AF65-F5344CB8AC3E}">
        <p14:creationId xmlns:p14="http://schemas.microsoft.com/office/powerpoint/2010/main" val="1572237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64C102A-0768-4B84-8B45-E036A78CD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371600"/>
            <a:ext cx="7315200" cy="4267200"/>
          </a:xfrm>
        </p:spPr>
        <p:txBody>
          <a:bodyPr/>
          <a:lstStyle/>
          <a:p>
            <a:r>
              <a:rPr lang="nl-NL" sz="3200">
                <a:latin typeface="Times New Roman" panose="02020603050405020304" pitchFamily="18" charset="0"/>
                <a:cs typeface="Times New Roman" panose="02020603050405020304" pitchFamily="18" charset="0"/>
              </a:rPr>
              <a:t>Material UI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640FEC7-FF63-4EF1-9DEF-E2EF496C5E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463156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D7EBA9A1-E087-45FA-831A-DAA12EDEA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609600"/>
            <a:ext cx="7315200" cy="715963"/>
          </a:xfrm>
        </p:spPr>
        <p:txBody>
          <a:bodyPr/>
          <a:lstStyle/>
          <a:p>
            <a:r>
              <a:rPr lang="en-US" sz="4000"/>
              <a:t>Các framework CSS</a:t>
            </a:r>
          </a:p>
        </p:txBody>
      </p:sp>
    </p:spTree>
    <p:extLst>
      <p:ext uri="{BB962C8B-B14F-4D97-AF65-F5344CB8AC3E}">
        <p14:creationId xmlns:p14="http://schemas.microsoft.com/office/powerpoint/2010/main" val="646321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7C254-E0CE-4C9D-A4ED-EA9EECDB9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97611-2F30-4DF3-8DE3-76AAFA03A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21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D986D7C0-4D57-4538-9EBD-3AD8C2713B6D}"/>
              </a:ext>
            </a:extLst>
          </p:cNvPr>
          <p:cNvSpPr txBox="1">
            <a:spLocks/>
          </p:cNvSpPr>
          <p:nvPr/>
        </p:nvSpPr>
        <p:spPr bwMode="auto">
          <a:xfrm>
            <a:off x="1259632" y="188640"/>
            <a:ext cx="684076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 eaLnBrk="1" hangingPunct="1">
              <a:buClrTx/>
              <a:buSzTx/>
              <a:buFontTx/>
            </a:pPr>
            <a:r>
              <a:rPr lang="en-US" b="1" ker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3: JAVASCRIPT</a:t>
            </a:r>
          </a:p>
        </p:txBody>
      </p:sp>
      <p:sp>
        <p:nvSpPr>
          <p:cNvPr id="15" name="Freeform 2">
            <a:hlinkClick r:id="rId2" action="ppaction://hlinksldjump"/>
            <a:extLst>
              <a:ext uri="{FF2B5EF4-FFF2-40B4-BE49-F238E27FC236}">
                <a16:creationId xmlns:a16="http://schemas.microsoft.com/office/drawing/2014/main" id="{8F2B1271-F4D9-43F2-8405-2F973908C5DA}"/>
              </a:ext>
            </a:extLst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9: JAVASCRIPT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 </a:t>
            </a:r>
            <a:r>
              <a:rPr lang="vi-VN" sz="2400">
                <a:solidFill>
                  <a:schemeClr val="bg1"/>
                </a:solidFill>
              </a:rPr>
              <a:t>C</a:t>
            </a:r>
            <a:r>
              <a:rPr lang="en-US" sz="2400">
                <a:solidFill>
                  <a:schemeClr val="bg1"/>
                </a:solidFill>
              </a:rPr>
              <a:t>Ơ BẢN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84B155A-ADD9-49F4-B01B-7B8E216ECAC0}"/>
              </a:ext>
            </a:extLst>
          </p:cNvPr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Freeform 4">
            <a:hlinkClick r:id="rId4" action="ppaction://hlinksldjump"/>
            <a:extLst>
              <a:ext uri="{FF2B5EF4-FFF2-40B4-BE49-F238E27FC236}">
                <a16:creationId xmlns:a16="http://schemas.microsoft.com/office/drawing/2014/main" id="{F50F2499-B86A-4099-8F43-9B1DA2F61788}"/>
              </a:ext>
            </a:extLst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>
                <a:solidFill>
                  <a:schemeClr val="bg1"/>
                </a:solidFill>
              </a:rPr>
              <a:t>BÀI 10: CÁC ĐỐI TƯỢNG </a:t>
            </a:r>
            <a:br>
              <a:rPr lang="en-US" sz="2200">
                <a:solidFill>
                  <a:schemeClr val="bg1"/>
                </a:solidFill>
              </a:rPr>
            </a:br>
            <a:r>
              <a:rPr lang="en-US" sz="2200">
                <a:solidFill>
                  <a:schemeClr val="bg1"/>
                </a:solidFill>
              </a:rPr>
              <a:t>             CƠ BẢN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6C091F6-B168-4B36-82BF-0213C5FE897A}"/>
              </a:ext>
            </a:extLst>
          </p:cNvPr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Freeform 7">
            <a:extLst>
              <a:ext uri="{FF2B5EF4-FFF2-40B4-BE49-F238E27FC236}">
                <a16:creationId xmlns:a16="http://schemas.microsoft.com/office/drawing/2014/main" id="{C5E40367-03CA-4F17-BFC8-DB4F9555C395}"/>
              </a:ext>
            </a:extLst>
          </p:cNvPr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11: BOM &amp; DOM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D478451-9CE6-47D0-850C-8ABB13C81E21}"/>
              </a:ext>
            </a:extLst>
          </p:cNvPr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Footer Placeholder 3">
            <a:extLst>
              <a:ext uri="{FF2B5EF4-FFF2-40B4-BE49-F238E27FC236}">
                <a16:creationId xmlns:a16="http://schemas.microsoft.com/office/drawing/2014/main" id="{D47228E9-12CF-4E06-8CC6-85407F91D3DA}"/>
              </a:ext>
            </a:extLst>
          </p:cNvPr>
          <p:cNvSpPr txBox="1">
            <a:spLocks/>
          </p:cNvSpPr>
          <p:nvPr/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Nhập môn web và ứng dụng</a:t>
            </a:r>
          </a:p>
        </p:txBody>
      </p:sp>
      <p:sp>
        <p:nvSpPr>
          <p:cNvPr id="22" name="Freeform 10">
            <a:extLst>
              <a:ext uri="{FF2B5EF4-FFF2-40B4-BE49-F238E27FC236}">
                <a16:creationId xmlns:a16="http://schemas.microsoft.com/office/drawing/2014/main" id="{88D74A2F-1945-4B62-A0C7-5CB90326C73E}"/>
              </a:ext>
            </a:extLst>
          </p:cNvPr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12: CÔNG CỤ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D8A9B27F-B028-4DB7-B471-8774239E2C24}"/>
              </a:ext>
            </a:extLst>
          </p:cNvPr>
          <p:cNvSpPr>
            <a:spLocks/>
          </p:cNvSpPr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 dpi="0" rotWithShape="1"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6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7"/>
            <a:ext cx="7757864" cy="4505668"/>
          </a:xfrm>
        </p:spPr>
        <p:txBody>
          <a:bodyPr/>
          <a:lstStyle/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UI-UX, Layout web.</a:t>
            </a: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Web Responsive:</a:t>
            </a: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Layout web responsive </a:t>
            </a: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tool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web responsive</a:t>
            </a:r>
          </a:p>
          <a:p>
            <a:pPr lvl="1" algn="just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Figma: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website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Visual code: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extension</a:t>
            </a:r>
          </a:p>
          <a:p>
            <a:pPr lvl="1" algn="just"/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framework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nl-N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Bootstrap, Tailwind, Material 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 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Mục tiêu bài học</a:t>
            </a:r>
          </a:p>
        </p:txBody>
      </p:sp>
    </p:spTree>
    <p:extLst>
      <p:ext uri="{BB962C8B-B14F-4D97-AF65-F5344CB8AC3E}">
        <p14:creationId xmlns:p14="http://schemas.microsoft.com/office/powerpoint/2010/main" val="257224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UI-UX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Layout website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layout website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Reponsive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layout website: Figma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web Visual Studio Code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Nội dung bài học</a:t>
            </a:r>
          </a:p>
        </p:txBody>
      </p:sp>
    </p:spTree>
    <p:extLst>
      <p:ext uri="{BB962C8B-B14F-4D97-AF65-F5344CB8AC3E}">
        <p14:creationId xmlns:p14="http://schemas.microsoft.com/office/powerpoint/2010/main" val="127021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3E164-D506-4B22-BA93-B5320CCB9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UI-UX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9210D-C45D-4251-8CD0-D91BAA531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???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1F12F-C479-49CF-95C9-842CD788DCE4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0AC2FAB-2BB1-45BD-9041-616C51A0A4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276252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476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7"/>
            <a:ext cx="7829872" cy="515374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Layout website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Layout website </a:t>
            </a: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layout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Header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Menu</a:t>
            </a:r>
          </a:p>
          <a:p>
            <a:pPr lvl="2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Footer </a:t>
            </a: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grid</a:t>
            </a: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dirty="0"/>
              <a:t>Layout website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DE990E4-6DCB-4C14-AF14-0D4641BD31CD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A1FD7100-9AB9-4DA8-9CF7-149F48A30F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332910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63801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6C4B0-2D27-483E-9130-A822A4E84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???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5ED2D-D7E6-4C76-9F29-1A7C2F625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???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DCE581-BD1A-4F5E-B36C-FE76DEE431DA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3062A6F-A051-4BFB-8849-D44BC965A1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186745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7912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Layout website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Layout website </a:t>
            </a: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grid</a:t>
            </a: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8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dirty="0"/>
              <a:t>Website Responsive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D27EA998-D0A5-47C2-9B81-DDF99C8D4A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160107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7070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15819-CEE5-4756-BDDD-43D1F28B1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FA656-997B-409D-97A6-8E7174E12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???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394E6C4-534C-44F5-999F-8896F03E66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922949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6299C0B-7998-4357-942F-C350684757BF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</p:spTree>
    <p:extLst>
      <p:ext uri="{BB962C8B-B14F-4D97-AF65-F5344CB8AC3E}">
        <p14:creationId xmlns:p14="http://schemas.microsoft.com/office/powerpoint/2010/main" val="442509658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26455</TotalTime>
  <Words>496</Words>
  <Application>Microsoft Office PowerPoint</Application>
  <PresentationFormat>On-screen Show (4:3)</PresentationFormat>
  <Paragraphs>146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Microsoft Sans Serif</vt:lpstr>
      <vt:lpstr>Times New Roman</vt:lpstr>
      <vt:lpstr>Wingdings</vt:lpstr>
      <vt:lpstr>powerpoint-template</vt:lpstr>
      <vt:lpstr>NHẬP MÔN WEB VÀ ỨNG DỤNG</vt:lpstr>
      <vt:lpstr>PowerPoint Presentation</vt:lpstr>
      <vt:lpstr>Mục tiêu bài học</vt:lpstr>
      <vt:lpstr>Nội dung bài học</vt:lpstr>
      <vt:lpstr>UI-UX</vt:lpstr>
      <vt:lpstr>Layout website</vt:lpstr>
      <vt:lpstr>???</vt:lpstr>
      <vt:lpstr>Website Responsive</vt:lpstr>
      <vt:lpstr>???</vt:lpstr>
      <vt:lpstr>Figma</vt:lpstr>
      <vt:lpstr>???</vt:lpstr>
      <vt:lpstr>Visual code</vt:lpstr>
      <vt:lpstr>???</vt:lpstr>
      <vt:lpstr>Tích hợp jQuery</vt:lpstr>
      <vt:lpstr>???</vt:lpstr>
      <vt:lpstr>Các framework CSS</vt:lpstr>
      <vt:lpstr>Các framework CSS</vt:lpstr>
      <vt:lpstr>Các framework CSS</vt:lpstr>
      <vt:lpstr>PowerPoint Presentation</vt:lpstr>
    </vt:vector>
  </TitlesOfParts>
  <Company>CSC.HCMUNS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Nghĩa IT</cp:lastModifiedBy>
  <cp:revision>5230</cp:revision>
  <dcterms:created xsi:type="dcterms:W3CDTF">2008-09-10T03:58:39Z</dcterms:created>
  <dcterms:modified xsi:type="dcterms:W3CDTF">2024-02-20T04:23:36Z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