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19"/>
  </p:notesMasterIdLst>
  <p:handoutMasterIdLst>
    <p:handoutMasterId r:id="rId20"/>
  </p:handoutMasterIdLst>
  <p:sldIdLst>
    <p:sldId id="820" r:id="rId2"/>
    <p:sldId id="955" r:id="rId3"/>
    <p:sldId id="1059" r:id="rId4"/>
    <p:sldId id="1060" r:id="rId5"/>
    <p:sldId id="1061" r:id="rId6"/>
    <p:sldId id="1062" r:id="rId7"/>
    <p:sldId id="956" r:id="rId8"/>
    <p:sldId id="957" r:id="rId9"/>
    <p:sldId id="958" r:id="rId10"/>
    <p:sldId id="959" r:id="rId11"/>
    <p:sldId id="960" r:id="rId12"/>
    <p:sldId id="961" r:id="rId13"/>
    <p:sldId id="963" r:id="rId14"/>
    <p:sldId id="964" r:id="rId15"/>
    <p:sldId id="965" r:id="rId16"/>
    <p:sldId id="997" r:id="rId17"/>
    <p:sldId id="1063" r:id="rId1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2929"/>
    <a:srgbClr val="333399"/>
    <a:srgbClr val="CC3300"/>
    <a:srgbClr val="99CCFF"/>
    <a:srgbClr val="FF99FF"/>
    <a:srgbClr val="C0C0C0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1" autoAdjust="0"/>
    <p:restoredTop sz="91859" autoAdjust="0"/>
  </p:normalViewPr>
  <p:slideViewPr>
    <p:cSldViewPr>
      <p:cViewPr varScale="1">
        <p:scale>
          <a:sx n="54" d="100"/>
          <a:sy n="54" d="100"/>
        </p:scale>
        <p:origin x="90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Cú pháp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Số &amp; Chuỗi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Ngày &amp;Toán học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A1EB7339-DC89-4A21-B6D4-0A85DBE9125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Mảng</a:t>
          </a:r>
        </a:p>
      </dgm:t>
    </dgm:pt>
    <dgm:pt modelId="{C4A08157-B878-4734-B356-B4ADAE20F67E}" type="parTrans" cxnId="{8D2D3010-4D3D-4D0F-8329-EA5D40FDD98E}">
      <dgm:prSet/>
      <dgm:spPr/>
      <dgm:t>
        <a:bodyPr/>
        <a:lstStyle/>
        <a:p>
          <a:endParaRPr lang="en-US"/>
        </a:p>
      </dgm:t>
    </dgm:pt>
    <dgm:pt modelId="{E48F0DB1-483D-448E-B0E1-CC7964A1A8E3}" type="sibTrans" cxnId="{8D2D3010-4D3D-4D0F-8329-EA5D40FDD98E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4019625C-21CD-4DD7-8473-DA389B249BEF}" type="pres">
      <dgm:prSet presAssocID="{A1EB7339-DC89-4A21-B6D4-0A85DBE9125E}" presName="horz2" presStyleCnt="0"/>
      <dgm:spPr/>
    </dgm:pt>
    <dgm:pt modelId="{D31B9067-8BE3-4160-9E98-5BA14D4FCA9B}" type="pres">
      <dgm:prSet presAssocID="{A1EB7339-DC89-4A21-B6D4-0A85DBE9125E}" presName="horzSpace2" presStyleCnt="0"/>
      <dgm:spPr/>
    </dgm:pt>
    <dgm:pt modelId="{6C197335-E242-4D28-930A-665CED2D252C}" type="pres">
      <dgm:prSet presAssocID="{A1EB7339-DC89-4A21-B6D4-0A85DBE9125E}" presName="tx2" presStyleLbl="revTx" presStyleIdx="4" presStyleCnt="5"/>
      <dgm:spPr/>
    </dgm:pt>
    <dgm:pt modelId="{2B0A86E8-526E-4BF0-9DBB-1AAD20B7C293}" type="pres">
      <dgm:prSet presAssocID="{A1EB7339-DC89-4A21-B6D4-0A85DBE9125E}" presName="vert2" presStyleCnt="0"/>
      <dgm:spPr/>
    </dgm:pt>
    <dgm:pt modelId="{37A34424-BEFA-4DC6-8D36-1A3B3AA2CCA7}" type="pres">
      <dgm:prSet presAssocID="{A1EB7339-DC89-4A21-B6D4-0A85DBE9125E}" presName="thinLine2b" presStyleLbl="callout" presStyleIdx="3" presStyleCnt="4"/>
      <dgm:spPr/>
    </dgm:pt>
    <dgm:pt modelId="{BC53252F-D674-4D41-8451-2511F922E899}" type="pres">
      <dgm:prSet presAssocID="{A1EB7339-DC89-4A21-B6D4-0A85DBE9125E}" presName="vertSpace2b" presStyleCnt="0"/>
      <dgm:spPr/>
    </dgm:pt>
  </dgm:ptLst>
  <dgm:cxnLst>
    <dgm:cxn modelId="{8D2D3010-4D3D-4D0F-8329-EA5D40FDD98E}" srcId="{EA7F9208-24D8-4563-A2ED-FBFBC5F86B00}" destId="{A1EB7339-DC89-4A21-B6D4-0A85DBE9125E}" srcOrd="3" destOrd="0" parTransId="{C4A08157-B878-4734-B356-B4ADAE20F67E}" sibTransId="{E48F0DB1-483D-448E-B0E1-CC7964A1A8E3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3B02D26-756A-41C3-A6D8-3B9EBBE014CB}" type="presOf" srcId="{47543A14-7939-4793-BA1A-E62B4BA9B414}" destId="{95B7AE2D-2AFE-49F1-8C55-518FD14D2AA2}" srcOrd="0" destOrd="0" presId="urn:microsoft.com/office/officeart/2008/layout/LinedList"/>
    <dgm:cxn modelId="{94982635-238A-42D6-8773-B757DBEC196E}" type="presOf" srcId="{A1EB7339-DC89-4A21-B6D4-0A85DBE9125E}" destId="{6C197335-E242-4D28-930A-665CED2D252C}" srcOrd="0" destOrd="0" presId="urn:microsoft.com/office/officeart/2008/layout/LinedList"/>
    <dgm:cxn modelId="{BC8EA636-1A96-48BF-B9DA-20281C2FE609}" type="presOf" srcId="{7223C101-9C24-4B5A-BA5E-9583249FEB8D}" destId="{358116AB-1F86-4D11-94BB-F356FC2E1F7B}" srcOrd="0" destOrd="0" presId="urn:microsoft.com/office/officeart/2008/layout/LinedList"/>
    <dgm:cxn modelId="{62886139-F49C-43A1-A29D-EB4CD8C4D578}" type="presOf" srcId="{EA7F9208-24D8-4563-A2ED-FBFBC5F86B00}" destId="{53AAE56C-73FE-45F9-B35E-39C2CC304544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ED1B94B-09B5-40BB-8C93-A4B93AAB3F08}" type="presOf" srcId="{BE2E176B-EDA9-44DF-BE0D-D7C715BB1C8E}" destId="{553B2C78-8B28-4D96-B4FA-F9D27B084078}" srcOrd="0" destOrd="0" presId="urn:microsoft.com/office/officeart/2008/layout/LinedList"/>
    <dgm:cxn modelId="{21A09E6F-23E7-49CB-9133-52C68C8DFED3}" type="presOf" srcId="{170E935B-632B-4424-9BFB-F1C5A9D014B6}" destId="{C66396E0-32BA-46BE-B28A-A2673D61FB1A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BCA027B0-AC47-426E-AC78-324E7B1BB0B7}" type="presParOf" srcId="{C66396E0-32BA-46BE-B28A-A2673D61FB1A}" destId="{2C4D144F-C0A0-4BA0-BB79-D8AAD2113945}" srcOrd="0" destOrd="0" presId="urn:microsoft.com/office/officeart/2008/layout/LinedList"/>
    <dgm:cxn modelId="{DC3DDAC0-43DD-43B7-BB66-A0D5FF16AF60}" type="presParOf" srcId="{C66396E0-32BA-46BE-B28A-A2673D61FB1A}" destId="{6DFABC9D-811D-4F5E-821D-F8D42D844B4B}" srcOrd="1" destOrd="0" presId="urn:microsoft.com/office/officeart/2008/layout/LinedList"/>
    <dgm:cxn modelId="{466D7075-4469-4988-9504-C2D8EAE0131A}" type="presParOf" srcId="{6DFABC9D-811D-4F5E-821D-F8D42D844B4B}" destId="{53AAE56C-73FE-45F9-B35E-39C2CC304544}" srcOrd="0" destOrd="0" presId="urn:microsoft.com/office/officeart/2008/layout/LinedList"/>
    <dgm:cxn modelId="{A7D39823-7F8D-4B8C-84D2-1B22BC2BD61E}" type="presParOf" srcId="{6DFABC9D-811D-4F5E-821D-F8D42D844B4B}" destId="{4ACF43D1-519E-42A2-970C-705800D064AC}" srcOrd="1" destOrd="0" presId="urn:microsoft.com/office/officeart/2008/layout/LinedList"/>
    <dgm:cxn modelId="{54EB4A20-2DA7-4DD1-8B1A-E257F93EA0B2}" type="presParOf" srcId="{4ACF43D1-519E-42A2-970C-705800D064AC}" destId="{72FED7FB-2F1E-4FC9-B233-F3AAE2F35B63}" srcOrd="0" destOrd="0" presId="urn:microsoft.com/office/officeart/2008/layout/LinedList"/>
    <dgm:cxn modelId="{A693B744-E318-4516-B5F4-457FE89D5EA0}" type="presParOf" srcId="{4ACF43D1-519E-42A2-970C-705800D064AC}" destId="{9643E7AD-15A3-448F-8242-9A68B4E31513}" srcOrd="1" destOrd="0" presId="urn:microsoft.com/office/officeart/2008/layout/LinedList"/>
    <dgm:cxn modelId="{122307F2-1510-407A-AAD6-E787007A184C}" type="presParOf" srcId="{9643E7AD-15A3-448F-8242-9A68B4E31513}" destId="{836F85B5-FBF6-46B6-8E0F-315311C88186}" srcOrd="0" destOrd="0" presId="urn:microsoft.com/office/officeart/2008/layout/LinedList"/>
    <dgm:cxn modelId="{67DBA157-D899-4318-A415-EE274D572C24}" type="presParOf" srcId="{9643E7AD-15A3-448F-8242-9A68B4E31513}" destId="{95B7AE2D-2AFE-49F1-8C55-518FD14D2AA2}" srcOrd="1" destOrd="0" presId="urn:microsoft.com/office/officeart/2008/layout/LinedList"/>
    <dgm:cxn modelId="{6E4D994B-2EB0-40B4-AA43-5C2CE1D3FC7F}" type="presParOf" srcId="{9643E7AD-15A3-448F-8242-9A68B4E31513}" destId="{2A78177D-072C-4464-8CE8-C22880222CDE}" srcOrd="2" destOrd="0" presId="urn:microsoft.com/office/officeart/2008/layout/LinedList"/>
    <dgm:cxn modelId="{E86140CD-1CFB-4A95-8BE5-2BB6A01C7AFD}" type="presParOf" srcId="{4ACF43D1-519E-42A2-970C-705800D064AC}" destId="{7E67FE7C-BB80-4B4F-B68D-6660D4F8333D}" srcOrd="2" destOrd="0" presId="urn:microsoft.com/office/officeart/2008/layout/LinedList"/>
    <dgm:cxn modelId="{3D4872BB-1063-4D09-B48D-0AF1BEC63383}" type="presParOf" srcId="{4ACF43D1-519E-42A2-970C-705800D064AC}" destId="{A5CEA4BB-B0DF-4732-984B-A42182B1F833}" srcOrd="3" destOrd="0" presId="urn:microsoft.com/office/officeart/2008/layout/LinedList"/>
    <dgm:cxn modelId="{145CD536-8700-4AF0-8007-C085E5C68212}" type="presParOf" srcId="{4ACF43D1-519E-42A2-970C-705800D064AC}" destId="{C17C134E-C1F9-4AFA-A730-757854DF7D47}" srcOrd="4" destOrd="0" presId="urn:microsoft.com/office/officeart/2008/layout/LinedList"/>
    <dgm:cxn modelId="{819EC8AF-3EA6-4933-9841-A5CC530A59C2}" type="presParOf" srcId="{C17C134E-C1F9-4AFA-A730-757854DF7D47}" destId="{AA561E92-40CD-45D2-8D7B-23D2398A8AB3}" srcOrd="0" destOrd="0" presId="urn:microsoft.com/office/officeart/2008/layout/LinedList"/>
    <dgm:cxn modelId="{8E161CC5-DCD2-4DB5-B43A-7D87BAB1B45F}" type="presParOf" srcId="{C17C134E-C1F9-4AFA-A730-757854DF7D47}" destId="{553B2C78-8B28-4D96-B4FA-F9D27B084078}" srcOrd="1" destOrd="0" presId="urn:microsoft.com/office/officeart/2008/layout/LinedList"/>
    <dgm:cxn modelId="{1283E3A1-C7CA-420F-8D6F-2D21BED1BFF2}" type="presParOf" srcId="{C17C134E-C1F9-4AFA-A730-757854DF7D47}" destId="{66B89092-D541-40FA-BE80-A663C9DF4DF9}" srcOrd="2" destOrd="0" presId="urn:microsoft.com/office/officeart/2008/layout/LinedList"/>
    <dgm:cxn modelId="{7ACB6E53-2CB9-4281-B30C-C92C3AA14CCC}" type="presParOf" srcId="{4ACF43D1-519E-42A2-970C-705800D064AC}" destId="{60F9277A-DCD9-4FC5-BC6E-9CC1E980E144}" srcOrd="5" destOrd="0" presId="urn:microsoft.com/office/officeart/2008/layout/LinedList"/>
    <dgm:cxn modelId="{120198AA-D328-4F71-8842-F3F3539041C1}" type="presParOf" srcId="{4ACF43D1-519E-42A2-970C-705800D064AC}" destId="{5B76AF41-79C6-4140-8DBD-444BC31CE3BB}" srcOrd="6" destOrd="0" presId="urn:microsoft.com/office/officeart/2008/layout/LinedList"/>
    <dgm:cxn modelId="{1214750C-9780-4FE9-87B4-CEF7EA37611E}" type="presParOf" srcId="{4ACF43D1-519E-42A2-970C-705800D064AC}" destId="{7623258D-EFD3-45AE-97DC-B25D316C8C1A}" srcOrd="7" destOrd="0" presId="urn:microsoft.com/office/officeart/2008/layout/LinedList"/>
    <dgm:cxn modelId="{5DC38455-7920-4DA0-91D0-B7B9A66AA6CE}" type="presParOf" srcId="{7623258D-EFD3-45AE-97DC-B25D316C8C1A}" destId="{2BD20F64-A377-4216-94EA-771346C07FF6}" srcOrd="0" destOrd="0" presId="urn:microsoft.com/office/officeart/2008/layout/LinedList"/>
    <dgm:cxn modelId="{F52FC391-F372-4196-A307-8AC96D41C1E4}" type="presParOf" srcId="{7623258D-EFD3-45AE-97DC-B25D316C8C1A}" destId="{358116AB-1F86-4D11-94BB-F356FC2E1F7B}" srcOrd="1" destOrd="0" presId="urn:microsoft.com/office/officeart/2008/layout/LinedList"/>
    <dgm:cxn modelId="{2DFA6A1C-7DF5-47C4-9414-55B1B9CC6B40}" type="presParOf" srcId="{7623258D-EFD3-45AE-97DC-B25D316C8C1A}" destId="{F5D265F8-414B-4D16-A25B-A661A4EA9879}" srcOrd="2" destOrd="0" presId="urn:microsoft.com/office/officeart/2008/layout/LinedList"/>
    <dgm:cxn modelId="{928A4E71-211F-4E39-893E-063318293D68}" type="presParOf" srcId="{4ACF43D1-519E-42A2-970C-705800D064AC}" destId="{2D96191E-8811-483B-9FB6-D31AD9FF8262}" srcOrd="8" destOrd="0" presId="urn:microsoft.com/office/officeart/2008/layout/LinedList"/>
    <dgm:cxn modelId="{8224578A-0111-4A0D-9886-CBD4E242561E}" type="presParOf" srcId="{4ACF43D1-519E-42A2-970C-705800D064AC}" destId="{6EAAA7EE-856D-4170-96DE-72E6A713EA09}" srcOrd="9" destOrd="0" presId="urn:microsoft.com/office/officeart/2008/layout/LinedList"/>
    <dgm:cxn modelId="{9F80B465-54A6-4B87-815B-8AE473EBFB26}" type="presParOf" srcId="{4ACF43D1-519E-42A2-970C-705800D064AC}" destId="{4019625C-21CD-4DD7-8473-DA389B249BEF}" srcOrd="10" destOrd="0" presId="urn:microsoft.com/office/officeart/2008/layout/LinedList"/>
    <dgm:cxn modelId="{ADF046A3-6385-47CC-A613-9513C6862A85}" type="presParOf" srcId="{4019625C-21CD-4DD7-8473-DA389B249BEF}" destId="{D31B9067-8BE3-4160-9E98-5BA14D4FCA9B}" srcOrd="0" destOrd="0" presId="urn:microsoft.com/office/officeart/2008/layout/LinedList"/>
    <dgm:cxn modelId="{3D62AEA6-9292-460F-B5A2-096A707E3423}" type="presParOf" srcId="{4019625C-21CD-4DD7-8473-DA389B249BEF}" destId="{6C197335-E242-4D28-930A-665CED2D252C}" srcOrd="1" destOrd="0" presId="urn:microsoft.com/office/officeart/2008/layout/LinedList"/>
    <dgm:cxn modelId="{D18A9B83-9D0A-4EE4-9EFB-8B90FEB92928}" type="presParOf" srcId="{4019625C-21CD-4DD7-8473-DA389B249BEF}" destId="{2B0A86E8-526E-4BF0-9DBB-1AAD20B7C293}" srcOrd="2" destOrd="0" presId="urn:microsoft.com/office/officeart/2008/layout/LinedList"/>
    <dgm:cxn modelId="{369AA384-79E3-419A-BF38-DE9D1A8751F3}" type="presParOf" srcId="{4ACF43D1-519E-42A2-970C-705800D064AC}" destId="{37A34424-BEFA-4DC6-8D36-1A3B3AA2CCA7}" srcOrd="11" destOrd="0" presId="urn:microsoft.com/office/officeart/2008/layout/LinedList"/>
    <dgm:cxn modelId="{106C63DE-C093-47BA-A46A-68B8FC6DC153}" type="presParOf" srcId="{4ACF43D1-519E-42A2-970C-705800D064AC}" destId="{BC53252F-D674-4D41-8451-2511F922E89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Cú pháp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Số &amp; Chuỗi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Ngày &amp;Toán học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A1EB7339-DC89-4A21-B6D4-0A85DBE9125E}">
      <dgm:prSet phldrT="[Text]" custT="1"/>
      <dgm:spPr/>
      <dgm:t>
        <a:bodyPr/>
        <a:lstStyle/>
        <a:p>
          <a:r>
            <a:rPr lang="en-US" sz="1600" b="1">
              <a:solidFill>
                <a:srgbClr val="333399"/>
              </a:solidFill>
              <a:effectLst/>
            </a:rPr>
            <a:t>Mảng</a:t>
          </a:r>
        </a:p>
      </dgm:t>
    </dgm:pt>
    <dgm:pt modelId="{C4A08157-B878-4734-B356-B4ADAE20F67E}" type="parTrans" cxnId="{8D2D3010-4D3D-4D0F-8329-EA5D40FDD98E}">
      <dgm:prSet/>
      <dgm:spPr/>
      <dgm:t>
        <a:bodyPr/>
        <a:lstStyle/>
        <a:p>
          <a:endParaRPr lang="en-US"/>
        </a:p>
      </dgm:t>
    </dgm:pt>
    <dgm:pt modelId="{E48F0DB1-483D-448E-B0E1-CC7964A1A8E3}" type="sibTrans" cxnId="{8D2D3010-4D3D-4D0F-8329-EA5D40FDD98E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4019625C-21CD-4DD7-8473-DA389B249BEF}" type="pres">
      <dgm:prSet presAssocID="{A1EB7339-DC89-4A21-B6D4-0A85DBE9125E}" presName="horz2" presStyleCnt="0"/>
      <dgm:spPr/>
    </dgm:pt>
    <dgm:pt modelId="{D31B9067-8BE3-4160-9E98-5BA14D4FCA9B}" type="pres">
      <dgm:prSet presAssocID="{A1EB7339-DC89-4A21-B6D4-0A85DBE9125E}" presName="horzSpace2" presStyleCnt="0"/>
      <dgm:spPr/>
    </dgm:pt>
    <dgm:pt modelId="{6C197335-E242-4D28-930A-665CED2D252C}" type="pres">
      <dgm:prSet presAssocID="{A1EB7339-DC89-4A21-B6D4-0A85DBE9125E}" presName="tx2" presStyleLbl="revTx" presStyleIdx="4" presStyleCnt="5"/>
      <dgm:spPr/>
    </dgm:pt>
    <dgm:pt modelId="{2B0A86E8-526E-4BF0-9DBB-1AAD20B7C293}" type="pres">
      <dgm:prSet presAssocID="{A1EB7339-DC89-4A21-B6D4-0A85DBE9125E}" presName="vert2" presStyleCnt="0"/>
      <dgm:spPr/>
    </dgm:pt>
    <dgm:pt modelId="{37A34424-BEFA-4DC6-8D36-1A3B3AA2CCA7}" type="pres">
      <dgm:prSet presAssocID="{A1EB7339-DC89-4A21-B6D4-0A85DBE9125E}" presName="thinLine2b" presStyleLbl="callout" presStyleIdx="3" presStyleCnt="4"/>
      <dgm:spPr/>
    </dgm:pt>
    <dgm:pt modelId="{BC53252F-D674-4D41-8451-2511F922E899}" type="pres">
      <dgm:prSet presAssocID="{A1EB7339-DC89-4A21-B6D4-0A85DBE9125E}" presName="vertSpace2b" presStyleCnt="0"/>
      <dgm:spPr/>
    </dgm:pt>
  </dgm:ptLst>
  <dgm:cxnLst>
    <dgm:cxn modelId="{33B69509-E72F-4692-9417-1883DA92131C}" type="presOf" srcId="{7223C101-9C24-4B5A-BA5E-9583249FEB8D}" destId="{358116AB-1F86-4D11-94BB-F356FC2E1F7B}" srcOrd="0" destOrd="0" presId="urn:microsoft.com/office/officeart/2008/layout/LinedList"/>
    <dgm:cxn modelId="{8D2D3010-4D3D-4D0F-8329-EA5D40FDD98E}" srcId="{EA7F9208-24D8-4563-A2ED-FBFBC5F86B00}" destId="{A1EB7339-DC89-4A21-B6D4-0A85DBE9125E}" srcOrd="3" destOrd="0" parTransId="{C4A08157-B878-4734-B356-B4ADAE20F67E}" sibTransId="{E48F0DB1-483D-448E-B0E1-CC7964A1A8E3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8EA6BB44-B77C-4059-BA0D-A155C596BC47}" type="presOf" srcId="{BE2E176B-EDA9-44DF-BE0D-D7C715BB1C8E}" destId="{553B2C78-8B28-4D96-B4FA-F9D27B084078}" srcOrd="0" destOrd="0" presId="urn:microsoft.com/office/officeart/2008/layout/LinedList"/>
    <dgm:cxn modelId="{91EA6A46-A70C-4E23-9011-D5E012925891}" type="presOf" srcId="{47543A14-7939-4793-BA1A-E62B4BA9B414}" destId="{95B7AE2D-2AFE-49F1-8C55-518FD14D2AA2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22A6F18C-B801-4361-AC73-DE996D140E45}" type="presOf" srcId="{170E935B-632B-4424-9BFB-F1C5A9D014B6}" destId="{C66396E0-32BA-46BE-B28A-A2673D61FB1A}" srcOrd="0" destOrd="0" presId="urn:microsoft.com/office/officeart/2008/layout/LinedList"/>
    <dgm:cxn modelId="{BCA4FD92-8C21-4ACB-B054-402EAD7C3661}" type="presOf" srcId="{A1EB7339-DC89-4A21-B6D4-0A85DBE9125E}" destId="{6C197335-E242-4D28-930A-665CED2D252C}" srcOrd="0" destOrd="0" presId="urn:microsoft.com/office/officeart/2008/layout/LinedList"/>
    <dgm:cxn modelId="{918C1BC4-2B1F-4290-8C20-F03E8ED51D82}" type="presOf" srcId="{EA7F9208-24D8-4563-A2ED-FBFBC5F86B00}" destId="{53AAE56C-73FE-45F9-B35E-39C2CC304544}" srcOrd="0" destOrd="0" presId="urn:microsoft.com/office/officeart/2008/layout/LinedList"/>
    <dgm:cxn modelId="{EBE4C732-1222-4DEE-9A20-51D9DB9A2100}" type="presParOf" srcId="{C66396E0-32BA-46BE-B28A-A2673D61FB1A}" destId="{2C4D144F-C0A0-4BA0-BB79-D8AAD2113945}" srcOrd="0" destOrd="0" presId="urn:microsoft.com/office/officeart/2008/layout/LinedList"/>
    <dgm:cxn modelId="{A7CAA73A-3FDB-4065-824D-31F5B95C4180}" type="presParOf" srcId="{C66396E0-32BA-46BE-B28A-A2673D61FB1A}" destId="{6DFABC9D-811D-4F5E-821D-F8D42D844B4B}" srcOrd="1" destOrd="0" presId="urn:microsoft.com/office/officeart/2008/layout/LinedList"/>
    <dgm:cxn modelId="{F388CED2-9877-48F4-B910-3FF33DA9EC21}" type="presParOf" srcId="{6DFABC9D-811D-4F5E-821D-F8D42D844B4B}" destId="{53AAE56C-73FE-45F9-B35E-39C2CC304544}" srcOrd="0" destOrd="0" presId="urn:microsoft.com/office/officeart/2008/layout/LinedList"/>
    <dgm:cxn modelId="{F4EC0B8B-FBC9-49E2-9AE8-C161BE064A0D}" type="presParOf" srcId="{6DFABC9D-811D-4F5E-821D-F8D42D844B4B}" destId="{4ACF43D1-519E-42A2-970C-705800D064AC}" srcOrd="1" destOrd="0" presId="urn:microsoft.com/office/officeart/2008/layout/LinedList"/>
    <dgm:cxn modelId="{CEBE61D4-0880-488E-98E4-2D2D29F44688}" type="presParOf" srcId="{4ACF43D1-519E-42A2-970C-705800D064AC}" destId="{72FED7FB-2F1E-4FC9-B233-F3AAE2F35B63}" srcOrd="0" destOrd="0" presId="urn:microsoft.com/office/officeart/2008/layout/LinedList"/>
    <dgm:cxn modelId="{64329709-1C8C-41B1-AF25-48A5BCE8DE5A}" type="presParOf" srcId="{4ACF43D1-519E-42A2-970C-705800D064AC}" destId="{9643E7AD-15A3-448F-8242-9A68B4E31513}" srcOrd="1" destOrd="0" presId="urn:microsoft.com/office/officeart/2008/layout/LinedList"/>
    <dgm:cxn modelId="{4DFB7DE4-CC6F-470C-8949-C5F5923E558C}" type="presParOf" srcId="{9643E7AD-15A3-448F-8242-9A68B4E31513}" destId="{836F85B5-FBF6-46B6-8E0F-315311C88186}" srcOrd="0" destOrd="0" presId="urn:microsoft.com/office/officeart/2008/layout/LinedList"/>
    <dgm:cxn modelId="{F6BB3631-CFBE-458D-BD0F-7D3AEDB50B0E}" type="presParOf" srcId="{9643E7AD-15A3-448F-8242-9A68B4E31513}" destId="{95B7AE2D-2AFE-49F1-8C55-518FD14D2AA2}" srcOrd="1" destOrd="0" presId="urn:microsoft.com/office/officeart/2008/layout/LinedList"/>
    <dgm:cxn modelId="{FA1B2978-E399-4189-B324-BAB9DCFDF4CC}" type="presParOf" srcId="{9643E7AD-15A3-448F-8242-9A68B4E31513}" destId="{2A78177D-072C-4464-8CE8-C22880222CDE}" srcOrd="2" destOrd="0" presId="urn:microsoft.com/office/officeart/2008/layout/LinedList"/>
    <dgm:cxn modelId="{B35E80D5-7D63-4A3C-9A1B-65E20A17984D}" type="presParOf" srcId="{4ACF43D1-519E-42A2-970C-705800D064AC}" destId="{7E67FE7C-BB80-4B4F-B68D-6660D4F8333D}" srcOrd="2" destOrd="0" presId="urn:microsoft.com/office/officeart/2008/layout/LinedList"/>
    <dgm:cxn modelId="{74BA1DBA-A1E0-4DDB-8A01-B9F68BB04419}" type="presParOf" srcId="{4ACF43D1-519E-42A2-970C-705800D064AC}" destId="{A5CEA4BB-B0DF-4732-984B-A42182B1F833}" srcOrd="3" destOrd="0" presId="urn:microsoft.com/office/officeart/2008/layout/LinedList"/>
    <dgm:cxn modelId="{6F95013F-6610-4761-8AAB-B14701A0C9F5}" type="presParOf" srcId="{4ACF43D1-519E-42A2-970C-705800D064AC}" destId="{C17C134E-C1F9-4AFA-A730-757854DF7D47}" srcOrd="4" destOrd="0" presId="urn:microsoft.com/office/officeart/2008/layout/LinedList"/>
    <dgm:cxn modelId="{77F78907-2B17-4D08-991D-247C818ADE28}" type="presParOf" srcId="{C17C134E-C1F9-4AFA-A730-757854DF7D47}" destId="{AA561E92-40CD-45D2-8D7B-23D2398A8AB3}" srcOrd="0" destOrd="0" presId="urn:microsoft.com/office/officeart/2008/layout/LinedList"/>
    <dgm:cxn modelId="{5BD2BF82-EDCD-4B9D-865B-D203E0CADE79}" type="presParOf" srcId="{C17C134E-C1F9-4AFA-A730-757854DF7D47}" destId="{553B2C78-8B28-4D96-B4FA-F9D27B084078}" srcOrd="1" destOrd="0" presId="urn:microsoft.com/office/officeart/2008/layout/LinedList"/>
    <dgm:cxn modelId="{DFB0969E-290D-4A79-BAA8-D36E158D0A40}" type="presParOf" srcId="{C17C134E-C1F9-4AFA-A730-757854DF7D47}" destId="{66B89092-D541-40FA-BE80-A663C9DF4DF9}" srcOrd="2" destOrd="0" presId="urn:microsoft.com/office/officeart/2008/layout/LinedList"/>
    <dgm:cxn modelId="{77405FF0-BC34-4BD1-8BAD-0DAD267EAF88}" type="presParOf" srcId="{4ACF43D1-519E-42A2-970C-705800D064AC}" destId="{60F9277A-DCD9-4FC5-BC6E-9CC1E980E144}" srcOrd="5" destOrd="0" presId="urn:microsoft.com/office/officeart/2008/layout/LinedList"/>
    <dgm:cxn modelId="{EF2C52CF-F3FC-43AC-BFC8-3D600161C375}" type="presParOf" srcId="{4ACF43D1-519E-42A2-970C-705800D064AC}" destId="{5B76AF41-79C6-4140-8DBD-444BC31CE3BB}" srcOrd="6" destOrd="0" presId="urn:microsoft.com/office/officeart/2008/layout/LinedList"/>
    <dgm:cxn modelId="{A7A8E933-56E2-4307-94CE-40577EBF3344}" type="presParOf" srcId="{4ACF43D1-519E-42A2-970C-705800D064AC}" destId="{7623258D-EFD3-45AE-97DC-B25D316C8C1A}" srcOrd="7" destOrd="0" presId="urn:microsoft.com/office/officeart/2008/layout/LinedList"/>
    <dgm:cxn modelId="{C409FDB0-C35C-4A8B-B12D-201503DBBFFD}" type="presParOf" srcId="{7623258D-EFD3-45AE-97DC-B25D316C8C1A}" destId="{2BD20F64-A377-4216-94EA-771346C07FF6}" srcOrd="0" destOrd="0" presId="urn:microsoft.com/office/officeart/2008/layout/LinedList"/>
    <dgm:cxn modelId="{3A6F1F94-A8C4-47F7-B5B0-F735B611AFAF}" type="presParOf" srcId="{7623258D-EFD3-45AE-97DC-B25D316C8C1A}" destId="{358116AB-1F86-4D11-94BB-F356FC2E1F7B}" srcOrd="1" destOrd="0" presId="urn:microsoft.com/office/officeart/2008/layout/LinedList"/>
    <dgm:cxn modelId="{22F8ED6B-EFD8-4E8F-B9AD-CDC480066015}" type="presParOf" srcId="{7623258D-EFD3-45AE-97DC-B25D316C8C1A}" destId="{F5D265F8-414B-4D16-A25B-A661A4EA9879}" srcOrd="2" destOrd="0" presId="urn:microsoft.com/office/officeart/2008/layout/LinedList"/>
    <dgm:cxn modelId="{9C482E22-B13F-4FF1-A03A-7B02F6E1B13E}" type="presParOf" srcId="{4ACF43D1-519E-42A2-970C-705800D064AC}" destId="{2D96191E-8811-483B-9FB6-D31AD9FF8262}" srcOrd="8" destOrd="0" presId="urn:microsoft.com/office/officeart/2008/layout/LinedList"/>
    <dgm:cxn modelId="{D3F94AD5-0DA9-40F9-B7A1-A915C40AAFCB}" type="presParOf" srcId="{4ACF43D1-519E-42A2-970C-705800D064AC}" destId="{6EAAA7EE-856D-4170-96DE-72E6A713EA09}" srcOrd="9" destOrd="0" presId="urn:microsoft.com/office/officeart/2008/layout/LinedList"/>
    <dgm:cxn modelId="{0576BCA3-2B8D-4C29-9347-762A99F114E5}" type="presParOf" srcId="{4ACF43D1-519E-42A2-970C-705800D064AC}" destId="{4019625C-21CD-4DD7-8473-DA389B249BEF}" srcOrd="10" destOrd="0" presId="urn:microsoft.com/office/officeart/2008/layout/LinedList"/>
    <dgm:cxn modelId="{82E88F28-1470-4D0E-AF43-A6CB991DAAD7}" type="presParOf" srcId="{4019625C-21CD-4DD7-8473-DA389B249BEF}" destId="{D31B9067-8BE3-4160-9E98-5BA14D4FCA9B}" srcOrd="0" destOrd="0" presId="urn:microsoft.com/office/officeart/2008/layout/LinedList"/>
    <dgm:cxn modelId="{DB07734E-54EF-4D20-AC18-968730E83834}" type="presParOf" srcId="{4019625C-21CD-4DD7-8473-DA389B249BEF}" destId="{6C197335-E242-4D28-930A-665CED2D252C}" srcOrd="1" destOrd="0" presId="urn:microsoft.com/office/officeart/2008/layout/LinedList"/>
    <dgm:cxn modelId="{BF359649-9A82-41DC-8AD2-F8F398FCAA8F}" type="presParOf" srcId="{4019625C-21CD-4DD7-8473-DA389B249BEF}" destId="{2B0A86E8-526E-4BF0-9DBB-1AAD20B7C293}" srcOrd="2" destOrd="0" presId="urn:microsoft.com/office/officeart/2008/layout/LinedList"/>
    <dgm:cxn modelId="{F2FC1ED9-7AEA-480B-888D-A8FF5AA6A093}" type="presParOf" srcId="{4ACF43D1-519E-42A2-970C-705800D064AC}" destId="{37A34424-BEFA-4DC6-8D36-1A3B3AA2CCA7}" srcOrd="11" destOrd="0" presId="urn:microsoft.com/office/officeart/2008/layout/LinedList"/>
    <dgm:cxn modelId="{A0B1F014-0E72-469E-93E6-DACE04F298E0}" type="presParOf" srcId="{4ACF43D1-519E-42A2-970C-705800D064AC}" destId="{BC53252F-D674-4D41-8451-2511F922E89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FF0000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FF0000"/>
              </a:solidFill>
              <a:effectLst/>
            </a:rPr>
            <a:t>Cú pháp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FF0000"/>
              </a:solidFill>
              <a:effectLst/>
            </a:rPr>
            <a:t>Số &amp; Chuỗi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>
              <a:solidFill>
                <a:srgbClr val="FF0000"/>
              </a:solidFill>
              <a:effectLst/>
            </a:rPr>
            <a:t>Ngày &amp;Toán học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A1EB7339-DC89-4A21-B6D4-0A85DBE9125E}">
      <dgm:prSet phldrT="[Text]" custT="1"/>
      <dgm:spPr/>
      <dgm:t>
        <a:bodyPr/>
        <a:lstStyle/>
        <a:p>
          <a:r>
            <a:rPr lang="en-US" sz="1600" b="0">
              <a:solidFill>
                <a:srgbClr val="FF0000"/>
              </a:solidFill>
              <a:effectLst/>
            </a:rPr>
            <a:t>Mảng</a:t>
          </a:r>
        </a:p>
      </dgm:t>
    </dgm:pt>
    <dgm:pt modelId="{C4A08157-B878-4734-B356-B4ADAE20F67E}" type="parTrans" cxnId="{8D2D3010-4D3D-4D0F-8329-EA5D40FDD98E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E48F0DB1-483D-448E-B0E1-CC7964A1A8E3}" type="sibTrans" cxnId="{8D2D3010-4D3D-4D0F-8329-EA5D40FDD98E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4019625C-21CD-4DD7-8473-DA389B249BEF}" type="pres">
      <dgm:prSet presAssocID="{A1EB7339-DC89-4A21-B6D4-0A85DBE9125E}" presName="horz2" presStyleCnt="0"/>
      <dgm:spPr/>
    </dgm:pt>
    <dgm:pt modelId="{D31B9067-8BE3-4160-9E98-5BA14D4FCA9B}" type="pres">
      <dgm:prSet presAssocID="{A1EB7339-DC89-4A21-B6D4-0A85DBE9125E}" presName="horzSpace2" presStyleCnt="0"/>
      <dgm:spPr/>
    </dgm:pt>
    <dgm:pt modelId="{6C197335-E242-4D28-930A-665CED2D252C}" type="pres">
      <dgm:prSet presAssocID="{A1EB7339-DC89-4A21-B6D4-0A85DBE9125E}" presName="tx2" presStyleLbl="revTx" presStyleIdx="4" presStyleCnt="5"/>
      <dgm:spPr/>
    </dgm:pt>
    <dgm:pt modelId="{2B0A86E8-526E-4BF0-9DBB-1AAD20B7C293}" type="pres">
      <dgm:prSet presAssocID="{A1EB7339-DC89-4A21-B6D4-0A85DBE9125E}" presName="vert2" presStyleCnt="0"/>
      <dgm:spPr/>
    </dgm:pt>
    <dgm:pt modelId="{37A34424-BEFA-4DC6-8D36-1A3B3AA2CCA7}" type="pres">
      <dgm:prSet presAssocID="{A1EB7339-DC89-4A21-B6D4-0A85DBE9125E}" presName="thinLine2b" presStyleLbl="callout" presStyleIdx="3" presStyleCnt="4"/>
      <dgm:spPr/>
    </dgm:pt>
    <dgm:pt modelId="{BC53252F-D674-4D41-8451-2511F922E899}" type="pres">
      <dgm:prSet presAssocID="{A1EB7339-DC89-4A21-B6D4-0A85DBE9125E}" presName="vertSpace2b" presStyleCnt="0"/>
      <dgm:spPr/>
    </dgm:pt>
  </dgm:ptLst>
  <dgm:cxnLst>
    <dgm:cxn modelId="{E3F81B0C-8B17-4169-AFAC-A025432051C4}" type="presOf" srcId="{170E935B-632B-4424-9BFB-F1C5A9D014B6}" destId="{C66396E0-32BA-46BE-B28A-A2673D61FB1A}" srcOrd="0" destOrd="0" presId="urn:microsoft.com/office/officeart/2008/layout/LinedList"/>
    <dgm:cxn modelId="{8D2D3010-4D3D-4D0F-8329-EA5D40FDD98E}" srcId="{EA7F9208-24D8-4563-A2ED-FBFBC5F86B00}" destId="{A1EB7339-DC89-4A21-B6D4-0A85DBE9125E}" srcOrd="3" destOrd="0" parTransId="{C4A08157-B878-4734-B356-B4ADAE20F67E}" sibTransId="{E48F0DB1-483D-448E-B0E1-CC7964A1A8E3}"/>
    <dgm:cxn modelId="{46CBA615-0692-41ED-9A4C-15F77F4E6F4D}" type="presOf" srcId="{EA7F9208-24D8-4563-A2ED-FBFBC5F86B00}" destId="{53AAE56C-73FE-45F9-B35E-39C2CC30454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4390FD41-F48E-4B53-AE4E-E97FC9ABF878}" type="presOf" srcId="{A1EB7339-DC89-4A21-B6D4-0A85DBE9125E}" destId="{6C197335-E242-4D28-930A-665CED2D252C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3415614A-BA95-4725-8457-3470A88361DD}" type="presOf" srcId="{47543A14-7939-4793-BA1A-E62B4BA9B414}" destId="{95B7AE2D-2AFE-49F1-8C55-518FD14D2AA2}" srcOrd="0" destOrd="0" presId="urn:microsoft.com/office/officeart/2008/layout/LinedList"/>
    <dgm:cxn modelId="{7AB05884-A0B3-4611-9729-139E94D3D22C}" type="presOf" srcId="{7223C101-9C24-4B5A-BA5E-9583249FEB8D}" destId="{358116AB-1F86-4D11-94BB-F356FC2E1F7B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C5AB54DE-F32B-4BA2-8DB5-9A6894A8B128}" type="presOf" srcId="{BE2E176B-EDA9-44DF-BE0D-D7C715BB1C8E}" destId="{553B2C78-8B28-4D96-B4FA-F9D27B084078}" srcOrd="0" destOrd="0" presId="urn:microsoft.com/office/officeart/2008/layout/LinedList"/>
    <dgm:cxn modelId="{013C82C8-2213-46BC-ADD8-1398E093EA80}" type="presParOf" srcId="{C66396E0-32BA-46BE-B28A-A2673D61FB1A}" destId="{2C4D144F-C0A0-4BA0-BB79-D8AAD2113945}" srcOrd="0" destOrd="0" presId="urn:microsoft.com/office/officeart/2008/layout/LinedList"/>
    <dgm:cxn modelId="{01DB924A-102F-4D04-8596-475D2E5D545C}" type="presParOf" srcId="{C66396E0-32BA-46BE-B28A-A2673D61FB1A}" destId="{6DFABC9D-811D-4F5E-821D-F8D42D844B4B}" srcOrd="1" destOrd="0" presId="urn:microsoft.com/office/officeart/2008/layout/LinedList"/>
    <dgm:cxn modelId="{060A599E-23F7-40BD-ADCB-FF8753882F71}" type="presParOf" srcId="{6DFABC9D-811D-4F5E-821D-F8D42D844B4B}" destId="{53AAE56C-73FE-45F9-B35E-39C2CC304544}" srcOrd="0" destOrd="0" presId="urn:microsoft.com/office/officeart/2008/layout/LinedList"/>
    <dgm:cxn modelId="{3131498F-81B8-4D8D-AD33-E1C1CE1822A0}" type="presParOf" srcId="{6DFABC9D-811D-4F5E-821D-F8D42D844B4B}" destId="{4ACF43D1-519E-42A2-970C-705800D064AC}" srcOrd="1" destOrd="0" presId="urn:microsoft.com/office/officeart/2008/layout/LinedList"/>
    <dgm:cxn modelId="{9AF16311-250E-4FA8-AB53-E75154E8E711}" type="presParOf" srcId="{4ACF43D1-519E-42A2-970C-705800D064AC}" destId="{72FED7FB-2F1E-4FC9-B233-F3AAE2F35B63}" srcOrd="0" destOrd="0" presId="urn:microsoft.com/office/officeart/2008/layout/LinedList"/>
    <dgm:cxn modelId="{749AAF64-441B-4A12-8277-FEEF063DE48B}" type="presParOf" srcId="{4ACF43D1-519E-42A2-970C-705800D064AC}" destId="{9643E7AD-15A3-448F-8242-9A68B4E31513}" srcOrd="1" destOrd="0" presId="urn:microsoft.com/office/officeart/2008/layout/LinedList"/>
    <dgm:cxn modelId="{03B011D6-AECF-4582-89EC-559CF54AEAA4}" type="presParOf" srcId="{9643E7AD-15A3-448F-8242-9A68B4E31513}" destId="{836F85B5-FBF6-46B6-8E0F-315311C88186}" srcOrd="0" destOrd="0" presId="urn:microsoft.com/office/officeart/2008/layout/LinedList"/>
    <dgm:cxn modelId="{90CC7086-96BA-4619-B55A-2028E72DA2BF}" type="presParOf" srcId="{9643E7AD-15A3-448F-8242-9A68B4E31513}" destId="{95B7AE2D-2AFE-49F1-8C55-518FD14D2AA2}" srcOrd="1" destOrd="0" presId="urn:microsoft.com/office/officeart/2008/layout/LinedList"/>
    <dgm:cxn modelId="{FD4B2845-27FA-42AF-A9E1-1422957F3410}" type="presParOf" srcId="{9643E7AD-15A3-448F-8242-9A68B4E31513}" destId="{2A78177D-072C-4464-8CE8-C22880222CDE}" srcOrd="2" destOrd="0" presId="urn:microsoft.com/office/officeart/2008/layout/LinedList"/>
    <dgm:cxn modelId="{1F817084-A13C-4E2A-8217-8811CF08ADC4}" type="presParOf" srcId="{4ACF43D1-519E-42A2-970C-705800D064AC}" destId="{7E67FE7C-BB80-4B4F-B68D-6660D4F8333D}" srcOrd="2" destOrd="0" presId="urn:microsoft.com/office/officeart/2008/layout/LinedList"/>
    <dgm:cxn modelId="{0C9CA4BA-F76B-4680-8210-D0F62AFE702E}" type="presParOf" srcId="{4ACF43D1-519E-42A2-970C-705800D064AC}" destId="{A5CEA4BB-B0DF-4732-984B-A42182B1F833}" srcOrd="3" destOrd="0" presId="urn:microsoft.com/office/officeart/2008/layout/LinedList"/>
    <dgm:cxn modelId="{CA56E12D-D34D-4B36-A7CD-702467959409}" type="presParOf" srcId="{4ACF43D1-519E-42A2-970C-705800D064AC}" destId="{C17C134E-C1F9-4AFA-A730-757854DF7D47}" srcOrd="4" destOrd="0" presId="urn:microsoft.com/office/officeart/2008/layout/LinedList"/>
    <dgm:cxn modelId="{2BF9494D-6625-48A9-8BBC-A43D17EB8235}" type="presParOf" srcId="{C17C134E-C1F9-4AFA-A730-757854DF7D47}" destId="{AA561E92-40CD-45D2-8D7B-23D2398A8AB3}" srcOrd="0" destOrd="0" presId="urn:microsoft.com/office/officeart/2008/layout/LinedList"/>
    <dgm:cxn modelId="{8B6EFBFE-3F69-453B-BEBE-EE09D9313C5F}" type="presParOf" srcId="{C17C134E-C1F9-4AFA-A730-757854DF7D47}" destId="{553B2C78-8B28-4D96-B4FA-F9D27B084078}" srcOrd="1" destOrd="0" presId="urn:microsoft.com/office/officeart/2008/layout/LinedList"/>
    <dgm:cxn modelId="{3BDC9332-7C21-47AF-8997-DD735C6A9B54}" type="presParOf" srcId="{C17C134E-C1F9-4AFA-A730-757854DF7D47}" destId="{66B89092-D541-40FA-BE80-A663C9DF4DF9}" srcOrd="2" destOrd="0" presId="urn:microsoft.com/office/officeart/2008/layout/LinedList"/>
    <dgm:cxn modelId="{9533E4A3-68F0-4768-ABBF-86A03700CB6A}" type="presParOf" srcId="{4ACF43D1-519E-42A2-970C-705800D064AC}" destId="{60F9277A-DCD9-4FC5-BC6E-9CC1E980E144}" srcOrd="5" destOrd="0" presId="urn:microsoft.com/office/officeart/2008/layout/LinedList"/>
    <dgm:cxn modelId="{989DCA91-0E5C-4FBC-8E3A-7628DA120D33}" type="presParOf" srcId="{4ACF43D1-519E-42A2-970C-705800D064AC}" destId="{5B76AF41-79C6-4140-8DBD-444BC31CE3BB}" srcOrd="6" destOrd="0" presId="urn:microsoft.com/office/officeart/2008/layout/LinedList"/>
    <dgm:cxn modelId="{DB5D8A03-B3BA-4B8B-8AA1-9C073683FE24}" type="presParOf" srcId="{4ACF43D1-519E-42A2-970C-705800D064AC}" destId="{7623258D-EFD3-45AE-97DC-B25D316C8C1A}" srcOrd="7" destOrd="0" presId="urn:microsoft.com/office/officeart/2008/layout/LinedList"/>
    <dgm:cxn modelId="{20A0C0B3-3CF2-49CB-B197-4D96C6B8A6CA}" type="presParOf" srcId="{7623258D-EFD3-45AE-97DC-B25D316C8C1A}" destId="{2BD20F64-A377-4216-94EA-771346C07FF6}" srcOrd="0" destOrd="0" presId="urn:microsoft.com/office/officeart/2008/layout/LinedList"/>
    <dgm:cxn modelId="{E839D922-77A7-4BC1-BD0D-2A59BE6335FF}" type="presParOf" srcId="{7623258D-EFD3-45AE-97DC-B25D316C8C1A}" destId="{358116AB-1F86-4D11-94BB-F356FC2E1F7B}" srcOrd="1" destOrd="0" presId="urn:microsoft.com/office/officeart/2008/layout/LinedList"/>
    <dgm:cxn modelId="{D5E83AD2-2261-43D1-8AEB-60C60D7E260A}" type="presParOf" srcId="{7623258D-EFD3-45AE-97DC-B25D316C8C1A}" destId="{F5D265F8-414B-4D16-A25B-A661A4EA9879}" srcOrd="2" destOrd="0" presId="urn:microsoft.com/office/officeart/2008/layout/LinedList"/>
    <dgm:cxn modelId="{F445E5B0-4ADE-4D73-9A79-3140398BF3A9}" type="presParOf" srcId="{4ACF43D1-519E-42A2-970C-705800D064AC}" destId="{2D96191E-8811-483B-9FB6-D31AD9FF8262}" srcOrd="8" destOrd="0" presId="urn:microsoft.com/office/officeart/2008/layout/LinedList"/>
    <dgm:cxn modelId="{79B1B9EF-7A37-421A-ACE1-1BFD9C3B79D8}" type="presParOf" srcId="{4ACF43D1-519E-42A2-970C-705800D064AC}" destId="{6EAAA7EE-856D-4170-96DE-72E6A713EA09}" srcOrd="9" destOrd="0" presId="urn:microsoft.com/office/officeart/2008/layout/LinedList"/>
    <dgm:cxn modelId="{0D6378FD-AE8C-44BC-A1E6-FFA3F38A56E1}" type="presParOf" srcId="{4ACF43D1-519E-42A2-970C-705800D064AC}" destId="{4019625C-21CD-4DD7-8473-DA389B249BEF}" srcOrd="10" destOrd="0" presId="urn:microsoft.com/office/officeart/2008/layout/LinedList"/>
    <dgm:cxn modelId="{8CAD3D81-16EE-46F0-A63C-CE9048D13A1E}" type="presParOf" srcId="{4019625C-21CD-4DD7-8473-DA389B249BEF}" destId="{D31B9067-8BE3-4160-9E98-5BA14D4FCA9B}" srcOrd="0" destOrd="0" presId="urn:microsoft.com/office/officeart/2008/layout/LinedList"/>
    <dgm:cxn modelId="{25301F08-712E-4B1A-A627-42C6E7F7E1A9}" type="presParOf" srcId="{4019625C-21CD-4DD7-8473-DA389B249BEF}" destId="{6C197335-E242-4D28-930A-665CED2D252C}" srcOrd="1" destOrd="0" presId="urn:microsoft.com/office/officeart/2008/layout/LinedList"/>
    <dgm:cxn modelId="{41420EE2-EF96-4EFB-8B39-34D3E97AE6D1}" type="presParOf" srcId="{4019625C-21CD-4DD7-8473-DA389B249BEF}" destId="{2B0A86E8-526E-4BF0-9DBB-1AAD20B7C293}" srcOrd="2" destOrd="0" presId="urn:microsoft.com/office/officeart/2008/layout/LinedList"/>
    <dgm:cxn modelId="{719329C6-0983-4365-81F1-183AF1EA771D}" type="presParOf" srcId="{4ACF43D1-519E-42A2-970C-705800D064AC}" destId="{37A34424-BEFA-4DC6-8D36-1A3B3AA2CCA7}" srcOrd="11" destOrd="0" presId="urn:microsoft.com/office/officeart/2008/layout/LinedList"/>
    <dgm:cxn modelId="{8CECB0C4-A41F-4B69-85E0-BD35485F9A39}" type="presParOf" srcId="{4ACF43D1-519E-42A2-970C-705800D064AC}" destId="{BC53252F-D674-4D41-8451-2511F922E89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Cú pháp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Số &amp; Chuỗi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Ngày &amp;Toán học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A1EB7339-DC89-4A21-B6D4-0A85DBE9125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Mảng</a:t>
          </a:r>
        </a:p>
      </dgm:t>
    </dgm:pt>
    <dgm:pt modelId="{C4A08157-B878-4734-B356-B4ADAE20F67E}" type="parTrans" cxnId="{8D2D3010-4D3D-4D0F-8329-EA5D40FDD98E}">
      <dgm:prSet/>
      <dgm:spPr/>
      <dgm:t>
        <a:bodyPr/>
        <a:lstStyle/>
        <a:p>
          <a:endParaRPr lang="en-US"/>
        </a:p>
      </dgm:t>
    </dgm:pt>
    <dgm:pt modelId="{E48F0DB1-483D-448E-B0E1-CC7964A1A8E3}" type="sibTrans" cxnId="{8D2D3010-4D3D-4D0F-8329-EA5D40FDD98E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4019625C-21CD-4DD7-8473-DA389B249BEF}" type="pres">
      <dgm:prSet presAssocID="{A1EB7339-DC89-4A21-B6D4-0A85DBE9125E}" presName="horz2" presStyleCnt="0"/>
      <dgm:spPr/>
    </dgm:pt>
    <dgm:pt modelId="{D31B9067-8BE3-4160-9E98-5BA14D4FCA9B}" type="pres">
      <dgm:prSet presAssocID="{A1EB7339-DC89-4A21-B6D4-0A85DBE9125E}" presName="horzSpace2" presStyleCnt="0"/>
      <dgm:spPr/>
    </dgm:pt>
    <dgm:pt modelId="{6C197335-E242-4D28-930A-665CED2D252C}" type="pres">
      <dgm:prSet presAssocID="{A1EB7339-DC89-4A21-B6D4-0A85DBE9125E}" presName="tx2" presStyleLbl="revTx" presStyleIdx="4" presStyleCnt="5"/>
      <dgm:spPr/>
    </dgm:pt>
    <dgm:pt modelId="{2B0A86E8-526E-4BF0-9DBB-1AAD20B7C293}" type="pres">
      <dgm:prSet presAssocID="{A1EB7339-DC89-4A21-B6D4-0A85DBE9125E}" presName="vert2" presStyleCnt="0"/>
      <dgm:spPr/>
    </dgm:pt>
    <dgm:pt modelId="{37A34424-BEFA-4DC6-8D36-1A3B3AA2CCA7}" type="pres">
      <dgm:prSet presAssocID="{A1EB7339-DC89-4A21-B6D4-0A85DBE9125E}" presName="thinLine2b" presStyleLbl="callout" presStyleIdx="3" presStyleCnt="4"/>
      <dgm:spPr/>
    </dgm:pt>
    <dgm:pt modelId="{BC53252F-D674-4D41-8451-2511F922E899}" type="pres">
      <dgm:prSet presAssocID="{A1EB7339-DC89-4A21-B6D4-0A85DBE9125E}" presName="vertSpace2b" presStyleCnt="0"/>
      <dgm:spPr/>
    </dgm:pt>
  </dgm:ptLst>
  <dgm:cxnLst>
    <dgm:cxn modelId="{0736AB08-5116-4D5C-9F56-4DE387EEEC2F}" type="presOf" srcId="{EA7F9208-24D8-4563-A2ED-FBFBC5F86B00}" destId="{53AAE56C-73FE-45F9-B35E-39C2CC304544}" srcOrd="0" destOrd="0" presId="urn:microsoft.com/office/officeart/2008/layout/LinedList"/>
    <dgm:cxn modelId="{8D2D3010-4D3D-4D0F-8329-EA5D40FDD98E}" srcId="{EA7F9208-24D8-4563-A2ED-FBFBC5F86B00}" destId="{A1EB7339-DC89-4A21-B6D4-0A85DBE9125E}" srcOrd="3" destOrd="0" parTransId="{C4A08157-B878-4734-B356-B4ADAE20F67E}" sibTransId="{E48F0DB1-483D-448E-B0E1-CC7964A1A8E3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58BB1838-D9C4-4FE6-8044-EDA8893FDDB9}" type="presOf" srcId="{7223C101-9C24-4B5A-BA5E-9583249FEB8D}" destId="{358116AB-1F86-4D11-94BB-F356FC2E1F7B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4E8C7D-0B18-4AA7-BAB6-63B8A85ED6F0}" type="presOf" srcId="{BE2E176B-EDA9-44DF-BE0D-D7C715BB1C8E}" destId="{553B2C78-8B28-4D96-B4FA-F9D27B084078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C8AF08A3-A96E-4B24-9010-A57B50F5FA83}" type="presOf" srcId="{A1EB7339-DC89-4A21-B6D4-0A85DBE9125E}" destId="{6C197335-E242-4D28-930A-665CED2D252C}" srcOrd="0" destOrd="0" presId="urn:microsoft.com/office/officeart/2008/layout/LinedList"/>
    <dgm:cxn modelId="{7E9365B2-BDD1-479E-A0D1-D2486D1C83DE}" type="presOf" srcId="{170E935B-632B-4424-9BFB-F1C5A9D014B6}" destId="{C66396E0-32BA-46BE-B28A-A2673D61FB1A}" srcOrd="0" destOrd="0" presId="urn:microsoft.com/office/officeart/2008/layout/LinedList"/>
    <dgm:cxn modelId="{774CD8E8-78F7-43A9-AD8B-F0733CFECEBC}" type="presOf" srcId="{47543A14-7939-4793-BA1A-E62B4BA9B414}" destId="{95B7AE2D-2AFE-49F1-8C55-518FD14D2AA2}" srcOrd="0" destOrd="0" presId="urn:microsoft.com/office/officeart/2008/layout/LinedList"/>
    <dgm:cxn modelId="{91D9ED33-6F1E-4C40-BEDA-0F31A7E6E2EC}" type="presParOf" srcId="{C66396E0-32BA-46BE-B28A-A2673D61FB1A}" destId="{2C4D144F-C0A0-4BA0-BB79-D8AAD2113945}" srcOrd="0" destOrd="0" presId="urn:microsoft.com/office/officeart/2008/layout/LinedList"/>
    <dgm:cxn modelId="{EE71B873-A166-416B-ACD7-4020F64CE691}" type="presParOf" srcId="{C66396E0-32BA-46BE-B28A-A2673D61FB1A}" destId="{6DFABC9D-811D-4F5E-821D-F8D42D844B4B}" srcOrd="1" destOrd="0" presId="urn:microsoft.com/office/officeart/2008/layout/LinedList"/>
    <dgm:cxn modelId="{1AA3F2B8-683F-461A-BD80-5B837EE76AAB}" type="presParOf" srcId="{6DFABC9D-811D-4F5E-821D-F8D42D844B4B}" destId="{53AAE56C-73FE-45F9-B35E-39C2CC304544}" srcOrd="0" destOrd="0" presId="urn:microsoft.com/office/officeart/2008/layout/LinedList"/>
    <dgm:cxn modelId="{4B542C90-9392-4B38-BCFF-A4316B6EE3A1}" type="presParOf" srcId="{6DFABC9D-811D-4F5E-821D-F8D42D844B4B}" destId="{4ACF43D1-519E-42A2-970C-705800D064AC}" srcOrd="1" destOrd="0" presId="urn:microsoft.com/office/officeart/2008/layout/LinedList"/>
    <dgm:cxn modelId="{2E9AA087-1AB2-4C5C-AECD-36C8A320FEEC}" type="presParOf" srcId="{4ACF43D1-519E-42A2-970C-705800D064AC}" destId="{72FED7FB-2F1E-4FC9-B233-F3AAE2F35B63}" srcOrd="0" destOrd="0" presId="urn:microsoft.com/office/officeart/2008/layout/LinedList"/>
    <dgm:cxn modelId="{22083E63-9F5F-4867-B7D0-4B3EF4AEE277}" type="presParOf" srcId="{4ACF43D1-519E-42A2-970C-705800D064AC}" destId="{9643E7AD-15A3-448F-8242-9A68B4E31513}" srcOrd="1" destOrd="0" presId="urn:microsoft.com/office/officeart/2008/layout/LinedList"/>
    <dgm:cxn modelId="{87890416-F1A5-438E-BD8C-278808A4C225}" type="presParOf" srcId="{9643E7AD-15A3-448F-8242-9A68B4E31513}" destId="{836F85B5-FBF6-46B6-8E0F-315311C88186}" srcOrd="0" destOrd="0" presId="urn:microsoft.com/office/officeart/2008/layout/LinedList"/>
    <dgm:cxn modelId="{B76E08F8-09FC-453C-9C89-254506B17EBB}" type="presParOf" srcId="{9643E7AD-15A3-448F-8242-9A68B4E31513}" destId="{95B7AE2D-2AFE-49F1-8C55-518FD14D2AA2}" srcOrd="1" destOrd="0" presId="urn:microsoft.com/office/officeart/2008/layout/LinedList"/>
    <dgm:cxn modelId="{B163448D-9A3B-4F1B-BE36-9E7CACD9C4B3}" type="presParOf" srcId="{9643E7AD-15A3-448F-8242-9A68B4E31513}" destId="{2A78177D-072C-4464-8CE8-C22880222CDE}" srcOrd="2" destOrd="0" presId="urn:microsoft.com/office/officeart/2008/layout/LinedList"/>
    <dgm:cxn modelId="{4A6D1A8A-0B2B-4BCE-BA30-71BB61FB7F6F}" type="presParOf" srcId="{4ACF43D1-519E-42A2-970C-705800D064AC}" destId="{7E67FE7C-BB80-4B4F-B68D-6660D4F8333D}" srcOrd="2" destOrd="0" presId="urn:microsoft.com/office/officeart/2008/layout/LinedList"/>
    <dgm:cxn modelId="{59117296-1DDD-474D-BE70-7E1317097BC5}" type="presParOf" srcId="{4ACF43D1-519E-42A2-970C-705800D064AC}" destId="{A5CEA4BB-B0DF-4732-984B-A42182B1F833}" srcOrd="3" destOrd="0" presId="urn:microsoft.com/office/officeart/2008/layout/LinedList"/>
    <dgm:cxn modelId="{39EB79D1-229F-481B-A120-07F6BCD939BE}" type="presParOf" srcId="{4ACF43D1-519E-42A2-970C-705800D064AC}" destId="{C17C134E-C1F9-4AFA-A730-757854DF7D47}" srcOrd="4" destOrd="0" presId="urn:microsoft.com/office/officeart/2008/layout/LinedList"/>
    <dgm:cxn modelId="{78C6CE9B-4077-465A-8BF5-41B53D70EE78}" type="presParOf" srcId="{C17C134E-C1F9-4AFA-A730-757854DF7D47}" destId="{AA561E92-40CD-45D2-8D7B-23D2398A8AB3}" srcOrd="0" destOrd="0" presId="urn:microsoft.com/office/officeart/2008/layout/LinedList"/>
    <dgm:cxn modelId="{0B0AECFD-FF3E-4F0A-9382-7D6C1DCF43A0}" type="presParOf" srcId="{C17C134E-C1F9-4AFA-A730-757854DF7D47}" destId="{553B2C78-8B28-4D96-B4FA-F9D27B084078}" srcOrd="1" destOrd="0" presId="urn:microsoft.com/office/officeart/2008/layout/LinedList"/>
    <dgm:cxn modelId="{41162199-F0B6-4126-9B49-FC361390E9EC}" type="presParOf" srcId="{C17C134E-C1F9-4AFA-A730-757854DF7D47}" destId="{66B89092-D541-40FA-BE80-A663C9DF4DF9}" srcOrd="2" destOrd="0" presId="urn:microsoft.com/office/officeart/2008/layout/LinedList"/>
    <dgm:cxn modelId="{749D5744-DC3B-429B-9EC0-36105D565B9E}" type="presParOf" srcId="{4ACF43D1-519E-42A2-970C-705800D064AC}" destId="{60F9277A-DCD9-4FC5-BC6E-9CC1E980E144}" srcOrd="5" destOrd="0" presId="urn:microsoft.com/office/officeart/2008/layout/LinedList"/>
    <dgm:cxn modelId="{9D495FFF-065C-4DFF-B682-5E1F01FB9CE8}" type="presParOf" srcId="{4ACF43D1-519E-42A2-970C-705800D064AC}" destId="{5B76AF41-79C6-4140-8DBD-444BC31CE3BB}" srcOrd="6" destOrd="0" presId="urn:microsoft.com/office/officeart/2008/layout/LinedList"/>
    <dgm:cxn modelId="{5580C248-684D-4088-98D3-FAF34B338728}" type="presParOf" srcId="{4ACF43D1-519E-42A2-970C-705800D064AC}" destId="{7623258D-EFD3-45AE-97DC-B25D316C8C1A}" srcOrd="7" destOrd="0" presId="urn:microsoft.com/office/officeart/2008/layout/LinedList"/>
    <dgm:cxn modelId="{58146719-F487-46D5-B427-EC80471C3765}" type="presParOf" srcId="{7623258D-EFD3-45AE-97DC-B25D316C8C1A}" destId="{2BD20F64-A377-4216-94EA-771346C07FF6}" srcOrd="0" destOrd="0" presId="urn:microsoft.com/office/officeart/2008/layout/LinedList"/>
    <dgm:cxn modelId="{86CE0A92-8576-4A02-850D-B9F28B89DCB2}" type="presParOf" srcId="{7623258D-EFD3-45AE-97DC-B25D316C8C1A}" destId="{358116AB-1F86-4D11-94BB-F356FC2E1F7B}" srcOrd="1" destOrd="0" presId="urn:microsoft.com/office/officeart/2008/layout/LinedList"/>
    <dgm:cxn modelId="{4F069B56-1014-4922-8A97-4DB444D72027}" type="presParOf" srcId="{7623258D-EFD3-45AE-97DC-B25D316C8C1A}" destId="{F5D265F8-414B-4D16-A25B-A661A4EA9879}" srcOrd="2" destOrd="0" presId="urn:microsoft.com/office/officeart/2008/layout/LinedList"/>
    <dgm:cxn modelId="{29CC070E-C6CC-4FEF-AC9E-5F45553B1E5D}" type="presParOf" srcId="{4ACF43D1-519E-42A2-970C-705800D064AC}" destId="{2D96191E-8811-483B-9FB6-D31AD9FF8262}" srcOrd="8" destOrd="0" presId="urn:microsoft.com/office/officeart/2008/layout/LinedList"/>
    <dgm:cxn modelId="{680A33CB-0866-45D9-8A48-CB1CD6F7D488}" type="presParOf" srcId="{4ACF43D1-519E-42A2-970C-705800D064AC}" destId="{6EAAA7EE-856D-4170-96DE-72E6A713EA09}" srcOrd="9" destOrd="0" presId="urn:microsoft.com/office/officeart/2008/layout/LinedList"/>
    <dgm:cxn modelId="{4EAD6FD2-8402-4688-9E7F-C4173F850DEF}" type="presParOf" srcId="{4ACF43D1-519E-42A2-970C-705800D064AC}" destId="{4019625C-21CD-4DD7-8473-DA389B249BEF}" srcOrd="10" destOrd="0" presId="urn:microsoft.com/office/officeart/2008/layout/LinedList"/>
    <dgm:cxn modelId="{96F43363-69ED-4E68-B73E-A87380B76A49}" type="presParOf" srcId="{4019625C-21CD-4DD7-8473-DA389B249BEF}" destId="{D31B9067-8BE3-4160-9E98-5BA14D4FCA9B}" srcOrd="0" destOrd="0" presId="urn:microsoft.com/office/officeart/2008/layout/LinedList"/>
    <dgm:cxn modelId="{75AB18D0-857D-46A9-8A97-7DBA13FADDF0}" type="presParOf" srcId="{4019625C-21CD-4DD7-8473-DA389B249BEF}" destId="{6C197335-E242-4D28-930A-665CED2D252C}" srcOrd="1" destOrd="0" presId="urn:microsoft.com/office/officeart/2008/layout/LinedList"/>
    <dgm:cxn modelId="{2DFCF1C0-2C5F-4F60-8EB3-AB1AADBED9FF}" type="presParOf" srcId="{4019625C-21CD-4DD7-8473-DA389B249BEF}" destId="{2B0A86E8-526E-4BF0-9DBB-1AAD20B7C293}" srcOrd="2" destOrd="0" presId="urn:microsoft.com/office/officeart/2008/layout/LinedList"/>
    <dgm:cxn modelId="{0F288F2D-0B1C-4949-B57D-FE3F15A755B7}" type="presParOf" srcId="{4ACF43D1-519E-42A2-970C-705800D064AC}" destId="{37A34424-BEFA-4DC6-8D36-1A3B3AA2CCA7}" srcOrd="11" destOrd="0" presId="urn:microsoft.com/office/officeart/2008/layout/LinedList"/>
    <dgm:cxn modelId="{84A28B1F-FDD1-4655-8A42-EE59ECB01DCC}" type="presParOf" srcId="{4ACF43D1-519E-42A2-970C-705800D064AC}" destId="{BC53252F-D674-4D41-8451-2511F922E89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Cú pháp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Số &amp; Chuỗi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Ngày &amp;Toán học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A1EB7339-DC89-4A21-B6D4-0A85DBE9125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Mảng</a:t>
          </a:r>
        </a:p>
      </dgm:t>
    </dgm:pt>
    <dgm:pt modelId="{C4A08157-B878-4734-B356-B4ADAE20F67E}" type="parTrans" cxnId="{8D2D3010-4D3D-4D0F-8329-EA5D40FDD98E}">
      <dgm:prSet/>
      <dgm:spPr/>
      <dgm:t>
        <a:bodyPr/>
        <a:lstStyle/>
        <a:p>
          <a:endParaRPr lang="en-US"/>
        </a:p>
      </dgm:t>
    </dgm:pt>
    <dgm:pt modelId="{E48F0DB1-483D-448E-B0E1-CC7964A1A8E3}" type="sibTrans" cxnId="{8D2D3010-4D3D-4D0F-8329-EA5D40FDD98E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4019625C-21CD-4DD7-8473-DA389B249BEF}" type="pres">
      <dgm:prSet presAssocID="{A1EB7339-DC89-4A21-B6D4-0A85DBE9125E}" presName="horz2" presStyleCnt="0"/>
      <dgm:spPr/>
    </dgm:pt>
    <dgm:pt modelId="{D31B9067-8BE3-4160-9E98-5BA14D4FCA9B}" type="pres">
      <dgm:prSet presAssocID="{A1EB7339-DC89-4A21-B6D4-0A85DBE9125E}" presName="horzSpace2" presStyleCnt="0"/>
      <dgm:spPr/>
    </dgm:pt>
    <dgm:pt modelId="{6C197335-E242-4D28-930A-665CED2D252C}" type="pres">
      <dgm:prSet presAssocID="{A1EB7339-DC89-4A21-B6D4-0A85DBE9125E}" presName="tx2" presStyleLbl="revTx" presStyleIdx="4" presStyleCnt="5"/>
      <dgm:spPr/>
    </dgm:pt>
    <dgm:pt modelId="{2B0A86E8-526E-4BF0-9DBB-1AAD20B7C293}" type="pres">
      <dgm:prSet presAssocID="{A1EB7339-DC89-4A21-B6D4-0A85DBE9125E}" presName="vert2" presStyleCnt="0"/>
      <dgm:spPr/>
    </dgm:pt>
    <dgm:pt modelId="{37A34424-BEFA-4DC6-8D36-1A3B3AA2CCA7}" type="pres">
      <dgm:prSet presAssocID="{A1EB7339-DC89-4A21-B6D4-0A85DBE9125E}" presName="thinLine2b" presStyleLbl="callout" presStyleIdx="3" presStyleCnt="4"/>
      <dgm:spPr/>
    </dgm:pt>
    <dgm:pt modelId="{BC53252F-D674-4D41-8451-2511F922E899}" type="pres">
      <dgm:prSet presAssocID="{A1EB7339-DC89-4A21-B6D4-0A85DBE9125E}" presName="vertSpace2b" presStyleCnt="0"/>
      <dgm:spPr/>
    </dgm:pt>
  </dgm:ptLst>
  <dgm:cxnLst>
    <dgm:cxn modelId="{D32B3D03-52C4-4E05-957D-042C392296C8}" type="presOf" srcId="{170E935B-632B-4424-9BFB-F1C5A9D014B6}" destId="{C66396E0-32BA-46BE-B28A-A2673D61FB1A}" srcOrd="0" destOrd="0" presId="urn:microsoft.com/office/officeart/2008/layout/LinedList"/>
    <dgm:cxn modelId="{D52AE505-C679-4F13-AB8F-C5C2D58C5110}" type="presOf" srcId="{BE2E176B-EDA9-44DF-BE0D-D7C715BB1C8E}" destId="{553B2C78-8B28-4D96-B4FA-F9D27B084078}" srcOrd="0" destOrd="0" presId="urn:microsoft.com/office/officeart/2008/layout/LinedList"/>
    <dgm:cxn modelId="{8D2D3010-4D3D-4D0F-8329-EA5D40FDD98E}" srcId="{EA7F9208-24D8-4563-A2ED-FBFBC5F86B00}" destId="{A1EB7339-DC89-4A21-B6D4-0A85DBE9125E}" srcOrd="3" destOrd="0" parTransId="{C4A08157-B878-4734-B356-B4ADAE20F67E}" sibTransId="{E48F0DB1-483D-448E-B0E1-CC7964A1A8E3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1D7E661A-1BF8-49BD-BB61-904BE0D044DC}" type="presOf" srcId="{A1EB7339-DC89-4A21-B6D4-0A85DBE9125E}" destId="{6C197335-E242-4D28-930A-665CED2D252C}" srcOrd="0" destOrd="0" presId="urn:microsoft.com/office/officeart/2008/layout/LinedList"/>
    <dgm:cxn modelId="{4BF18D28-5720-4DDC-9FC2-F2A5131E1D6E}" type="presOf" srcId="{7223C101-9C24-4B5A-BA5E-9583249FEB8D}" destId="{358116AB-1F86-4D11-94BB-F356FC2E1F7B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D851556D-07E7-410F-A6BA-2B21D0E6D6C5}" type="presOf" srcId="{47543A14-7939-4793-BA1A-E62B4BA9B414}" destId="{95B7AE2D-2AFE-49F1-8C55-518FD14D2AA2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6DFF63D1-0D78-42E7-8169-4486EAA6A67F}" type="presOf" srcId="{EA7F9208-24D8-4563-A2ED-FBFBC5F86B00}" destId="{53AAE56C-73FE-45F9-B35E-39C2CC304544}" srcOrd="0" destOrd="0" presId="urn:microsoft.com/office/officeart/2008/layout/LinedList"/>
    <dgm:cxn modelId="{14CFEA61-E389-4CD7-9685-2F50F137CEA4}" type="presParOf" srcId="{C66396E0-32BA-46BE-B28A-A2673D61FB1A}" destId="{2C4D144F-C0A0-4BA0-BB79-D8AAD2113945}" srcOrd="0" destOrd="0" presId="urn:microsoft.com/office/officeart/2008/layout/LinedList"/>
    <dgm:cxn modelId="{E151DC54-DD5E-4FDE-9381-09F08A6394B6}" type="presParOf" srcId="{C66396E0-32BA-46BE-B28A-A2673D61FB1A}" destId="{6DFABC9D-811D-4F5E-821D-F8D42D844B4B}" srcOrd="1" destOrd="0" presId="urn:microsoft.com/office/officeart/2008/layout/LinedList"/>
    <dgm:cxn modelId="{BAA23F52-4F84-4079-8709-FD97BA1C4F02}" type="presParOf" srcId="{6DFABC9D-811D-4F5E-821D-F8D42D844B4B}" destId="{53AAE56C-73FE-45F9-B35E-39C2CC304544}" srcOrd="0" destOrd="0" presId="urn:microsoft.com/office/officeart/2008/layout/LinedList"/>
    <dgm:cxn modelId="{4E0EA524-C602-4BE7-8635-6840C8A4B690}" type="presParOf" srcId="{6DFABC9D-811D-4F5E-821D-F8D42D844B4B}" destId="{4ACF43D1-519E-42A2-970C-705800D064AC}" srcOrd="1" destOrd="0" presId="urn:microsoft.com/office/officeart/2008/layout/LinedList"/>
    <dgm:cxn modelId="{EC8E3B3A-2F9A-46E2-AF13-7ED6BA724AAD}" type="presParOf" srcId="{4ACF43D1-519E-42A2-970C-705800D064AC}" destId="{72FED7FB-2F1E-4FC9-B233-F3AAE2F35B63}" srcOrd="0" destOrd="0" presId="urn:microsoft.com/office/officeart/2008/layout/LinedList"/>
    <dgm:cxn modelId="{A6A591C6-4EF2-41DF-A1B0-63A877990AE0}" type="presParOf" srcId="{4ACF43D1-519E-42A2-970C-705800D064AC}" destId="{9643E7AD-15A3-448F-8242-9A68B4E31513}" srcOrd="1" destOrd="0" presId="urn:microsoft.com/office/officeart/2008/layout/LinedList"/>
    <dgm:cxn modelId="{C080DFE3-35B3-43E7-9891-1A08F91C6789}" type="presParOf" srcId="{9643E7AD-15A3-448F-8242-9A68B4E31513}" destId="{836F85B5-FBF6-46B6-8E0F-315311C88186}" srcOrd="0" destOrd="0" presId="urn:microsoft.com/office/officeart/2008/layout/LinedList"/>
    <dgm:cxn modelId="{CBE3E5F1-8242-48B8-ACBC-562DB6A48F75}" type="presParOf" srcId="{9643E7AD-15A3-448F-8242-9A68B4E31513}" destId="{95B7AE2D-2AFE-49F1-8C55-518FD14D2AA2}" srcOrd="1" destOrd="0" presId="urn:microsoft.com/office/officeart/2008/layout/LinedList"/>
    <dgm:cxn modelId="{A7F12B38-2923-4DAC-BF14-9D58D94E4EB5}" type="presParOf" srcId="{9643E7AD-15A3-448F-8242-9A68B4E31513}" destId="{2A78177D-072C-4464-8CE8-C22880222CDE}" srcOrd="2" destOrd="0" presId="urn:microsoft.com/office/officeart/2008/layout/LinedList"/>
    <dgm:cxn modelId="{2D0ED5FD-0090-49E5-BCE4-1767D8800260}" type="presParOf" srcId="{4ACF43D1-519E-42A2-970C-705800D064AC}" destId="{7E67FE7C-BB80-4B4F-B68D-6660D4F8333D}" srcOrd="2" destOrd="0" presId="urn:microsoft.com/office/officeart/2008/layout/LinedList"/>
    <dgm:cxn modelId="{D2F7DFC3-1501-4160-A836-79F78D0115B4}" type="presParOf" srcId="{4ACF43D1-519E-42A2-970C-705800D064AC}" destId="{A5CEA4BB-B0DF-4732-984B-A42182B1F833}" srcOrd="3" destOrd="0" presId="urn:microsoft.com/office/officeart/2008/layout/LinedList"/>
    <dgm:cxn modelId="{DF16A2F9-02AC-47B1-BE07-8AE871360E5B}" type="presParOf" srcId="{4ACF43D1-519E-42A2-970C-705800D064AC}" destId="{C17C134E-C1F9-4AFA-A730-757854DF7D47}" srcOrd="4" destOrd="0" presId="urn:microsoft.com/office/officeart/2008/layout/LinedList"/>
    <dgm:cxn modelId="{8BB8A476-9CD9-4F0E-ACC8-7304486659B7}" type="presParOf" srcId="{C17C134E-C1F9-4AFA-A730-757854DF7D47}" destId="{AA561E92-40CD-45D2-8D7B-23D2398A8AB3}" srcOrd="0" destOrd="0" presId="urn:microsoft.com/office/officeart/2008/layout/LinedList"/>
    <dgm:cxn modelId="{739F7F6C-17C2-427A-B0B5-C08F0B675EF0}" type="presParOf" srcId="{C17C134E-C1F9-4AFA-A730-757854DF7D47}" destId="{553B2C78-8B28-4D96-B4FA-F9D27B084078}" srcOrd="1" destOrd="0" presId="urn:microsoft.com/office/officeart/2008/layout/LinedList"/>
    <dgm:cxn modelId="{E7E49537-6B42-4DB3-B2BB-72C6AB458F25}" type="presParOf" srcId="{C17C134E-C1F9-4AFA-A730-757854DF7D47}" destId="{66B89092-D541-40FA-BE80-A663C9DF4DF9}" srcOrd="2" destOrd="0" presId="urn:microsoft.com/office/officeart/2008/layout/LinedList"/>
    <dgm:cxn modelId="{1F745523-AD1B-481E-A064-66032823445E}" type="presParOf" srcId="{4ACF43D1-519E-42A2-970C-705800D064AC}" destId="{60F9277A-DCD9-4FC5-BC6E-9CC1E980E144}" srcOrd="5" destOrd="0" presId="urn:microsoft.com/office/officeart/2008/layout/LinedList"/>
    <dgm:cxn modelId="{91CBA2CA-52A5-4BBF-94AA-683B17AEC817}" type="presParOf" srcId="{4ACF43D1-519E-42A2-970C-705800D064AC}" destId="{5B76AF41-79C6-4140-8DBD-444BC31CE3BB}" srcOrd="6" destOrd="0" presId="urn:microsoft.com/office/officeart/2008/layout/LinedList"/>
    <dgm:cxn modelId="{2F5D736B-1DBE-4EAA-8971-1D39B1F55F2F}" type="presParOf" srcId="{4ACF43D1-519E-42A2-970C-705800D064AC}" destId="{7623258D-EFD3-45AE-97DC-B25D316C8C1A}" srcOrd="7" destOrd="0" presId="urn:microsoft.com/office/officeart/2008/layout/LinedList"/>
    <dgm:cxn modelId="{33D7419B-2AA9-490E-9DCB-BFD3CF97576B}" type="presParOf" srcId="{7623258D-EFD3-45AE-97DC-B25D316C8C1A}" destId="{2BD20F64-A377-4216-94EA-771346C07FF6}" srcOrd="0" destOrd="0" presId="urn:microsoft.com/office/officeart/2008/layout/LinedList"/>
    <dgm:cxn modelId="{D6F409D6-EEA6-4E9C-A2A8-DA75C7C7067C}" type="presParOf" srcId="{7623258D-EFD3-45AE-97DC-B25D316C8C1A}" destId="{358116AB-1F86-4D11-94BB-F356FC2E1F7B}" srcOrd="1" destOrd="0" presId="urn:microsoft.com/office/officeart/2008/layout/LinedList"/>
    <dgm:cxn modelId="{269EF6F6-7E73-49EB-AE5D-3C6E253BD773}" type="presParOf" srcId="{7623258D-EFD3-45AE-97DC-B25D316C8C1A}" destId="{F5D265F8-414B-4D16-A25B-A661A4EA9879}" srcOrd="2" destOrd="0" presId="urn:microsoft.com/office/officeart/2008/layout/LinedList"/>
    <dgm:cxn modelId="{E1B497DA-4FA4-49FE-8788-7386233208F8}" type="presParOf" srcId="{4ACF43D1-519E-42A2-970C-705800D064AC}" destId="{2D96191E-8811-483B-9FB6-D31AD9FF8262}" srcOrd="8" destOrd="0" presId="urn:microsoft.com/office/officeart/2008/layout/LinedList"/>
    <dgm:cxn modelId="{F064C075-2BF3-4911-9D3E-A240894C67C5}" type="presParOf" srcId="{4ACF43D1-519E-42A2-970C-705800D064AC}" destId="{6EAAA7EE-856D-4170-96DE-72E6A713EA09}" srcOrd="9" destOrd="0" presId="urn:microsoft.com/office/officeart/2008/layout/LinedList"/>
    <dgm:cxn modelId="{6A5EFAE6-95F7-4295-835F-5176120283BD}" type="presParOf" srcId="{4ACF43D1-519E-42A2-970C-705800D064AC}" destId="{4019625C-21CD-4DD7-8473-DA389B249BEF}" srcOrd="10" destOrd="0" presId="urn:microsoft.com/office/officeart/2008/layout/LinedList"/>
    <dgm:cxn modelId="{6C2B6B1D-0670-4800-880E-A4B2BDF1CF4A}" type="presParOf" srcId="{4019625C-21CD-4DD7-8473-DA389B249BEF}" destId="{D31B9067-8BE3-4160-9E98-5BA14D4FCA9B}" srcOrd="0" destOrd="0" presId="urn:microsoft.com/office/officeart/2008/layout/LinedList"/>
    <dgm:cxn modelId="{8950946D-FD3C-4794-9CA4-796D1B905BAC}" type="presParOf" srcId="{4019625C-21CD-4DD7-8473-DA389B249BEF}" destId="{6C197335-E242-4D28-930A-665CED2D252C}" srcOrd="1" destOrd="0" presId="urn:microsoft.com/office/officeart/2008/layout/LinedList"/>
    <dgm:cxn modelId="{511C7694-0297-4F51-9F9F-7E38E069B041}" type="presParOf" srcId="{4019625C-21CD-4DD7-8473-DA389B249BEF}" destId="{2B0A86E8-526E-4BF0-9DBB-1AAD20B7C293}" srcOrd="2" destOrd="0" presId="urn:microsoft.com/office/officeart/2008/layout/LinedList"/>
    <dgm:cxn modelId="{D8D470C4-F42F-47E7-937A-9A2495295412}" type="presParOf" srcId="{4ACF43D1-519E-42A2-970C-705800D064AC}" destId="{37A34424-BEFA-4DC6-8D36-1A3B3AA2CCA7}" srcOrd="11" destOrd="0" presId="urn:microsoft.com/office/officeart/2008/layout/LinedList"/>
    <dgm:cxn modelId="{B8FBAAD0-3975-4920-9B04-646FDD3FC94A}" type="presParOf" srcId="{4ACF43D1-519E-42A2-970C-705800D064AC}" destId="{BC53252F-D674-4D41-8451-2511F922E89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Cú pháp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Số &amp; Chuỗi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Ngày &amp;Toán học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A1EB7339-DC89-4A21-B6D4-0A85DBE9125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Mảng</a:t>
          </a:r>
        </a:p>
      </dgm:t>
    </dgm:pt>
    <dgm:pt modelId="{C4A08157-B878-4734-B356-B4ADAE20F67E}" type="parTrans" cxnId="{8D2D3010-4D3D-4D0F-8329-EA5D40FDD98E}">
      <dgm:prSet/>
      <dgm:spPr/>
      <dgm:t>
        <a:bodyPr/>
        <a:lstStyle/>
        <a:p>
          <a:endParaRPr lang="en-US"/>
        </a:p>
      </dgm:t>
    </dgm:pt>
    <dgm:pt modelId="{E48F0DB1-483D-448E-B0E1-CC7964A1A8E3}" type="sibTrans" cxnId="{8D2D3010-4D3D-4D0F-8329-EA5D40FDD98E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4019625C-21CD-4DD7-8473-DA389B249BEF}" type="pres">
      <dgm:prSet presAssocID="{A1EB7339-DC89-4A21-B6D4-0A85DBE9125E}" presName="horz2" presStyleCnt="0"/>
      <dgm:spPr/>
    </dgm:pt>
    <dgm:pt modelId="{D31B9067-8BE3-4160-9E98-5BA14D4FCA9B}" type="pres">
      <dgm:prSet presAssocID="{A1EB7339-DC89-4A21-B6D4-0A85DBE9125E}" presName="horzSpace2" presStyleCnt="0"/>
      <dgm:spPr/>
    </dgm:pt>
    <dgm:pt modelId="{6C197335-E242-4D28-930A-665CED2D252C}" type="pres">
      <dgm:prSet presAssocID="{A1EB7339-DC89-4A21-B6D4-0A85DBE9125E}" presName="tx2" presStyleLbl="revTx" presStyleIdx="4" presStyleCnt="5"/>
      <dgm:spPr/>
    </dgm:pt>
    <dgm:pt modelId="{2B0A86E8-526E-4BF0-9DBB-1AAD20B7C293}" type="pres">
      <dgm:prSet presAssocID="{A1EB7339-DC89-4A21-B6D4-0A85DBE9125E}" presName="vert2" presStyleCnt="0"/>
      <dgm:spPr/>
    </dgm:pt>
    <dgm:pt modelId="{37A34424-BEFA-4DC6-8D36-1A3B3AA2CCA7}" type="pres">
      <dgm:prSet presAssocID="{A1EB7339-DC89-4A21-B6D4-0A85DBE9125E}" presName="thinLine2b" presStyleLbl="callout" presStyleIdx="3" presStyleCnt="4"/>
      <dgm:spPr/>
    </dgm:pt>
    <dgm:pt modelId="{BC53252F-D674-4D41-8451-2511F922E899}" type="pres">
      <dgm:prSet presAssocID="{A1EB7339-DC89-4A21-B6D4-0A85DBE9125E}" presName="vertSpace2b" presStyleCnt="0"/>
      <dgm:spPr/>
    </dgm:pt>
  </dgm:ptLst>
  <dgm:cxnLst>
    <dgm:cxn modelId="{4CBA7A08-34B7-4C9E-A874-97AAD504615D}" type="presOf" srcId="{7223C101-9C24-4B5A-BA5E-9583249FEB8D}" destId="{358116AB-1F86-4D11-94BB-F356FC2E1F7B}" srcOrd="0" destOrd="0" presId="urn:microsoft.com/office/officeart/2008/layout/LinedList"/>
    <dgm:cxn modelId="{8D2D3010-4D3D-4D0F-8329-EA5D40FDD98E}" srcId="{EA7F9208-24D8-4563-A2ED-FBFBC5F86B00}" destId="{A1EB7339-DC89-4A21-B6D4-0A85DBE9125E}" srcOrd="3" destOrd="0" parTransId="{C4A08157-B878-4734-B356-B4ADAE20F67E}" sibTransId="{E48F0DB1-483D-448E-B0E1-CC7964A1A8E3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02DCD51-FD15-4342-B388-C17D56B0F99B}" type="presOf" srcId="{BE2E176B-EDA9-44DF-BE0D-D7C715BB1C8E}" destId="{553B2C78-8B28-4D96-B4FA-F9D27B084078}" srcOrd="0" destOrd="0" presId="urn:microsoft.com/office/officeart/2008/layout/LinedList"/>
    <dgm:cxn modelId="{4B0DC17B-B2C1-42AE-BC6B-0E21BDE731B2}" type="presOf" srcId="{170E935B-632B-4424-9BFB-F1C5A9D014B6}" destId="{C66396E0-32BA-46BE-B28A-A2673D61FB1A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EA131091-2E6C-46E2-9E8D-88636C7708B9}" type="presOf" srcId="{A1EB7339-DC89-4A21-B6D4-0A85DBE9125E}" destId="{6C197335-E242-4D28-930A-665CED2D252C}" srcOrd="0" destOrd="0" presId="urn:microsoft.com/office/officeart/2008/layout/LinedList"/>
    <dgm:cxn modelId="{88A7DCC7-85B6-4A00-8F5F-87C51208B0EE}" type="presOf" srcId="{47543A14-7939-4793-BA1A-E62B4BA9B414}" destId="{95B7AE2D-2AFE-49F1-8C55-518FD14D2AA2}" srcOrd="0" destOrd="0" presId="urn:microsoft.com/office/officeart/2008/layout/LinedList"/>
    <dgm:cxn modelId="{892D3FF9-E75A-4A22-9E83-A78FA333D7A0}" type="presOf" srcId="{EA7F9208-24D8-4563-A2ED-FBFBC5F86B00}" destId="{53AAE56C-73FE-45F9-B35E-39C2CC304544}" srcOrd="0" destOrd="0" presId="urn:microsoft.com/office/officeart/2008/layout/LinedList"/>
    <dgm:cxn modelId="{661FF81A-E032-481B-B83A-702A0A58F14E}" type="presParOf" srcId="{C66396E0-32BA-46BE-B28A-A2673D61FB1A}" destId="{2C4D144F-C0A0-4BA0-BB79-D8AAD2113945}" srcOrd="0" destOrd="0" presId="urn:microsoft.com/office/officeart/2008/layout/LinedList"/>
    <dgm:cxn modelId="{EDAF9D25-573B-47E4-83AA-62A419258C37}" type="presParOf" srcId="{C66396E0-32BA-46BE-B28A-A2673D61FB1A}" destId="{6DFABC9D-811D-4F5E-821D-F8D42D844B4B}" srcOrd="1" destOrd="0" presId="urn:microsoft.com/office/officeart/2008/layout/LinedList"/>
    <dgm:cxn modelId="{52AF1DAC-BC43-4461-AB5B-0C90C73B60FA}" type="presParOf" srcId="{6DFABC9D-811D-4F5E-821D-F8D42D844B4B}" destId="{53AAE56C-73FE-45F9-B35E-39C2CC304544}" srcOrd="0" destOrd="0" presId="urn:microsoft.com/office/officeart/2008/layout/LinedList"/>
    <dgm:cxn modelId="{8520D002-A7D0-4A3C-9BEC-D76209885317}" type="presParOf" srcId="{6DFABC9D-811D-4F5E-821D-F8D42D844B4B}" destId="{4ACF43D1-519E-42A2-970C-705800D064AC}" srcOrd="1" destOrd="0" presId="urn:microsoft.com/office/officeart/2008/layout/LinedList"/>
    <dgm:cxn modelId="{D4F36D94-C8ED-47C6-8E86-4589533C398A}" type="presParOf" srcId="{4ACF43D1-519E-42A2-970C-705800D064AC}" destId="{72FED7FB-2F1E-4FC9-B233-F3AAE2F35B63}" srcOrd="0" destOrd="0" presId="urn:microsoft.com/office/officeart/2008/layout/LinedList"/>
    <dgm:cxn modelId="{8CD76D64-E487-4339-B497-423FD9E3268E}" type="presParOf" srcId="{4ACF43D1-519E-42A2-970C-705800D064AC}" destId="{9643E7AD-15A3-448F-8242-9A68B4E31513}" srcOrd="1" destOrd="0" presId="urn:microsoft.com/office/officeart/2008/layout/LinedList"/>
    <dgm:cxn modelId="{CD77E326-857C-4B90-8581-0658EBA059AF}" type="presParOf" srcId="{9643E7AD-15A3-448F-8242-9A68B4E31513}" destId="{836F85B5-FBF6-46B6-8E0F-315311C88186}" srcOrd="0" destOrd="0" presId="urn:microsoft.com/office/officeart/2008/layout/LinedList"/>
    <dgm:cxn modelId="{1820654B-E278-4ACE-8657-BDA080FF2044}" type="presParOf" srcId="{9643E7AD-15A3-448F-8242-9A68B4E31513}" destId="{95B7AE2D-2AFE-49F1-8C55-518FD14D2AA2}" srcOrd="1" destOrd="0" presId="urn:microsoft.com/office/officeart/2008/layout/LinedList"/>
    <dgm:cxn modelId="{C9F675A9-F730-4DB4-BC38-6F4347BE3C9D}" type="presParOf" srcId="{9643E7AD-15A3-448F-8242-9A68B4E31513}" destId="{2A78177D-072C-4464-8CE8-C22880222CDE}" srcOrd="2" destOrd="0" presId="urn:microsoft.com/office/officeart/2008/layout/LinedList"/>
    <dgm:cxn modelId="{C09EA5A0-FCA1-4D62-8BE9-09D02164B08F}" type="presParOf" srcId="{4ACF43D1-519E-42A2-970C-705800D064AC}" destId="{7E67FE7C-BB80-4B4F-B68D-6660D4F8333D}" srcOrd="2" destOrd="0" presId="urn:microsoft.com/office/officeart/2008/layout/LinedList"/>
    <dgm:cxn modelId="{A075ABA5-057E-4049-925D-90A077A76F9B}" type="presParOf" srcId="{4ACF43D1-519E-42A2-970C-705800D064AC}" destId="{A5CEA4BB-B0DF-4732-984B-A42182B1F833}" srcOrd="3" destOrd="0" presId="urn:microsoft.com/office/officeart/2008/layout/LinedList"/>
    <dgm:cxn modelId="{357453E5-D8DB-4D65-91F2-C9E9892D7FFC}" type="presParOf" srcId="{4ACF43D1-519E-42A2-970C-705800D064AC}" destId="{C17C134E-C1F9-4AFA-A730-757854DF7D47}" srcOrd="4" destOrd="0" presId="urn:microsoft.com/office/officeart/2008/layout/LinedList"/>
    <dgm:cxn modelId="{653D7DE0-E9B3-4F67-A964-C4D41E17051F}" type="presParOf" srcId="{C17C134E-C1F9-4AFA-A730-757854DF7D47}" destId="{AA561E92-40CD-45D2-8D7B-23D2398A8AB3}" srcOrd="0" destOrd="0" presId="urn:microsoft.com/office/officeart/2008/layout/LinedList"/>
    <dgm:cxn modelId="{236126DA-D5E6-46D8-93E6-8E09D31469E3}" type="presParOf" srcId="{C17C134E-C1F9-4AFA-A730-757854DF7D47}" destId="{553B2C78-8B28-4D96-B4FA-F9D27B084078}" srcOrd="1" destOrd="0" presId="urn:microsoft.com/office/officeart/2008/layout/LinedList"/>
    <dgm:cxn modelId="{B25F28C3-71DF-470B-948B-A28C205AE9AD}" type="presParOf" srcId="{C17C134E-C1F9-4AFA-A730-757854DF7D47}" destId="{66B89092-D541-40FA-BE80-A663C9DF4DF9}" srcOrd="2" destOrd="0" presId="urn:microsoft.com/office/officeart/2008/layout/LinedList"/>
    <dgm:cxn modelId="{B7F21BA5-5421-434D-B817-3339018D7149}" type="presParOf" srcId="{4ACF43D1-519E-42A2-970C-705800D064AC}" destId="{60F9277A-DCD9-4FC5-BC6E-9CC1E980E144}" srcOrd="5" destOrd="0" presId="urn:microsoft.com/office/officeart/2008/layout/LinedList"/>
    <dgm:cxn modelId="{8342601A-ECA3-4B45-849A-BCB6B1E87095}" type="presParOf" srcId="{4ACF43D1-519E-42A2-970C-705800D064AC}" destId="{5B76AF41-79C6-4140-8DBD-444BC31CE3BB}" srcOrd="6" destOrd="0" presId="urn:microsoft.com/office/officeart/2008/layout/LinedList"/>
    <dgm:cxn modelId="{9A97514F-08EF-4DA4-A22C-B8F75AC51DD1}" type="presParOf" srcId="{4ACF43D1-519E-42A2-970C-705800D064AC}" destId="{7623258D-EFD3-45AE-97DC-B25D316C8C1A}" srcOrd="7" destOrd="0" presId="urn:microsoft.com/office/officeart/2008/layout/LinedList"/>
    <dgm:cxn modelId="{2A974381-0279-43FA-8112-F0459A2842E1}" type="presParOf" srcId="{7623258D-EFD3-45AE-97DC-B25D316C8C1A}" destId="{2BD20F64-A377-4216-94EA-771346C07FF6}" srcOrd="0" destOrd="0" presId="urn:microsoft.com/office/officeart/2008/layout/LinedList"/>
    <dgm:cxn modelId="{EB0CF09B-E5FE-4722-9EE9-8C518AD5A4F6}" type="presParOf" srcId="{7623258D-EFD3-45AE-97DC-B25D316C8C1A}" destId="{358116AB-1F86-4D11-94BB-F356FC2E1F7B}" srcOrd="1" destOrd="0" presId="urn:microsoft.com/office/officeart/2008/layout/LinedList"/>
    <dgm:cxn modelId="{9B1622F2-6B41-4DBD-9907-BC19AAD22E36}" type="presParOf" srcId="{7623258D-EFD3-45AE-97DC-B25D316C8C1A}" destId="{F5D265F8-414B-4D16-A25B-A661A4EA9879}" srcOrd="2" destOrd="0" presId="urn:microsoft.com/office/officeart/2008/layout/LinedList"/>
    <dgm:cxn modelId="{306C8270-2D97-444C-96C8-982C9DCCE3E7}" type="presParOf" srcId="{4ACF43D1-519E-42A2-970C-705800D064AC}" destId="{2D96191E-8811-483B-9FB6-D31AD9FF8262}" srcOrd="8" destOrd="0" presId="urn:microsoft.com/office/officeart/2008/layout/LinedList"/>
    <dgm:cxn modelId="{1A377C9C-D9BA-4AD2-9EDE-35805F8293D3}" type="presParOf" srcId="{4ACF43D1-519E-42A2-970C-705800D064AC}" destId="{6EAAA7EE-856D-4170-96DE-72E6A713EA09}" srcOrd="9" destOrd="0" presId="urn:microsoft.com/office/officeart/2008/layout/LinedList"/>
    <dgm:cxn modelId="{B0BF71A0-0175-4DFD-81DD-419ECD7CB048}" type="presParOf" srcId="{4ACF43D1-519E-42A2-970C-705800D064AC}" destId="{4019625C-21CD-4DD7-8473-DA389B249BEF}" srcOrd="10" destOrd="0" presId="urn:microsoft.com/office/officeart/2008/layout/LinedList"/>
    <dgm:cxn modelId="{9A6BEF55-AD83-4210-B899-D013604FE7DD}" type="presParOf" srcId="{4019625C-21CD-4DD7-8473-DA389B249BEF}" destId="{D31B9067-8BE3-4160-9E98-5BA14D4FCA9B}" srcOrd="0" destOrd="0" presId="urn:microsoft.com/office/officeart/2008/layout/LinedList"/>
    <dgm:cxn modelId="{9BDBB43F-C251-4C5B-9995-CE6235FFD346}" type="presParOf" srcId="{4019625C-21CD-4DD7-8473-DA389B249BEF}" destId="{6C197335-E242-4D28-930A-665CED2D252C}" srcOrd="1" destOrd="0" presId="urn:microsoft.com/office/officeart/2008/layout/LinedList"/>
    <dgm:cxn modelId="{E1D64C1D-AFC0-4F55-B67E-9313E7100EC4}" type="presParOf" srcId="{4019625C-21CD-4DD7-8473-DA389B249BEF}" destId="{2B0A86E8-526E-4BF0-9DBB-1AAD20B7C293}" srcOrd="2" destOrd="0" presId="urn:microsoft.com/office/officeart/2008/layout/LinedList"/>
    <dgm:cxn modelId="{5EE1C9D2-D1BD-4BF6-8BB3-D963977E7326}" type="presParOf" srcId="{4ACF43D1-519E-42A2-970C-705800D064AC}" destId="{37A34424-BEFA-4DC6-8D36-1A3B3AA2CCA7}" srcOrd="11" destOrd="0" presId="urn:microsoft.com/office/officeart/2008/layout/LinedList"/>
    <dgm:cxn modelId="{A5375F9B-42D7-4053-951F-6FE2633CCB3E}" type="presParOf" srcId="{4ACF43D1-519E-42A2-970C-705800D064AC}" destId="{BC53252F-D674-4D41-8451-2511F922E89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Cú pháp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Số &amp; Chuỗi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Ngày &amp;Toán học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A1EB7339-DC89-4A21-B6D4-0A85DBE9125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Mảng</a:t>
          </a:r>
        </a:p>
      </dgm:t>
    </dgm:pt>
    <dgm:pt modelId="{C4A08157-B878-4734-B356-B4ADAE20F67E}" type="parTrans" cxnId="{8D2D3010-4D3D-4D0F-8329-EA5D40FDD98E}">
      <dgm:prSet/>
      <dgm:spPr/>
      <dgm:t>
        <a:bodyPr/>
        <a:lstStyle/>
        <a:p>
          <a:endParaRPr lang="en-US"/>
        </a:p>
      </dgm:t>
    </dgm:pt>
    <dgm:pt modelId="{E48F0DB1-483D-448E-B0E1-CC7964A1A8E3}" type="sibTrans" cxnId="{8D2D3010-4D3D-4D0F-8329-EA5D40FDD98E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4019625C-21CD-4DD7-8473-DA389B249BEF}" type="pres">
      <dgm:prSet presAssocID="{A1EB7339-DC89-4A21-B6D4-0A85DBE9125E}" presName="horz2" presStyleCnt="0"/>
      <dgm:spPr/>
    </dgm:pt>
    <dgm:pt modelId="{D31B9067-8BE3-4160-9E98-5BA14D4FCA9B}" type="pres">
      <dgm:prSet presAssocID="{A1EB7339-DC89-4A21-B6D4-0A85DBE9125E}" presName="horzSpace2" presStyleCnt="0"/>
      <dgm:spPr/>
    </dgm:pt>
    <dgm:pt modelId="{6C197335-E242-4D28-930A-665CED2D252C}" type="pres">
      <dgm:prSet presAssocID="{A1EB7339-DC89-4A21-B6D4-0A85DBE9125E}" presName="tx2" presStyleLbl="revTx" presStyleIdx="4" presStyleCnt="5"/>
      <dgm:spPr/>
    </dgm:pt>
    <dgm:pt modelId="{2B0A86E8-526E-4BF0-9DBB-1AAD20B7C293}" type="pres">
      <dgm:prSet presAssocID="{A1EB7339-DC89-4A21-B6D4-0A85DBE9125E}" presName="vert2" presStyleCnt="0"/>
      <dgm:spPr/>
    </dgm:pt>
    <dgm:pt modelId="{37A34424-BEFA-4DC6-8D36-1A3B3AA2CCA7}" type="pres">
      <dgm:prSet presAssocID="{A1EB7339-DC89-4A21-B6D4-0A85DBE9125E}" presName="thinLine2b" presStyleLbl="callout" presStyleIdx="3" presStyleCnt="4"/>
      <dgm:spPr/>
    </dgm:pt>
    <dgm:pt modelId="{BC53252F-D674-4D41-8451-2511F922E899}" type="pres">
      <dgm:prSet presAssocID="{A1EB7339-DC89-4A21-B6D4-0A85DBE9125E}" presName="vertSpace2b" presStyleCnt="0"/>
      <dgm:spPr/>
    </dgm:pt>
  </dgm:ptLst>
  <dgm:cxnLst>
    <dgm:cxn modelId="{EF635803-B061-4408-B094-9838813C4729}" type="presOf" srcId="{BE2E176B-EDA9-44DF-BE0D-D7C715BB1C8E}" destId="{553B2C78-8B28-4D96-B4FA-F9D27B084078}" srcOrd="0" destOrd="0" presId="urn:microsoft.com/office/officeart/2008/layout/LinedList"/>
    <dgm:cxn modelId="{8D2D3010-4D3D-4D0F-8329-EA5D40FDD98E}" srcId="{EA7F9208-24D8-4563-A2ED-FBFBC5F86B00}" destId="{A1EB7339-DC89-4A21-B6D4-0A85DBE9125E}" srcOrd="3" destOrd="0" parTransId="{C4A08157-B878-4734-B356-B4ADAE20F67E}" sibTransId="{E48F0DB1-483D-448E-B0E1-CC7964A1A8E3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6035B834-EE2E-4E57-984C-AEBDC7D08F20}" type="presOf" srcId="{EA7F9208-24D8-4563-A2ED-FBFBC5F86B00}" destId="{53AAE56C-73FE-45F9-B35E-39C2CC304544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A4AFA0AA-0FCA-4286-BA1F-DF3F8D55AFF5}" type="presOf" srcId="{170E935B-632B-4424-9BFB-F1C5A9D014B6}" destId="{C66396E0-32BA-46BE-B28A-A2673D61FB1A}" srcOrd="0" destOrd="0" presId="urn:microsoft.com/office/officeart/2008/layout/LinedList"/>
    <dgm:cxn modelId="{6F596BB4-37AE-4EC3-9C0D-32D536DD2A6C}" type="presOf" srcId="{7223C101-9C24-4B5A-BA5E-9583249FEB8D}" destId="{358116AB-1F86-4D11-94BB-F356FC2E1F7B}" srcOrd="0" destOrd="0" presId="urn:microsoft.com/office/officeart/2008/layout/LinedList"/>
    <dgm:cxn modelId="{0AAAACB7-7DF8-49BE-9D54-4E947A43F63C}" type="presOf" srcId="{A1EB7339-DC89-4A21-B6D4-0A85DBE9125E}" destId="{6C197335-E242-4D28-930A-665CED2D252C}" srcOrd="0" destOrd="0" presId="urn:microsoft.com/office/officeart/2008/layout/LinedList"/>
    <dgm:cxn modelId="{EA422FE9-B065-4111-A6F3-C7BFEC0FEF47}" type="presOf" srcId="{47543A14-7939-4793-BA1A-E62B4BA9B414}" destId="{95B7AE2D-2AFE-49F1-8C55-518FD14D2AA2}" srcOrd="0" destOrd="0" presId="urn:microsoft.com/office/officeart/2008/layout/LinedList"/>
    <dgm:cxn modelId="{B8E2E3EF-FB1C-48BB-8922-834CF047DD12}" type="presParOf" srcId="{C66396E0-32BA-46BE-B28A-A2673D61FB1A}" destId="{2C4D144F-C0A0-4BA0-BB79-D8AAD2113945}" srcOrd="0" destOrd="0" presId="urn:microsoft.com/office/officeart/2008/layout/LinedList"/>
    <dgm:cxn modelId="{72C1B786-5B49-418D-9AE1-CC59B66A8AE9}" type="presParOf" srcId="{C66396E0-32BA-46BE-B28A-A2673D61FB1A}" destId="{6DFABC9D-811D-4F5E-821D-F8D42D844B4B}" srcOrd="1" destOrd="0" presId="urn:microsoft.com/office/officeart/2008/layout/LinedList"/>
    <dgm:cxn modelId="{EE3C8FEB-21D5-4965-9DF6-46D896FE0F13}" type="presParOf" srcId="{6DFABC9D-811D-4F5E-821D-F8D42D844B4B}" destId="{53AAE56C-73FE-45F9-B35E-39C2CC304544}" srcOrd="0" destOrd="0" presId="urn:microsoft.com/office/officeart/2008/layout/LinedList"/>
    <dgm:cxn modelId="{C197918D-6D96-4795-BD5D-CEFB133373BB}" type="presParOf" srcId="{6DFABC9D-811D-4F5E-821D-F8D42D844B4B}" destId="{4ACF43D1-519E-42A2-970C-705800D064AC}" srcOrd="1" destOrd="0" presId="urn:microsoft.com/office/officeart/2008/layout/LinedList"/>
    <dgm:cxn modelId="{FFB0C8F3-2595-4F5E-8F6A-0FE814E9AC74}" type="presParOf" srcId="{4ACF43D1-519E-42A2-970C-705800D064AC}" destId="{72FED7FB-2F1E-4FC9-B233-F3AAE2F35B63}" srcOrd="0" destOrd="0" presId="urn:microsoft.com/office/officeart/2008/layout/LinedList"/>
    <dgm:cxn modelId="{B1CA3CD0-61B2-4AB3-8523-EEBEBD6AD79E}" type="presParOf" srcId="{4ACF43D1-519E-42A2-970C-705800D064AC}" destId="{9643E7AD-15A3-448F-8242-9A68B4E31513}" srcOrd="1" destOrd="0" presId="urn:microsoft.com/office/officeart/2008/layout/LinedList"/>
    <dgm:cxn modelId="{BFF770D6-D2CA-4427-AFC5-B9B516F2B7F6}" type="presParOf" srcId="{9643E7AD-15A3-448F-8242-9A68B4E31513}" destId="{836F85B5-FBF6-46B6-8E0F-315311C88186}" srcOrd="0" destOrd="0" presId="urn:microsoft.com/office/officeart/2008/layout/LinedList"/>
    <dgm:cxn modelId="{7654C5DB-44FF-4D46-92C4-2EB1D5AFDDE5}" type="presParOf" srcId="{9643E7AD-15A3-448F-8242-9A68B4E31513}" destId="{95B7AE2D-2AFE-49F1-8C55-518FD14D2AA2}" srcOrd="1" destOrd="0" presId="urn:microsoft.com/office/officeart/2008/layout/LinedList"/>
    <dgm:cxn modelId="{7CB55F37-87FF-4447-AF73-9EFE7F320525}" type="presParOf" srcId="{9643E7AD-15A3-448F-8242-9A68B4E31513}" destId="{2A78177D-072C-4464-8CE8-C22880222CDE}" srcOrd="2" destOrd="0" presId="urn:microsoft.com/office/officeart/2008/layout/LinedList"/>
    <dgm:cxn modelId="{E8C211F2-5544-4C25-8306-85995740800C}" type="presParOf" srcId="{4ACF43D1-519E-42A2-970C-705800D064AC}" destId="{7E67FE7C-BB80-4B4F-B68D-6660D4F8333D}" srcOrd="2" destOrd="0" presId="urn:microsoft.com/office/officeart/2008/layout/LinedList"/>
    <dgm:cxn modelId="{BA89AE2A-D89C-4FC1-B2E4-78F05A0CF5F8}" type="presParOf" srcId="{4ACF43D1-519E-42A2-970C-705800D064AC}" destId="{A5CEA4BB-B0DF-4732-984B-A42182B1F833}" srcOrd="3" destOrd="0" presId="urn:microsoft.com/office/officeart/2008/layout/LinedList"/>
    <dgm:cxn modelId="{DA065838-64F6-46CF-A1AB-0F5AB1D5C521}" type="presParOf" srcId="{4ACF43D1-519E-42A2-970C-705800D064AC}" destId="{C17C134E-C1F9-4AFA-A730-757854DF7D47}" srcOrd="4" destOrd="0" presId="urn:microsoft.com/office/officeart/2008/layout/LinedList"/>
    <dgm:cxn modelId="{341DC441-811A-4F8F-A45F-2CB0950A4362}" type="presParOf" srcId="{C17C134E-C1F9-4AFA-A730-757854DF7D47}" destId="{AA561E92-40CD-45D2-8D7B-23D2398A8AB3}" srcOrd="0" destOrd="0" presId="urn:microsoft.com/office/officeart/2008/layout/LinedList"/>
    <dgm:cxn modelId="{623DA653-30AD-4759-B91F-B4DCB0A5A213}" type="presParOf" srcId="{C17C134E-C1F9-4AFA-A730-757854DF7D47}" destId="{553B2C78-8B28-4D96-B4FA-F9D27B084078}" srcOrd="1" destOrd="0" presId="urn:microsoft.com/office/officeart/2008/layout/LinedList"/>
    <dgm:cxn modelId="{3AD717DE-8EC4-4A49-B529-A240164CA812}" type="presParOf" srcId="{C17C134E-C1F9-4AFA-A730-757854DF7D47}" destId="{66B89092-D541-40FA-BE80-A663C9DF4DF9}" srcOrd="2" destOrd="0" presId="urn:microsoft.com/office/officeart/2008/layout/LinedList"/>
    <dgm:cxn modelId="{CFC00BC6-2994-4821-B3DA-944226D220A8}" type="presParOf" srcId="{4ACF43D1-519E-42A2-970C-705800D064AC}" destId="{60F9277A-DCD9-4FC5-BC6E-9CC1E980E144}" srcOrd="5" destOrd="0" presId="urn:microsoft.com/office/officeart/2008/layout/LinedList"/>
    <dgm:cxn modelId="{0C32DBD6-C3BB-48C9-9D15-E65FDBFBBD9D}" type="presParOf" srcId="{4ACF43D1-519E-42A2-970C-705800D064AC}" destId="{5B76AF41-79C6-4140-8DBD-444BC31CE3BB}" srcOrd="6" destOrd="0" presId="urn:microsoft.com/office/officeart/2008/layout/LinedList"/>
    <dgm:cxn modelId="{9BCE633A-E594-4E89-B88E-3193106630B3}" type="presParOf" srcId="{4ACF43D1-519E-42A2-970C-705800D064AC}" destId="{7623258D-EFD3-45AE-97DC-B25D316C8C1A}" srcOrd="7" destOrd="0" presId="urn:microsoft.com/office/officeart/2008/layout/LinedList"/>
    <dgm:cxn modelId="{8136DE7C-7C98-4173-8EE6-4957A51CF68E}" type="presParOf" srcId="{7623258D-EFD3-45AE-97DC-B25D316C8C1A}" destId="{2BD20F64-A377-4216-94EA-771346C07FF6}" srcOrd="0" destOrd="0" presId="urn:microsoft.com/office/officeart/2008/layout/LinedList"/>
    <dgm:cxn modelId="{7A371295-FE75-4F88-9609-AC65304830A2}" type="presParOf" srcId="{7623258D-EFD3-45AE-97DC-B25D316C8C1A}" destId="{358116AB-1F86-4D11-94BB-F356FC2E1F7B}" srcOrd="1" destOrd="0" presId="urn:microsoft.com/office/officeart/2008/layout/LinedList"/>
    <dgm:cxn modelId="{DAC4E845-752A-47C0-86FF-68D525FF6A68}" type="presParOf" srcId="{7623258D-EFD3-45AE-97DC-B25D316C8C1A}" destId="{F5D265F8-414B-4D16-A25B-A661A4EA9879}" srcOrd="2" destOrd="0" presId="urn:microsoft.com/office/officeart/2008/layout/LinedList"/>
    <dgm:cxn modelId="{E4AB5DA2-E954-407D-9907-302ECDB15A34}" type="presParOf" srcId="{4ACF43D1-519E-42A2-970C-705800D064AC}" destId="{2D96191E-8811-483B-9FB6-D31AD9FF8262}" srcOrd="8" destOrd="0" presId="urn:microsoft.com/office/officeart/2008/layout/LinedList"/>
    <dgm:cxn modelId="{4E503553-7734-4DE6-A35B-4B8DE77CD0AD}" type="presParOf" srcId="{4ACF43D1-519E-42A2-970C-705800D064AC}" destId="{6EAAA7EE-856D-4170-96DE-72E6A713EA09}" srcOrd="9" destOrd="0" presId="urn:microsoft.com/office/officeart/2008/layout/LinedList"/>
    <dgm:cxn modelId="{E6C63BEC-7A60-4B31-AC88-E8BFAF0EF4DB}" type="presParOf" srcId="{4ACF43D1-519E-42A2-970C-705800D064AC}" destId="{4019625C-21CD-4DD7-8473-DA389B249BEF}" srcOrd="10" destOrd="0" presId="urn:microsoft.com/office/officeart/2008/layout/LinedList"/>
    <dgm:cxn modelId="{4171496D-3029-4BF5-98E5-E4D87389F8FB}" type="presParOf" srcId="{4019625C-21CD-4DD7-8473-DA389B249BEF}" destId="{D31B9067-8BE3-4160-9E98-5BA14D4FCA9B}" srcOrd="0" destOrd="0" presId="urn:microsoft.com/office/officeart/2008/layout/LinedList"/>
    <dgm:cxn modelId="{15B1CD3D-5F6A-4D8E-ACF9-6E468B1768B6}" type="presParOf" srcId="{4019625C-21CD-4DD7-8473-DA389B249BEF}" destId="{6C197335-E242-4D28-930A-665CED2D252C}" srcOrd="1" destOrd="0" presId="urn:microsoft.com/office/officeart/2008/layout/LinedList"/>
    <dgm:cxn modelId="{6C0B3FE3-71CF-402E-8E5C-01E96166ACA4}" type="presParOf" srcId="{4019625C-21CD-4DD7-8473-DA389B249BEF}" destId="{2B0A86E8-526E-4BF0-9DBB-1AAD20B7C293}" srcOrd="2" destOrd="0" presId="urn:microsoft.com/office/officeart/2008/layout/LinedList"/>
    <dgm:cxn modelId="{D2675F56-3202-4A3E-9785-EAE05AD5FE20}" type="presParOf" srcId="{4ACF43D1-519E-42A2-970C-705800D064AC}" destId="{37A34424-BEFA-4DC6-8D36-1A3B3AA2CCA7}" srcOrd="11" destOrd="0" presId="urn:microsoft.com/office/officeart/2008/layout/LinedList"/>
    <dgm:cxn modelId="{338DDBBD-F31D-4EA0-A38A-E82693A4CAA8}" type="presParOf" srcId="{4ACF43D1-519E-42A2-970C-705800D064AC}" destId="{BC53252F-D674-4D41-8451-2511F922E89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Cú pháp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Số &amp; Chuỗi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Ngày &amp;Toán học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A1EB7339-DC89-4A21-B6D4-0A85DBE9125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Mảng</a:t>
          </a:r>
        </a:p>
      </dgm:t>
    </dgm:pt>
    <dgm:pt modelId="{C4A08157-B878-4734-B356-B4ADAE20F67E}" type="parTrans" cxnId="{8D2D3010-4D3D-4D0F-8329-EA5D40FDD98E}">
      <dgm:prSet/>
      <dgm:spPr/>
      <dgm:t>
        <a:bodyPr/>
        <a:lstStyle/>
        <a:p>
          <a:endParaRPr lang="en-US"/>
        </a:p>
      </dgm:t>
    </dgm:pt>
    <dgm:pt modelId="{E48F0DB1-483D-448E-B0E1-CC7964A1A8E3}" type="sibTrans" cxnId="{8D2D3010-4D3D-4D0F-8329-EA5D40FDD98E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4019625C-21CD-4DD7-8473-DA389B249BEF}" type="pres">
      <dgm:prSet presAssocID="{A1EB7339-DC89-4A21-B6D4-0A85DBE9125E}" presName="horz2" presStyleCnt="0"/>
      <dgm:spPr/>
    </dgm:pt>
    <dgm:pt modelId="{D31B9067-8BE3-4160-9E98-5BA14D4FCA9B}" type="pres">
      <dgm:prSet presAssocID="{A1EB7339-DC89-4A21-B6D4-0A85DBE9125E}" presName="horzSpace2" presStyleCnt="0"/>
      <dgm:spPr/>
    </dgm:pt>
    <dgm:pt modelId="{6C197335-E242-4D28-930A-665CED2D252C}" type="pres">
      <dgm:prSet presAssocID="{A1EB7339-DC89-4A21-B6D4-0A85DBE9125E}" presName="tx2" presStyleLbl="revTx" presStyleIdx="4" presStyleCnt="5"/>
      <dgm:spPr/>
    </dgm:pt>
    <dgm:pt modelId="{2B0A86E8-526E-4BF0-9DBB-1AAD20B7C293}" type="pres">
      <dgm:prSet presAssocID="{A1EB7339-DC89-4A21-B6D4-0A85DBE9125E}" presName="vert2" presStyleCnt="0"/>
      <dgm:spPr/>
    </dgm:pt>
    <dgm:pt modelId="{37A34424-BEFA-4DC6-8D36-1A3B3AA2CCA7}" type="pres">
      <dgm:prSet presAssocID="{A1EB7339-DC89-4A21-B6D4-0A85DBE9125E}" presName="thinLine2b" presStyleLbl="callout" presStyleIdx="3" presStyleCnt="4"/>
      <dgm:spPr/>
    </dgm:pt>
    <dgm:pt modelId="{BC53252F-D674-4D41-8451-2511F922E899}" type="pres">
      <dgm:prSet presAssocID="{A1EB7339-DC89-4A21-B6D4-0A85DBE9125E}" presName="vertSpace2b" presStyleCnt="0"/>
      <dgm:spPr/>
    </dgm:pt>
  </dgm:ptLst>
  <dgm:cxnLst>
    <dgm:cxn modelId="{8D2D3010-4D3D-4D0F-8329-EA5D40FDD98E}" srcId="{EA7F9208-24D8-4563-A2ED-FBFBC5F86B00}" destId="{A1EB7339-DC89-4A21-B6D4-0A85DBE9125E}" srcOrd="3" destOrd="0" parTransId="{C4A08157-B878-4734-B356-B4ADAE20F67E}" sibTransId="{E48F0DB1-483D-448E-B0E1-CC7964A1A8E3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C5CAB39-F3A2-478C-B299-4D5A0861856C}" type="presOf" srcId="{EA7F9208-24D8-4563-A2ED-FBFBC5F86B00}" destId="{53AAE56C-73FE-45F9-B35E-39C2CC304544}" srcOrd="0" destOrd="0" presId="urn:microsoft.com/office/officeart/2008/layout/LinedList"/>
    <dgm:cxn modelId="{BA101544-1EA7-48AF-88DE-E5B8B8FA5918}" type="presOf" srcId="{A1EB7339-DC89-4A21-B6D4-0A85DBE9125E}" destId="{6C197335-E242-4D28-930A-665CED2D252C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CCED314C-3BCB-488A-B45A-0D984E423A2B}" type="presOf" srcId="{47543A14-7939-4793-BA1A-E62B4BA9B414}" destId="{95B7AE2D-2AFE-49F1-8C55-518FD14D2AA2}" srcOrd="0" destOrd="0" presId="urn:microsoft.com/office/officeart/2008/layout/LinedList"/>
    <dgm:cxn modelId="{84186C76-B8DB-4889-A7AA-3F24E8FAED37}" type="presOf" srcId="{170E935B-632B-4424-9BFB-F1C5A9D014B6}" destId="{C66396E0-32BA-46BE-B28A-A2673D61FB1A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82FF69B5-0FD3-421A-8985-3502E0E82A0B}" type="presOf" srcId="{7223C101-9C24-4B5A-BA5E-9583249FEB8D}" destId="{358116AB-1F86-4D11-94BB-F356FC2E1F7B}" srcOrd="0" destOrd="0" presId="urn:microsoft.com/office/officeart/2008/layout/LinedList"/>
    <dgm:cxn modelId="{5DE428D8-E34A-4CC8-981B-CF6363F134CD}" type="presOf" srcId="{BE2E176B-EDA9-44DF-BE0D-D7C715BB1C8E}" destId="{553B2C78-8B28-4D96-B4FA-F9D27B084078}" srcOrd="0" destOrd="0" presId="urn:microsoft.com/office/officeart/2008/layout/LinedList"/>
    <dgm:cxn modelId="{9AA179DA-3731-4F60-BB76-9EB22AD577D8}" type="presParOf" srcId="{C66396E0-32BA-46BE-B28A-A2673D61FB1A}" destId="{2C4D144F-C0A0-4BA0-BB79-D8AAD2113945}" srcOrd="0" destOrd="0" presId="urn:microsoft.com/office/officeart/2008/layout/LinedList"/>
    <dgm:cxn modelId="{B4957EFA-DEB7-441A-B852-AD8865F96476}" type="presParOf" srcId="{C66396E0-32BA-46BE-B28A-A2673D61FB1A}" destId="{6DFABC9D-811D-4F5E-821D-F8D42D844B4B}" srcOrd="1" destOrd="0" presId="urn:microsoft.com/office/officeart/2008/layout/LinedList"/>
    <dgm:cxn modelId="{7235116E-68D3-410F-922F-ED24F528EE5F}" type="presParOf" srcId="{6DFABC9D-811D-4F5E-821D-F8D42D844B4B}" destId="{53AAE56C-73FE-45F9-B35E-39C2CC304544}" srcOrd="0" destOrd="0" presId="urn:microsoft.com/office/officeart/2008/layout/LinedList"/>
    <dgm:cxn modelId="{E8921EB0-0D03-4CA7-8B5C-E041C82EFD6A}" type="presParOf" srcId="{6DFABC9D-811D-4F5E-821D-F8D42D844B4B}" destId="{4ACF43D1-519E-42A2-970C-705800D064AC}" srcOrd="1" destOrd="0" presId="urn:microsoft.com/office/officeart/2008/layout/LinedList"/>
    <dgm:cxn modelId="{038CE09C-6D8E-45E8-8FEC-454CFF36125D}" type="presParOf" srcId="{4ACF43D1-519E-42A2-970C-705800D064AC}" destId="{72FED7FB-2F1E-4FC9-B233-F3AAE2F35B63}" srcOrd="0" destOrd="0" presId="urn:microsoft.com/office/officeart/2008/layout/LinedList"/>
    <dgm:cxn modelId="{2A5AE485-E00B-4576-AE4B-6EFB27DA2925}" type="presParOf" srcId="{4ACF43D1-519E-42A2-970C-705800D064AC}" destId="{9643E7AD-15A3-448F-8242-9A68B4E31513}" srcOrd="1" destOrd="0" presId="urn:microsoft.com/office/officeart/2008/layout/LinedList"/>
    <dgm:cxn modelId="{F811DAA6-9A7C-4C03-BF83-A3402D1D6E44}" type="presParOf" srcId="{9643E7AD-15A3-448F-8242-9A68B4E31513}" destId="{836F85B5-FBF6-46B6-8E0F-315311C88186}" srcOrd="0" destOrd="0" presId="urn:microsoft.com/office/officeart/2008/layout/LinedList"/>
    <dgm:cxn modelId="{33C780C3-018B-4CF2-876D-43331F61CB66}" type="presParOf" srcId="{9643E7AD-15A3-448F-8242-9A68B4E31513}" destId="{95B7AE2D-2AFE-49F1-8C55-518FD14D2AA2}" srcOrd="1" destOrd="0" presId="urn:microsoft.com/office/officeart/2008/layout/LinedList"/>
    <dgm:cxn modelId="{7BE7EA1A-A912-43BE-8FB0-A119D6F3FC50}" type="presParOf" srcId="{9643E7AD-15A3-448F-8242-9A68B4E31513}" destId="{2A78177D-072C-4464-8CE8-C22880222CDE}" srcOrd="2" destOrd="0" presId="urn:microsoft.com/office/officeart/2008/layout/LinedList"/>
    <dgm:cxn modelId="{94400C1C-A3ED-4441-BBB9-D2E755AF6DEB}" type="presParOf" srcId="{4ACF43D1-519E-42A2-970C-705800D064AC}" destId="{7E67FE7C-BB80-4B4F-B68D-6660D4F8333D}" srcOrd="2" destOrd="0" presId="urn:microsoft.com/office/officeart/2008/layout/LinedList"/>
    <dgm:cxn modelId="{1E7230FE-D8E2-4D78-8E11-6C571C4DB308}" type="presParOf" srcId="{4ACF43D1-519E-42A2-970C-705800D064AC}" destId="{A5CEA4BB-B0DF-4732-984B-A42182B1F833}" srcOrd="3" destOrd="0" presId="urn:microsoft.com/office/officeart/2008/layout/LinedList"/>
    <dgm:cxn modelId="{61C85A97-15C7-4837-9FED-7232DD6B1AB8}" type="presParOf" srcId="{4ACF43D1-519E-42A2-970C-705800D064AC}" destId="{C17C134E-C1F9-4AFA-A730-757854DF7D47}" srcOrd="4" destOrd="0" presId="urn:microsoft.com/office/officeart/2008/layout/LinedList"/>
    <dgm:cxn modelId="{23C157ED-7FA5-48FC-8BE2-495C0C57D411}" type="presParOf" srcId="{C17C134E-C1F9-4AFA-A730-757854DF7D47}" destId="{AA561E92-40CD-45D2-8D7B-23D2398A8AB3}" srcOrd="0" destOrd="0" presId="urn:microsoft.com/office/officeart/2008/layout/LinedList"/>
    <dgm:cxn modelId="{F97B2322-211F-45B2-89AB-31BF9B90175D}" type="presParOf" srcId="{C17C134E-C1F9-4AFA-A730-757854DF7D47}" destId="{553B2C78-8B28-4D96-B4FA-F9D27B084078}" srcOrd="1" destOrd="0" presId="urn:microsoft.com/office/officeart/2008/layout/LinedList"/>
    <dgm:cxn modelId="{404F966C-C79A-41F3-B46C-50DE920BEB08}" type="presParOf" srcId="{C17C134E-C1F9-4AFA-A730-757854DF7D47}" destId="{66B89092-D541-40FA-BE80-A663C9DF4DF9}" srcOrd="2" destOrd="0" presId="urn:microsoft.com/office/officeart/2008/layout/LinedList"/>
    <dgm:cxn modelId="{E3486805-C4B0-4641-9EAC-B97123099B05}" type="presParOf" srcId="{4ACF43D1-519E-42A2-970C-705800D064AC}" destId="{60F9277A-DCD9-4FC5-BC6E-9CC1E980E144}" srcOrd="5" destOrd="0" presId="urn:microsoft.com/office/officeart/2008/layout/LinedList"/>
    <dgm:cxn modelId="{F05F86E6-C53D-464D-9680-968CE2B97A15}" type="presParOf" srcId="{4ACF43D1-519E-42A2-970C-705800D064AC}" destId="{5B76AF41-79C6-4140-8DBD-444BC31CE3BB}" srcOrd="6" destOrd="0" presId="urn:microsoft.com/office/officeart/2008/layout/LinedList"/>
    <dgm:cxn modelId="{C52AFBC3-B16A-4DBF-AE0C-5B6F7D1C708B}" type="presParOf" srcId="{4ACF43D1-519E-42A2-970C-705800D064AC}" destId="{7623258D-EFD3-45AE-97DC-B25D316C8C1A}" srcOrd="7" destOrd="0" presId="urn:microsoft.com/office/officeart/2008/layout/LinedList"/>
    <dgm:cxn modelId="{A0D0D11D-31F7-4F8D-9853-ECFD9808CC81}" type="presParOf" srcId="{7623258D-EFD3-45AE-97DC-B25D316C8C1A}" destId="{2BD20F64-A377-4216-94EA-771346C07FF6}" srcOrd="0" destOrd="0" presId="urn:microsoft.com/office/officeart/2008/layout/LinedList"/>
    <dgm:cxn modelId="{3E102FCA-50AC-471A-A97A-C2CFF15177FD}" type="presParOf" srcId="{7623258D-EFD3-45AE-97DC-B25D316C8C1A}" destId="{358116AB-1F86-4D11-94BB-F356FC2E1F7B}" srcOrd="1" destOrd="0" presId="urn:microsoft.com/office/officeart/2008/layout/LinedList"/>
    <dgm:cxn modelId="{26AFE5FF-C749-4924-8606-98C9B97854C6}" type="presParOf" srcId="{7623258D-EFD3-45AE-97DC-B25D316C8C1A}" destId="{F5D265F8-414B-4D16-A25B-A661A4EA9879}" srcOrd="2" destOrd="0" presId="urn:microsoft.com/office/officeart/2008/layout/LinedList"/>
    <dgm:cxn modelId="{304C8F86-2736-4B92-B197-727DB1EBA113}" type="presParOf" srcId="{4ACF43D1-519E-42A2-970C-705800D064AC}" destId="{2D96191E-8811-483B-9FB6-D31AD9FF8262}" srcOrd="8" destOrd="0" presId="urn:microsoft.com/office/officeart/2008/layout/LinedList"/>
    <dgm:cxn modelId="{9E86A939-8484-4798-AF11-2574EDFC78D4}" type="presParOf" srcId="{4ACF43D1-519E-42A2-970C-705800D064AC}" destId="{6EAAA7EE-856D-4170-96DE-72E6A713EA09}" srcOrd="9" destOrd="0" presId="urn:microsoft.com/office/officeart/2008/layout/LinedList"/>
    <dgm:cxn modelId="{3437C581-0C2A-47F4-B18F-A782C5826305}" type="presParOf" srcId="{4ACF43D1-519E-42A2-970C-705800D064AC}" destId="{4019625C-21CD-4DD7-8473-DA389B249BEF}" srcOrd="10" destOrd="0" presId="urn:microsoft.com/office/officeart/2008/layout/LinedList"/>
    <dgm:cxn modelId="{50C50FF1-A2B5-4739-80B3-102660DD1A7E}" type="presParOf" srcId="{4019625C-21CD-4DD7-8473-DA389B249BEF}" destId="{D31B9067-8BE3-4160-9E98-5BA14D4FCA9B}" srcOrd="0" destOrd="0" presId="urn:microsoft.com/office/officeart/2008/layout/LinedList"/>
    <dgm:cxn modelId="{B44AA5C4-09C2-4F3F-8E9A-DEC0FBA5F71B}" type="presParOf" srcId="{4019625C-21CD-4DD7-8473-DA389B249BEF}" destId="{6C197335-E242-4D28-930A-665CED2D252C}" srcOrd="1" destOrd="0" presId="urn:microsoft.com/office/officeart/2008/layout/LinedList"/>
    <dgm:cxn modelId="{D70189B3-7F1A-4A0E-B538-BC5B272F9559}" type="presParOf" srcId="{4019625C-21CD-4DD7-8473-DA389B249BEF}" destId="{2B0A86E8-526E-4BF0-9DBB-1AAD20B7C293}" srcOrd="2" destOrd="0" presId="urn:microsoft.com/office/officeart/2008/layout/LinedList"/>
    <dgm:cxn modelId="{54ABA0BC-08A4-40CC-97BB-2E1F4D21843C}" type="presParOf" srcId="{4ACF43D1-519E-42A2-970C-705800D064AC}" destId="{37A34424-BEFA-4DC6-8D36-1A3B3AA2CCA7}" srcOrd="11" destOrd="0" presId="urn:microsoft.com/office/officeart/2008/layout/LinedList"/>
    <dgm:cxn modelId="{D39102D8-3D95-4831-9751-DA403F9DEE7F}" type="presParOf" srcId="{4ACF43D1-519E-42A2-970C-705800D064AC}" destId="{BC53252F-D674-4D41-8451-2511F922E89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Cú pháp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Số &amp; Chuỗi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Ngày &amp;Toán học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A1EB7339-DC89-4A21-B6D4-0A85DBE9125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Mảng</a:t>
          </a:r>
        </a:p>
      </dgm:t>
    </dgm:pt>
    <dgm:pt modelId="{C4A08157-B878-4734-B356-B4ADAE20F67E}" type="parTrans" cxnId="{8D2D3010-4D3D-4D0F-8329-EA5D40FDD98E}">
      <dgm:prSet/>
      <dgm:spPr/>
      <dgm:t>
        <a:bodyPr/>
        <a:lstStyle/>
        <a:p>
          <a:endParaRPr lang="en-US"/>
        </a:p>
      </dgm:t>
    </dgm:pt>
    <dgm:pt modelId="{E48F0DB1-483D-448E-B0E1-CC7964A1A8E3}" type="sibTrans" cxnId="{8D2D3010-4D3D-4D0F-8329-EA5D40FDD98E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4019625C-21CD-4DD7-8473-DA389B249BEF}" type="pres">
      <dgm:prSet presAssocID="{A1EB7339-DC89-4A21-B6D4-0A85DBE9125E}" presName="horz2" presStyleCnt="0"/>
      <dgm:spPr/>
    </dgm:pt>
    <dgm:pt modelId="{D31B9067-8BE3-4160-9E98-5BA14D4FCA9B}" type="pres">
      <dgm:prSet presAssocID="{A1EB7339-DC89-4A21-B6D4-0A85DBE9125E}" presName="horzSpace2" presStyleCnt="0"/>
      <dgm:spPr/>
    </dgm:pt>
    <dgm:pt modelId="{6C197335-E242-4D28-930A-665CED2D252C}" type="pres">
      <dgm:prSet presAssocID="{A1EB7339-DC89-4A21-B6D4-0A85DBE9125E}" presName="tx2" presStyleLbl="revTx" presStyleIdx="4" presStyleCnt="5"/>
      <dgm:spPr/>
    </dgm:pt>
    <dgm:pt modelId="{2B0A86E8-526E-4BF0-9DBB-1AAD20B7C293}" type="pres">
      <dgm:prSet presAssocID="{A1EB7339-DC89-4A21-B6D4-0A85DBE9125E}" presName="vert2" presStyleCnt="0"/>
      <dgm:spPr/>
    </dgm:pt>
    <dgm:pt modelId="{37A34424-BEFA-4DC6-8D36-1A3B3AA2CCA7}" type="pres">
      <dgm:prSet presAssocID="{A1EB7339-DC89-4A21-B6D4-0A85DBE9125E}" presName="thinLine2b" presStyleLbl="callout" presStyleIdx="3" presStyleCnt="4"/>
      <dgm:spPr/>
    </dgm:pt>
    <dgm:pt modelId="{BC53252F-D674-4D41-8451-2511F922E899}" type="pres">
      <dgm:prSet presAssocID="{A1EB7339-DC89-4A21-B6D4-0A85DBE9125E}" presName="vertSpace2b" presStyleCnt="0"/>
      <dgm:spPr/>
    </dgm:pt>
  </dgm:ptLst>
  <dgm:cxnLst>
    <dgm:cxn modelId="{8D2D3010-4D3D-4D0F-8329-EA5D40FDD98E}" srcId="{EA7F9208-24D8-4563-A2ED-FBFBC5F86B00}" destId="{A1EB7339-DC89-4A21-B6D4-0A85DBE9125E}" srcOrd="3" destOrd="0" parTransId="{C4A08157-B878-4734-B356-B4ADAE20F67E}" sibTransId="{E48F0DB1-483D-448E-B0E1-CC7964A1A8E3}"/>
    <dgm:cxn modelId="{1C497B12-5F86-4BB9-B6FF-4B463F726861}" type="presOf" srcId="{EA7F9208-24D8-4563-A2ED-FBFBC5F86B00}" destId="{53AAE56C-73FE-45F9-B35E-39C2CC30454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62A7762F-637C-4A8D-95BE-C9C46936BE56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AACA9251-10AE-42C6-BC9B-D78846FA72B0}" type="presOf" srcId="{47543A14-7939-4793-BA1A-E62B4BA9B414}" destId="{95B7AE2D-2AFE-49F1-8C55-518FD14D2AA2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733646B5-343F-47F0-9074-A772BCD523A4}" type="presOf" srcId="{BE2E176B-EDA9-44DF-BE0D-D7C715BB1C8E}" destId="{553B2C78-8B28-4D96-B4FA-F9D27B084078}" srcOrd="0" destOrd="0" presId="urn:microsoft.com/office/officeart/2008/layout/LinedList"/>
    <dgm:cxn modelId="{501D83B8-FF31-4295-831C-DEC41E9BB0BC}" type="presOf" srcId="{7223C101-9C24-4B5A-BA5E-9583249FEB8D}" destId="{358116AB-1F86-4D11-94BB-F356FC2E1F7B}" srcOrd="0" destOrd="0" presId="urn:microsoft.com/office/officeart/2008/layout/LinedList"/>
    <dgm:cxn modelId="{A617E1EC-B7FE-4D39-8534-117DA5FF270B}" type="presOf" srcId="{A1EB7339-DC89-4A21-B6D4-0A85DBE9125E}" destId="{6C197335-E242-4D28-930A-665CED2D252C}" srcOrd="0" destOrd="0" presId="urn:microsoft.com/office/officeart/2008/layout/LinedList"/>
    <dgm:cxn modelId="{F38F344B-93DA-40BB-94C8-0A66A8874805}" type="presParOf" srcId="{C66396E0-32BA-46BE-B28A-A2673D61FB1A}" destId="{2C4D144F-C0A0-4BA0-BB79-D8AAD2113945}" srcOrd="0" destOrd="0" presId="urn:microsoft.com/office/officeart/2008/layout/LinedList"/>
    <dgm:cxn modelId="{055A17AA-4DBD-4097-9658-28DB5B7D19A3}" type="presParOf" srcId="{C66396E0-32BA-46BE-B28A-A2673D61FB1A}" destId="{6DFABC9D-811D-4F5E-821D-F8D42D844B4B}" srcOrd="1" destOrd="0" presId="urn:microsoft.com/office/officeart/2008/layout/LinedList"/>
    <dgm:cxn modelId="{D71F723A-9F0D-4040-A237-328EC5B122A9}" type="presParOf" srcId="{6DFABC9D-811D-4F5E-821D-F8D42D844B4B}" destId="{53AAE56C-73FE-45F9-B35E-39C2CC304544}" srcOrd="0" destOrd="0" presId="urn:microsoft.com/office/officeart/2008/layout/LinedList"/>
    <dgm:cxn modelId="{69B65AE5-D2A2-4C48-A275-46BEF12AD103}" type="presParOf" srcId="{6DFABC9D-811D-4F5E-821D-F8D42D844B4B}" destId="{4ACF43D1-519E-42A2-970C-705800D064AC}" srcOrd="1" destOrd="0" presId="urn:microsoft.com/office/officeart/2008/layout/LinedList"/>
    <dgm:cxn modelId="{35A7B4F2-D161-4A8C-BADC-B2F4E274BD3E}" type="presParOf" srcId="{4ACF43D1-519E-42A2-970C-705800D064AC}" destId="{72FED7FB-2F1E-4FC9-B233-F3AAE2F35B63}" srcOrd="0" destOrd="0" presId="urn:microsoft.com/office/officeart/2008/layout/LinedList"/>
    <dgm:cxn modelId="{BB873A13-98E3-4EEF-B6CF-958341F089E5}" type="presParOf" srcId="{4ACF43D1-519E-42A2-970C-705800D064AC}" destId="{9643E7AD-15A3-448F-8242-9A68B4E31513}" srcOrd="1" destOrd="0" presId="urn:microsoft.com/office/officeart/2008/layout/LinedList"/>
    <dgm:cxn modelId="{D07E1108-00D8-4559-B7CC-487D31260E43}" type="presParOf" srcId="{9643E7AD-15A3-448F-8242-9A68B4E31513}" destId="{836F85B5-FBF6-46B6-8E0F-315311C88186}" srcOrd="0" destOrd="0" presId="urn:microsoft.com/office/officeart/2008/layout/LinedList"/>
    <dgm:cxn modelId="{DB5A75B9-D796-4B54-AF2D-EEA7EDA92B9A}" type="presParOf" srcId="{9643E7AD-15A3-448F-8242-9A68B4E31513}" destId="{95B7AE2D-2AFE-49F1-8C55-518FD14D2AA2}" srcOrd="1" destOrd="0" presId="urn:microsoft.com/office/officeart/2008/layout/LinedList"/>
    <dgm:cxn modelId="{A6908D54-1723-4701-98DD-D4557FCC1EB3}" type="presParOf" srcId="{9643E7AD-15A3-448F-8242-9A68B4E31513}" destId="{2A78177D-072C-4464-8CE8-C22880222CDE}" srcOrd="2" destOrd="0" presId="urn:microsoft.com/office/officeart/2008/layout/LinedList"/>
    <dgm:cxn modelId="{C01271B4-210E-4134-8C51-36393D94AB13}" type="presParOf" srcId="{4ACF43D1-519E-42A2-970C-705800D064AC}" destId="{7E67FE7C-BB80-4B4F-B68D-6660D4F8333D}" srcOrd="2" destOrd="0" presId="urn:microsoft.com/office/officeart/2008/layout/LinedList"/>
    <dgm:cxn modelId="{157F6AF4-DCEE-4B2C-BB4B-974CD20E946B}" type="presParOf" srcId="{4ACF43D1-519E-42A2-970C-705800D064AC}" destId="{A5CEA4BB-B0DF-4732-984B-A42182B1F833}" srcOrd="3" destOrd="0" presId="urn:microsoft.com/office/officeart/2008/layout/LinedList"/>
    <dgm:cxn modelId="{94061269-7B7D-4455-8E72-59D43A3A8872}" type="presParOf" srcId="{4ACF43D1-519E-42A2-970C-705800D064AC}" destId="{C17C134E-C1F9-4AFA-A730-757854DF7D47}" srcOrd="4" destOrd="0" presId="urn:microsoft.com/office/officeart/2008/layout/LinedList"/>
    <dgm:cxn modelId="{13BADF60-0635-46FD-8419-A0F6A35611B8}" type="presParOf" srcId="{C17C134E-C1F9-4AFA-A730-757854DF7D47}" destId="{AA561E92-40CD-45D2-8D7B-23D2398A8AB3}" srcOrd="0" destOrd="0" presId="urn:microsoft.com/office/officeart/2008/layout/LinedList"/>
    <dgm:cxn modelId="{680B0B1E-EEFB-49AB-9164-57FC840446AF}" type="presParOf" srcId="{C17C134E-C1F9-4AFA-A730-757854DF7D47}" destId="{553B2C78-8B28-4D96-B4FA-F9D27B084078}" srcOrd="1" destOrd="0" presId="urn:microsoft.com/office/officeart/2008/layout/LinedList"/>
    <dgm:cxn modelId="{E8C7DF8E-E5D5-450A-8F78-E644C3365807}" type="presParOf" srcId="{C17C134E-C1F9-4AFA-A730-757854DF7D47}" destId="{66B89092-D541-40FA-BE80-A663C9DF4DF9}" srcOrd="2" destOrd="0" presId="urn:microsoft.com/office/officeart/2008/layout/LinedList"/>
    <dgm:cxn modelId="{954C884D-4FEA-4981-B342-4C8152A36F76}" type="presParOf" srcId="{4ACF43D1-519E-42A2-970C-705800D064AC}" destId="{60F9277A-DCD9-4FC5-BC6E-9CC1E980E144}" srcOrd="5" destOrd="0" presId="urn:microsoft.com/office/officeart/2008/layout/LinedList"/>
    <dgm:cxn modelId="{CA5AEC00-A24D-40E8-9415-E366A543565A}" type="presParOf" srcId="{4ACF43D1-519E-42A2-970C-705800D064AC}" destId="{5B76AF41-79C6-4140-8DBD-444BC31CE3BB}" srcOrd="6" destOrd="0" presId="urn:microsoft.com/office/officeart/2008/layout/LinedList"/>
    <dgm:cxn modelId="{39AFF0F7-571A-40BC-9C55-293A27DC7086}" type="presParOf" srcId="{4ACF43D1-519E-42A2-970C-705800D064AC}" destId="{7623258D-EFD3-45AE-97DC-B25D316C8C1A}" srcOrd="7" destOrd="0" presId="urn:microsoft.com/office/officeart/2008/layout/LinedList"/>
    <dgm:cxn modelId="{6159BA43-4F60-43DC-A22D-EF9DC24AB31B}" type="presParOf" srcId="{7623258D-EFD3-45AE-97DC-B25D316C8C1A}" destId="{2BD20F64-A377-4216-94EA-771346C07FF6}" srcOrd="0" destOrd="0" presId="urn:microsoft.com/office/officeart/2008/layout/LinedList"/>
    <dgm:cxn modelId="{E8FAA87F-FC75-4A31-AE91-A0A93A3DB73E}" type="presParOf" srcId="{7623258D-EFD3-45AE-97DC-B25D316C8C1A}" destId="{358116AB-1F86-4D11-94BB-F356FC2E1F7B}" srcOrd="1" destOrd="0" presId="urn:microsoft.com/office/officeart/2008/layout/LinedList"/>
    <dgm:cxn modelId="{73F2F8DA-D662-415E-AD71-23282917E4BB}" type="presParOf" srcId="{7623258D-EFD3-45AE-97DC-B25D316C8C1A}" destId="{F5D265F8-414B-4D16-A25B-A661A4EA9879}" srcOrd="2" destOrd="0" presId="urn:microsoft.com/office/officeart/2008/layout/LinedList"/>
    <dgm:cxn modelId="{E5A581DC-65E1-4A6B-AC4B-12F6430FF1C1}" type="presParOf" srcId="{4ACF43D1-519E-42A2-970C-705800D064AC}" destId="{2D96191E-8811-483B-9FB6-D31AD9FF8262}" srcOrd="8" destOrd="0" presId="urn:microsoft.com/office/officeart/2008/layout/LinedList"/>
    <dgm:cxn modelId="{C0B8F6A1-765D-44E7-B061-9BD742254B66}" type="presParOf" srcId="{4ACF43D1-519E-42A2-970C-705800D064AC}" destId="{6EAAA7EE-856D-4170-96DE-72E6A713EA09}" srcOrd="9" destOrd="0" presId="urn:microsoft.com/office/officeart/2008/layout/LinedList"/>
    <dgm:cxn modelId="{DCB62AAC-F9AF-4914-B952-09F498CCD6C8}" type="presParOf" srcId="{4ACF43D1-519E-42A2-970C-705800D064AC}" destId="{4019625C-21CD-4DD7-8473-DA389B249BEF}" srcOrd="10" destOrd="0" presId="urn:microsoft.com/office/officeart/2008/layout/LinedList"/>
    <dgm:cxn modelId="{35C1E0F2-3B3B-4FFB-B105-14B3ACCB7D51}" type="presParOf" srcId="{4019625C-21CD-4DD7-8473-DA389B249BEF}" destId="{D31B9067-8BE3-4160-9E98-5BA14D4FCA9B}" srcOrd="0" destOrd="0" presId="urn:microsoft.com/office/officeart/2008/layout/LinedList"/>
    <dgm:cxn modelId="{D7C9DC97-9902-45F9-A5E5-4DD8517027EB}" type="presParOf" srcId="{4019625C-21CD-4DD7-8473-DA389B249BEF}" destId="{6C197335-E242-4D28-930A-665CED2D252C}" srcOrd="1" destOrd="0" presId="urn:microsoft.com/office/officeart/2008/layout/LinedList"/>
    <dgm:cxn modelId="{606C6773-9246-430C-A795-2621F0DF7289}" type="presParOf" srcId="{4019625C-21CD-4DD7-8473-DA389B249BEF}" destId="{2B0A86E8-526E-4BF0-9DBB-1AAD20B7C293}" srcOrd="2" destOrd="0" presId="urn:microsoft.com/office/officeart/2008/layout/LinedList"/>
    <dgm:cxn modelId="{9CEAEC7A-81FC-4C78-87CA-D8F92AF20922}" type="presParOf" srcId="{4ACF43D1-519E-42A2-970C-705800D064AC}" destId="{37A34424-BEFA-4DC6-8D36-1A3B3AA2CCA7}" srcOrd="11" destOrd="0" presId="urn:microsoft.com/office/officeart/2008/layout/LinedList"/>
    <dgm:cxn modelId="{3A101D55-E6F5-4673-AB44-488B89CC8692}" type="presParOf" srcId="{4ACF43D1-519E-42A2-970C-705800D064AC}" destId="{BC53252F-D674-4D41-8451-2511F922E89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Cú pháp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Số &amp; Chuỗi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Ngày &amp;Toán học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A1EB7339-DC89-4A21-B6D4-0A85DBE9125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Mảng</a:t>
          </a:r>
        </a:p>
      </dgm:t>
    </dgm:pt>
    <dgm:pt modelId="{C4A08157-B878-4734-B356-B4ADAE20F67E}" type="parTrans" cxnId="{8D2D3010-4D3D-4D0F-8329-EA5D40FDD98E}">
      <dgm:prSet/>
      <dgm:spPr/>
      <dgm:t>
        <a:bodyPr/>
        <a:lstStyle/>
        <a:p>
          <a:endParaRPr lang="en-US"/>
        </a:p>
      </dgm:t>
    </dgm:pt>
    <dgm:pt modelId="{E48F0DB1-483D-448E-B0E1-CC7964A1A8E3}" type="sibTrans" cxnId="{8D2D3010-4D3D-4D0F-8329-EA5D40FDD98E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4019625C-21CD-4DD7-8473-DA389B249BEF}" type="pres">
      <dgm:prSet presAssocID="{A1EB7339-DC89-4A21-B6D4-0A85DBE9125E}" presName="horz2" presStyleCnt="0"/>
      <dgm:spPr/>
    </dgm:pt>
    <dgm:pt modelId="{D31B9067-8BE3-4160-9E98-5BA14D4FCA9B}" type="pres">
      <dgm:prSet presAssocID="{A1EB7339-DC89-4A21-B6D4-0A85DBE9125E}" presName="horzSpace2" presStyleCnt="0"/>
      <dgm:spPr/>
    </dgm:pt>
    <dgm:pt modelId="{6C197335-E242-4D28-930A-665CED2D252C}" type="pres">
      <dgm:prSet presAssocID="{A1EB7339-DC89-4A21-B6D4-0A85DBE9125E}" presName="tx2" presStyleLbl="revTx" presStyleIdx="4" presStyleCnt="5"/>
      <dgm:spPr/>
    </dgm:pt>
    <dgm:pt modelId="{2B0A86E8-526E-4BF0-9DBB-1AAD20B7C293}" type="pres">
      <dgm:prSet presAssocID="{A1EB7339-DC89-4A21-B6D4-0A85DBE9125E}" presName="vert2" presStyleCnt="0"/>
      <dgm:spPr/>
    </dgm:pt>
    <dgm:pt modelId="{37A34424-BEFA-4DC6-8D36-1A3B3AA2CCA7}" type="pres">
      <dgm:prSet presAssocID="{A1EB7339-DC89-4A21-B6D4-0A85DBE9125E}" presName="thinLine2b" presStyleLbl="callout" presStyleIdx="3" presStyleCnt="4"/>
      <dgm:spPr/>
    </dgm:pt>
    <dgm:pt modelId="{BC53252F-D674-4D41-8451-2511F922E899}" type="pres">
      <dgm:prSet presAssocID="{A1EB7339-DC89-4A21-B6D4-0A85DBE9125E}" presName="vertSpace2b" presStyleCnt="0"/>
      <dgm:spPr/>
    </dgm:pt>
  </dgm:ptLst>
  <dgm:cxnLst>
    <dgm:cxn modelId="{2AB91F04-D297-4DE4-BA14-A16207758D2E}" type="presOf" srcId="{170E935B-632B-4424-9BFB-F1C5A9D014B6}" destId="{C66396E0-32BA-46BE-B28A-A2673D61FB1A}" srcOrd="0" destOrd="0" presId="urn:microsoft.com/office/officeart/2008/layout/LinedList"/>
    <dgm:cxn modelId="{8D2D3010-4D3D-4D0F-8329-EA5D40FDD98E}" srcId="{EA7F9208-24D8-4563-A2ED-FBFBC5F86B00}" destId="{A1EB7339-DC89-4A21-B6D4-0A85DBE9125E}" srcOrd="3" destOrd="0" parTransId="{C4A08157-B878-4734-B356-B4ADAE20F67E}" sibTransId="{E48F0DB1-483D-448E-B0E1-CC7964A1A8E3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6E187E45-BAFD-4F7B-BCFE-1A9BB1C24E15}" type="presOf" srcId="{BE2E176B-EDA9-44DF-BE0D-D7C715BB1C8E}" destId="{553B2C78-8B28-4D96-B4FA-F9D27B08407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6C8BAC7E-BF63-4886-AC12-114A351F3C6A}" type="presOf" srcId="{EA7F9208-24D8-4563-A2ED-FBFBC5F86B00}" destId="{53AAE56C-73FE-45F9-B35E-39C2CC304544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E014A491-8AB2-481D-B9D1-5FE08CC394AD}" type="presOf" srcId="{7223C101-9C24-4B5A-BA5E-9583249FEB8D}" destId="{358116AB-1F86-4D11-94BB-F356FC2E1F7B}" srcOrd="0" destOrd="0" presId="urn:microsoft.com/office/officeart/2008/layout/LinedList"/>
    <dgm:cxn modelId="{DA0BB19F-D584-4E2F-8BD9-E0B0337EE0BA}" type="presOf" srcId="{47543A14-7939-4793-BA1A-E62B4BA9B414}" destId="{95B7AE2D-2AFE-49F1-8C55-518FD14D2AA2}" srcOrd="0" destOrd="0" presId="urn:microsoft.com/office/officeart/2008/layout/LinedList"/>
    <dgm:cxn modelId="{97BF82F3-F910-4436-8791-5E73AEA1BDFE}" type="presOf" srcId="{A1EB7339-DC89-4A21-B6D4-0A85DBE9125E}" destId="{6C197335-E242-4D28-930A-665CED2D252C}" srcOrd="0" destOrd="0" presId="urn:microsoft.com/office/officeart/2008/layout/LinedList"/>
    <dgm:cxn modelId="{96C6A91D-C9C4-4966-8C82-4F409A39F59C}" type="presParOf" srcId="{C66396E0-32BA-46BE-B28A-A2673D61FB1A}" destId="{2C4D144F-C0A0-4BA0-BB79-D8AAD2113945}" srcOrd="0" destOrd="0" presId="urn:microsoft.com/office/officeart/2008/layout/LinedList"/>
    <dgm:cxn modelId="{2D03AC4F-C1F9-4B7C-BB12-ACB4167DBBD1}" type="presParOf" srcId="{C66396E0-32BA-46BE-B28A-A2673D61FB1A}" destId="{6DFABC9D-811D-4F5E-821D-F8D42D844B4B}" srcOrd="1" destOrd="0" presId="urn:microsoft.com/office/officeart/2008/layout/LinedList"/>
    <dgm:cxn modelId="{CF1CA192-0BA4-4CDA-A5CA-5FB2C1CBB7DD}" type="presParOf" srcId="{6DFABC9D-811D-4F5E-821D-F8D42D844B4B}" destId="{53AAE56C-73FE-45F9-B35E-39C2CC304544}" srcOrd="0" destOrd="0" presId="urn:microsoft.com/office/officeart/2008/layout/LinedList"/>
    <dgm:cxn modelId="{3EABE334-CFD1-40F3-B41D-DC45B9A3A7CD}" type="presParOf" srcId="{6DFABC9D-811D-4F5E-821D-F8D42D844B4B}" destId="{4ACF43D1-519E-42A2-970C-705800D064AC}" srcOrd="1" destOrd="0" presId="urn:microsoft.com/office/officeart/2008/layout/LinedList"/>
    <dgm:cxn modelId="{A49E789B-8E16-4AFD-962C-4151CE291512}" type="presParOf" srcId="{4ACF43D1-519E-42A2-970C-705800D064AC}" destId="{72FED7FB-2F1E-4FC9-B233-F3AAE2F35B63}" srcOrd="0" destOrd="0" presId="urn:microsoft.com/office/officeart/2008/layout/LinedList"/>
    <dgm:cxn modelId="{57FC162C-9FE1-482D-AAE6-83207F4E1AD4}" type="presParOf" srcId="{4ACF43D1-519E-42A2-970C-705800D064AC}" destId="{9643E7AD-15A3-448F-8242-9A68B4E31513}" srcOrd="1" destOrd="0" presId="urn:microsoft.com/office/officeart/2008/layout/LinedList"/>
    <dgm:cxn modelId="{4B578F21-16C7-413A-BE4F-0FA063FFD2DB}" type="presParOf" srcId="{9643E7AD-15A3-448F-8242-9A68B4E31513}" destId="{836F85B5-FBF6-46B6-8E0F-315311C88186}" srcOrd="0" destOrd="0" presId="urn:microsoft.com/office/officeart/2008/layout/LinedList"/>
    <dgm:cxn modelId="{F0BF18C8-DE10-46AD-BBAF-CF3F46571D1A}" type="presParOf" srcId="{9643E7AD-15A3-448F-8242-9A68B4E31513}" destId="{95B7AE2D-2AFE-49F1-8C55-518FD14D2AA2}" srcOrd="1" destOrd="0" presId="urn:microsoft.com/office/officeart/2008/layout/LinedList"/>
    <dgm:cxn modelId="{57EF2859-81C2-4B22-8A20-18E6C7459D2D}" type="presParOf" srcId="{9643E7AD-15A3-448F-8242-9A68B4E31513}" destId="{2A78177D-072C-4464-8CE8-C22880222CDE}" srcOrd="2" destOrd="0" presId="urn:microsoft.com/office/officeart/2008/layout/LinedList"/>
    <dgm:cxn modelId="{E856E754-1D09-442C-8605-D76AD8668D8D}" type="presParOf" srcId="{4ACF43D1-519E-42A2-970C-705800D064AC}" destId="{7E67FE7C-BB80-4B4F-B68D-6660D4F8333D}" srcOrd="2" destOrd="0" presId="urn:microsoft.com/office/officeart/2008/layout/LinedList"/>
    <dgm:cxn modelId="{07A22428-A742-4FCB-9B6F-F7FD07F6FDE5}" type="presParOf" srcId="{4ACF43D1-519E-42A2-970C-705800D064AC}" destId="{A5CEA4BB-B0DF-4732-984B-A42182B1F833}" srcOrd="3" destOrd="0" presId="urn:microsoft.com/office/officeart/2008/layout/LinedList"/>
    <dgm:cxn modelId="{A0A4211B-1C7F-4B45-8CC8-D6FE5E07F848}" type="presParOf" srcId="{4ACF43D1-519E-42A2-970C-705800D064AC}" destId="{C17C134E-C1F9-4AFA-A730-757854DF7D47}" srcOrd="4" destOrd="0" presId="urn:microsoft.com/office/officeart/2008/layout/LinedList"/>
    <dgm:cxn modelId="{85AED277-8000-44EC-8E14-B987FFEFA545}" type="presParOf" srcId="{C17C134E-C1F9-4AFA-A730-757854DF7D47}" destId="{AA561E92-40CD-45D2-8D7B-23D2398A8AB3}" srcOrd="0" destOrd="0" presId="urn:microsoft.com/office/officeart/2008/layout/LinedList"/>
    <dgm:cxn modelId="{6E8BA9BD-1987-4C57-BFD7-C77531BF232C}" type="presParOf" srcId="{C17C134E-C1F9-4AFA-A730-757854DF7D47}" destId="{553B2C78-8B28-4D96-B4FA-F9D27B084078}" srcOrd="1" destOrd="0" presId="urn:microsoft.com/office/officeart/2008/layout/LinedList"/>
    <dgm:cxn modelId="{05822ED3-693D-418A-833D-761947794F46}" type="presParOf" srcId="{C17C134E-C1F9-4AFA-A730-757854DF7D47}" destId="{66B89092-D541-40FA-BE80-A663C9DF4DF9}" srcOrd="2" destOrd="0" presId="urn:microsoft.com/office/officeart/2008/layout/LinedList"/>
    <dgm:cxn modelId="{1725905A-7EC7-42A6-ABF9-4181B174117B}" type="presParOf" srcId="{4ACF43D1-519E-42A2-970C-705800D064AC}" destId="{60F9277A-DCD9-4FC5-BC6E-9CC1E980E144}" srcOrd="5" destOrd="0" presId="urn:microsoft.com/office/officeart/2008/layout/LinedList"/>
    <dgm:cxn modelId="{4967BBDC-FAC7-4C77-9A74-28098C3C848B}" type="presParOf" srcId="{4ACF43D1-519E-42A2-970C-705800D064AC}" destId="{5B76AF41-79C6-4140-8DBD-444BC31CE3BB}" srcOrd="6" destOrd="0" presId="urn:microsoft.com/office/officeart/2008/layout/LinedList"/>
    <dgm:cxn modelId="{3A61F072-9194-4F5A-AC3A-140622DBD676}" type="presParOf" srcId="{4ACF43D1-519E-42A2-970C-705800D064AC}" destId="{7623258D-EFD3-45AE-97DC-B25D316C8C1A}" srcOrd="7" destOrd="0" presId="urn:microsoft.com/office/officeart/2008/layout/LinedList"/>
    <dgm:cxn modelId="{A800734C-36E1-47A0-ACEC-6E26D90A7E4E}" type="presParOf" srcId="{7623258D-EFD3-45AE-97DC-B25D316C8C1A}" destId="{2BD20F64-A377-4216-94EA-771346C07FF6}" srcOrd="0" destOrd="0" presId="urn:microsoft.com/office/officeart/2008/layout/LinedList"/>
    <dgm:cxn modelId="{70A27107-5E13-499B-9829-457D66659624}" type="presParOf" srcId="{7623258D-EFD3-45AE-97DC-B25D316C8C1A}" destId="{358116AB-1F86-4D11-94BB-F356FC2E1F7B}" srcOrd="1" destOrd="0" presId="urn:microsoft.com/office/officeart/2008/layout/LinedList"/>
    <dgm:cxn modelId="{DFD91B06-3D49-4CED-A0C0-3C78368C4407}" type="presParOf" srcId="{7623258D-EFD3-45AE-97DC-B25D316C8C1A}" destId="{F5D265F8-414B-4D16-A25B-A661A4EA9879}" srcOrd="2" destOrd="0" presId="urn:microsoft.com/office/officeart/2008/layout/LinedList"/>
    <dgm:cxn modelId="{614BAB34-7919-45E3-AB9A-1F9C30AF6D5F}" type="presParOf" srcId="{4ACF43D1-519E-42A2-970C-705800D064AC}" destId="{2D96191E-8811-483B-9FB6-D31AD9FF8262}" srcOrd="8" destOrd="0" presId="urn:microsoft.com/office/officeart/2008/layout/LinedList"/>
    <dgm:cxn modelId="{C7A40E07-E102-4048-A83B-57CB61CEE942}" type="presParOf" srcId="{4ACF43D1-519E-42A2-970C-705800D064AC}" destId="{6EAAA7EE-856D-4170-96DE-72E6A713EA09}" srcOrd="9" destOrd="0" presId="urn:microsoft.com/office/officeart/2008/layout/LinedList"/>
    <dgm:cxn modelId="{FB35BFA0-0FBB-4B61-B6AC-9A19E63E6DCD}" type="presParOf" srcId="{4ACF43D1-519E-42A2-970C-705800D064AC}" destId="{4019625C-21CD-4DD7-8473-DA389B249BEF}" srcOrd="10" destOrd="0" presId="urn:microsoft.com/office/officeart/2008/layout/LinedList"/>
    <dgm:cxn modelId="{0B80411B-7E11-48C7-ADC1-EE751F6A4C4F}" type="presParOf" srcId="{4019625C-21CD-4DD7-8473-DA389B249BEF}" destId="{D31B9067-8BE3-4160-9E98-5BA14D4FCA9B}" srcOrd="0" destOrd="0" presId="urn:microsoft.com/office/officeart/2008/layout/LinedList"/>
    <dgm:cxn modelId="{DD422088-9797-458E-99CF-C6D7F5026D1F}" type="presParOf" srcId="{4019625C-21CD-4DD7-8473-DA389B249BEF}" destId="{6C197335-E242-4D28-930A-665CED2D252C}" srcOrd="1" destOrd="0" presId="urn:microsoft.com/office/officeart/2008/layout/LinedList"/>
    <dgm:cxn modelId="{1B438581-F2B5-40B3-82B9-78AF2AE472C4}" type="presParOf" srcId="{4019625C-21CD-4DD7-8473-DA389B249BEF}" destId="{2B0A86E8-526E-4BF0-9DBB-1AAD20B7C293}" srcOrd="2" destOrd="0" presId="urn:microsoft.com/office/officeart/2008/layout/LinedList"/>
    <dgm:cxn modelId="{92908790-7309-418A-AC81-9FE9C0673C93}" type="presParOf" srcId="{4ACF43D1-519E-42A2-970C-705800D064AC}" destId="{37A34424-BEFA-4DC6-8D36-1A3B3AA2CCA7}" srcOrd="11" destOrd="0" presId="urn:microsoft.com/office/officeart/2008/layout/LinedList"/>
    <dgm:cxn modelId="{FB29118A-B0C8-4362-8CE3-BCC538708F19}" type="presParOf" srcId="{4ACF43D1-519E-42A2-970C-705800D064AC}" destId="{BC53252F-D674-4D41-8451-2511F922E89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Cú pháp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Số &amp; Chuỗi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Ngày &amp;Toán học</a:t>
          </a: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A1EB7339-DC89-4A21-B6D4-0A85DBE9125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Mảng</a:t>
          </a:r>
        </a:p>
      </dgm:t>
    </dgm:pt>
    <dgm:pt modelId="{C4A08157-B878-4734-B356-B4ADAE20F67E}" type="parTrans" cxnId="{8D2D3010-4D3D-4D0F-8329-EA5D40FDD98E}">
      <dgm:prSet/>
      <dgm:spPr/>
      <dgm:t>
        <a:bodyPr/>
        <a:lstStyle/>
        <a:p>
          <a:endParaRPr lang="en-US"/>
        </a:p>
      </dgm:t>
    </dgm:pt>
    <dgm:pt modelId="{E48F0DB1-483D-448E-B0E1-CC7964A1A8E3}" type="sibTrans" cxnId="{8D2D3010-4D3D-4D0F-8329-EA5D40FDD98E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4019625C-21CD-4DD7-8473-DA389B249BEF}" type="pres">
      <dgm:prSet presAssocID="{A1EB7339-DC89-4A21-B6D4-0A85DBE9125E}" presName="horz2" presStyleCnt="0"/>
      <dgm:spPr/>
    </dgm:pt>
    <dgm:pt modelId="{D31B9067-8BE3-4160-9E98-5BA14D4FCA9B}" type="pres">
      <dgm:prSet presAssocID="{A1EB7339-DC89-4A21-B6D4-0A85DBE9125E}" presName="horzSpace2" presStyleCnt="0"/>
      <dgm:spPr/>
    </dgm:pt>
    <dgm:pt modelId="{6C197335-E242-4D28-930A-665CED2D252C}" type="pres">
      <dgm:prSet presAssocID="{A1EB7339-DC89-4A21-B6D4-0A85DBE9125E}" presName="tx2" presStyleLbl="revTx" presStyleIdx="4" presStyleCnt="5"/>
      <dgm:spPr/>
    </dgm:pt>
    <dgm:pt modelId="{2B0A86E8-526E-4BF0-9DBB-1AAD20B7C293}" type="pres">
      <dgm:prSet presAssocID="{A1EB7339-DC89-4A21-B6D4-0A85DBE9125E}" presName="vert2" presStyleCnt="0"/>
      <dgm:spPr/>
    </dgm:pt>
    <dgm:pt modelId="{37A34424-BEFA-4DC6-8D36-1A3B3AA2CCA7}" type="pres">
      <dgm:prSet presAssocID="{A1EB7339-DC89-4A21-B6D4-0A85DBE9125E}" presName="thinLine2b" presStyleLbl="callout" presStyleIdx="3" presStyleCnt="4"/>
      <dgm:spPr/>
    </dgm:pt>
    <dgm:pt modelId="{BC53252F-D674-4D41-8451-2511F922E899}" type="pres">
      <dgm:prSet presAssocID="{A1EB7339-DC89-4A21-B6D4-0A85DBE9125E}" presName="vertSpace2b" presStyleCnt="0"/>
      <dgm:spPr/>
    </dgm:pt>
  </dgm:ptLst>
  <dgm:cxnLst>
    <dgm:cxn modelId="{8D2D3010-4D3D-4D0F-8329-EA5D40FDD98E}" srcId="{EA7F9208-24D8-4563-A2ED-FBFBC5F86B00}" destId="{A1EB7339-DC89-4A21-B6D4-0A85DBE9125E}" srcOrd="3" destOrd="0" parTransId="{C4A08157-B878-4734-B356-B4ADAE20F67E}" sibTransId="{E48F0DB1-483D-448E-B0E1-CC7964A1A8E3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571A4E37-3405-49C9-B886-177C63FB4B94}" type="presOf" srcId="{7223C101-9C24-4B5A-BA5E-9583249FEB8D}" destId="{358116AB-1F86-4D11-94BB-F356FC2E1F7B}" srcOrd="0" destOrd="0" presId="urn:microsoft.com/office/officeart/2008/layout/LinedList"/>
    <dgm:cxn modelId="{AAF4CD38-7AEC-451B-8502-D1202828E891}" type="presOf" srcId="{BE2E176B-EDA9-44DF-BE0D-D7C715BB1C8E}" destId="{553B2C78-8B28-4D96-B4FA-F9D27B08407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DF633DB7-1186-42B1-85A4-CBBF676CFAE0}" type="presOf" srcId="{A1EB7339-DC89-4A21-B6D4-0A85DBE9125E}" destId="{6C197335-E242-4D28-930A-665CED2D252C}" srcOrd="0" destOrd="0" presId="urn:microsoft.com/office/officeart/2008/layout/LinedList"/>
    <dgm:cxn modelId="{AA919AD8-8175-4C4E-BCA3-4B0916A080A9}" type="presOf" srcId="{EA7F9208-24D8-4563-A2ED-FBFBC5F86B00}" destId="{53AAE56C-73FE-45F9-B35E-39C2CC304544}" srcOrd="0" destOrd="0" presId="urn:microsoft.com/office/officeart/2008/layout/LinedList"/>
    <dgm:cxn modelId="{946E9BE0-3F7B-4F56-B68A-47C6F04416F8}" type="presOf" srcId="{47543A14-7939-4793-BA1A-E62B4BA9B414}" destId="{95B7AE2D-2AFE-49F1-8C55-518FD14D2AA2}" srcOrd="0" destOrd="0" presId="urn:microsoft.com/office/officeart/2008/layout/LinedList"/>
    <dgm:cxn modelId="{5F2239F5-316B-45BB-B47B-A26A5B4A6910}" type="presOf" srcId="{170E935B-632B-4424-9BFB-F1C5A9D014B6}" destId="{C66396E0-32BA-46BE-B28A-A2673D61FB1A}" srcOrd="0" destOrd="0" presId="urn:microsoft.com/office/officeart/2008/layout/LinedList"/>
    <dgm:cxn modelId="{6C54B587-1725-4EDD-A084-E06083BAF9AF}" type="presParOf" srcId="{C66396E0-32BA-46BE-B28A-A2673D61FB1A}" destId="{2C4D144F-C0A0-4BA0-BB79-D8AAD2113945}" srcOrd="0" destOrd="0" presId="urn:microsoft.com/office/officeart/2008/layout/LinedList"/>
    <dgm:cxn modelId="{855BF4C5-BE36-49D9-AD7D-7DB24AE6148A}" type="presParOf" srcId="{C66396E0-32BA-46BE-B28A-A2673D61FB1A}" destId="{6DFABC9D-811D-4F5E-821D-F8D42D844B4B}" srcOrd="1" destOrd="0" presId="urn:microsoft.com/office/officeart/2008/layout/LinedList"/>
    <dgm:cxn modelId="{4D285D5F-F609-4D3F-869B-FA9C7B088B66}" type="presParOf" srcId="{6DFABC9D-811D-4F5E-821D-F8D42D844B4B}" destId="{53AAE56C-73FE-45F9-B35E-39C2CC304544}" srcOrd="0" destOrd="0" presId="urn:microsoft.com/office/officeart/2008/layout/LinedList"/>
    <dgm:cxn modelId="{BB41B03C-C4C6-4DDE-AC1C-03083FC02F96}" type="presParOf" srcId="{6DFABC9D-811D-4F5E-821D-F8D42D844B4B}" destId="{4ACF43D1-519E-42A2-970C-705800D064AC}" srcOrd="1" destOrd="0" presId="urn:microsoft.com/office/officeart/2008/layout/LinedList"/>
    <dgm:cxn modelId="{56946806-91CE-4BDA-9784-F952B2B9DC46}" type="presParOf" srcId="{4ACF43D1-519E-42A2-970C-705800D064AC}" destId="{72FED7FB-2F1E-4FC9-B233-F3AAE2F35B63}" srcOrd="0" destOrd="0" presId="urn:microsoft.com/office/officeart/2008/layout/LinedList"/>
    <dgm:cxn modelId="{9EAFA6AB-0806-4D88-9603-AB992A6B0D77}" type="presParOf" srcId="{4ACF43D1-519E-42A2-970C-705800D064AC}" destId="{9643E7AD-15A3-448F-8242-9A68B4E31513}" srcOrd="1" destOrd="0" presId="urn:microsoft.com/office/officeart/2008/layout/LinedList"/>
    <dgm:cxn modelId="{6FD6405F-00E2-4934-A0EE-A6CCA59B77DD}" type="presParOf" srcId="{9643E7AD-15A3-448F-8242-9A68B4E31513}" destId="{836F85B5-FBF6-46B6-8E0F-315311C88186}" srcOrd="0" destOrd="0" presId="urn:microsoft.com/office/officeart/2008/layout/LinedList"/>
    <dgm:cxn modelId="{CC8D7A5F-D8BD-4A8C-92BB-E060405BF610}" type="presParOf" srcId="{9643E7AD-15A3-448F-8242-9A68B4E31513}" destId="{95B7AE2D-2AFE-49F1-8C55-518FD14D2AA2}" srcOrd="1" destOrd="0" presId="urn:microsoft.com/office/officeart/2008/layout/LinedList"/>
    <dgm:cxn modelId="{377BEE12-5F14-4032-B521-64346F40709B}" type="presParOf" srcId="{9643E7AD-15A3-448F-8242-9A68B4E31513}" destId="{2A78177D-072C-4464-8CE8-C22880222CDE}" srcOrd="2" destOrd="0" presId="urn:microsoft.com/office/officeart/2008/layout/LinedList"/>
    <dgm:cxn modelId="{9BBC7543-EF5B-47A3-89E4-1C347D49EE7A}" type="presParOf" srcId="{4ACF43D1-519E-42A2-970C-705800D064AC}" destId="{7E67FE7C-BB80-4B4F-B68D-6660D4F8333D}" srcOrd="2" destOrd="0" presId="urn:microsoft.com/office/officeart/2008/layout/LinedList"/>
    <dgm:cxn modelId="{989B1969-D4BC-4BBE-B8D7-A710EFC4FCEB}" type="presParOf" srcId="{4ACF43D1-519E-42A2-970C-705800D064AC}" destId="{A5CEA4BB-B0DF-4732-984B-A42182B1F833}" srcOrd="3" destOrd="0" presId="urn:microsoft.com/office/officeart/2008/layout/LinedList"/>
    <dgm:cxn modelId="{A54829A2-0589-4BB0-86CB-4BEAD503D62A}" type="presParOf" srcId="{4ACF43D1-519E-42A2-970C-705800D064AC}" destId="{C17C134E-C1F9-4AFA-A730-757854DF7D47}" srcOrd="4" destOrd="0" presId="urn:microsoft.com/office/officeart/2008/layout/LinedList"/>
    <dgm:cxn modelId="{7FA23CDD-56F5-40CD-90E9-E463E882B297}" type="presParOf" srcId="{C17C134E-C1F9-4AFA-A730-757854DF7D47}" destId="{AA561E92-40CD-45D2-8D7B-23D2398A8AB3}" srcOrd="0" destOrd="0" presId="urn:microsoft.com/office/officeart/2008/layout/LinedList"/>
    <dgm:cxn modelId="{AE1E3518-D364-4FED-8CFB-3392CFBBE970}" type="presParOf" srcId="{C17C134E-C1F9-4AFA-A730-757854DF7D47}" destId="{553B2C78-8B28-4D96-B4FA-F9D27B084078}" srcOrd="1" destOrd="0" presId="urn:microsoft.com/office/officeart/2008/layout/LinedList"/>
    <dgm:cxn modelId="{17453544-3C98-4C72-BEA1-B310DD4B58CE}" type="presParOf" srcId="{C17C134E-C1F9-4AFA-A730-757854DF7D47}" destId="{66B89092-D541-40FA-BE80-A663C9DF4DF9}" srcOrd="2" destOrd="0" presId="urn:microsoft.com/office/officeart/2008/layout/LinedList"/>
    <dgm:cxn modelId="{27ED5553-E86F-40A8-A6DC-4EA61F1252B0}" type="presParOf" srcId="{4ACF43D1-519E-42A2-970C-705800D064AC}" destId="{60F9277A-DCD9-4FC5-BC6E-9CC1E980E144}" srcOrd="5" destOrd="0" presId="urn:microsoft.com/office/officeart/2008/layout/LinedList"/>
    <dgm:cxn modelId="{8954343B-BED4-401C-B9BA-0BD44B2DE239}" type="presParOf" srcId="{4ACF43D1-519E-42A2-970C-705800D064AC}" destId="{5B76AF41-79C6-4140-8DBD-444BC31CE3BB}" srcOrd="6" destOrd="0" presId="urn:microsoft.com/office/officeart/2008/layout/LinedList"/>
    <dgm:cxn modelId="{40A74651-B2AA-4C89-A30C-9AD6F6839EBB}" type="presParOf" srcId="{4ACF43D1-519E-42A2-970C-705800D064AC}" destId="{7623258D-EFD3-45AE-97DC-B25D316C8C1A}" srcOrd="7" destOrd="0" presId="urn:microsoft.com/office/officeart/2008/layout/LinedList"/>
    <dgm:cxn modelId="{7093E515-E147-46F4-966B-4FE1615EBB0C}" type="presParOf" srcId="{7623258D-EFD3-45AE-97DC-B25D316C8C1A}" destId="{2BD20F64-A377-4216-94EA-771346C07FF6}" srcOrd="0" destOrd="0" presId="urn:microsoft.com/office/officeart/2008/layout/LinedList"/>
    <dgm:cxn modelId="{A0255BCF-F79A-4A3C-B389-F57DF790015B}" type="presParOf" srcId="{7623258D-EFD3-45AE-97DC-B25D316C8C1A}" destId="{358116AB-1F86-4D11-94BB-F356FC2E1F7B}" srcOrd="1" destOrd="0" presId="urn:microsoft.com/office/officeart/2008/layout/LinedList"/>
    <dgm:cxn modelId="{835A7579-63A8-4E89-B487-5F0C834D1AD8}" type="presParOf" srcId="{7623258D-EFD3-45AE-97DC-B25D316C8C1A}" destId="{F5D265F8-414B-4D16-A25B-A661A4EA9879}" srcOrd="2" destOrd="0" presId="urn:microsoft.com/office/officeart/2008/layout/LinedList"/>
    <dgm:cxn modelId="{340091CE-A68F-42E5-86FD-3C68CF305308}" type="presParOf" srcId="{4ACF43D1-519E-42A2-970C-705800D064AC}" destId="{2D96191E-8811-483B-9FB6-D31AD9FF8262}" srcOrd="8" destOrd="0" presId="urn:microsoft.com/office/officeart/2008/layout/LinedList"/>
    <dgm:cxn modelId="{61AD2511-EF20-4203-B1C4-EDD39C028873}" type="presParOf" srcId="{4ACF43D1-519E-42A2-970C-705800D064AC}" destId="{6EAAA7EE-856D-4170-96DE-72E6A713EA09}" srcOrd="9" destOrd="0" presId="urn:microsoft.com/office/officeart/2008/layout/LinedList"/>
    <dgm:cxn modelId="{655E1277-51FA-47E1-BE2A-F7AF9E08BD32}" type="presParOf" srcId="{4ACF43D1-519E-42A2-970C-705800D064AC}" destId="{4019625C-21CD-4DD7-8473-DA389B249BEF}" srcOrd="10" destOrd="0" presId="urn:microsoft.com/office/officeart/2008/layout/LinedList"/>
    <dgm:cxn modelId="{9436E8BB-BB09-4BCF-BBB5-3210AB751EB3}" type="presParOf" srcId="{4019625C-21CD-4DD7-8473-DA389B249BEF}" destId="{D31B9067-8BE3-4160-9E98-5BA14D4FCA9B}" srcOrd="0" destOrd="0" presId="urn:microsoft.com/office/officeart/2008/layout/LinedList"/>
    <dgm:cxn modelId="{675869ED-FB7D-4109-95D5-D72DC03C1065}" type="presParOf" srcId="{4019625C-21CD-4DD7-8473-DA389B249BEF}" destId="{6C197335-E242-4D28-930A-665CED2D252C}" srcOrd="1" destOrd="0" presId="urn:microsoft.com/office/officeart/2008/layout/LinedList"/>
    <dgm:cxn modelId="{5DB22673-4C33-4379-87E6-37C70248FD9E}" type="presParOf" srcId="{4019625C-21CD-4DD7-8473-DA389B249BEF}" destId="{2B0A86E8-526E-4BF0-9DBB-1AAD20B7C293}" srcOrd="2" destOrd="0" presId="urn:microsoft.com/office/officeart/2008/layout/LinedList"/>
    <dgm:cxn modelId="{2A85D1F4-5B84-45EF-AEE9-3F2C90479690}" type="presParOf" srcId="{4ACF43D1-519E-42A2-970C-705800D064AC}" destId="{37A34424-BEFA-4DC6-8D36-1A3B3AA2CCA7}" srcOrd="11" destOrd="0" presId="urn:microsoft.com/office/officeart/2008/layout/LinedList"/>
    <dgm:cxn modelId="{2640B0AD-1B7F-499D-BA74-633FA7C61C12}" type="presParOf" srcId="{4ACF43D1-519E-42A2-970C-705800D064AC}" destId="{BC53252F-D674-4D41-8451-2511F922E89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Cú pháp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Số &amp; Chuỗi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Ngày &amp;Toán học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335-E242-4D28-930A-665CED2D252C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Mảng</a:t>
          </a:r>
        </a:p>
      </dsp:txBody>
      <dsp:txXfrm>
        <a:off x="731737" y="974826"/>
        <a:ext cx="2671694" cy="304435"/>
      </dsp:txXfrm>
    </dsp:sp>
    <dsp:sp modelId="{37A34424-BEFA-4DC6-8D36-1A3B3AA2CCA7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Cú pháp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Số &amp; Chuỗi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Ngày &amp;Toán học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335-E242-4D28-930A-665CED2D252C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333399"/>
              </a:solidFill>
              <a:effectLst/>
            </a:rPr>
            <a:t>Mảng</a:t>
          </a:r>
        </a:p>
      </dsp:txBody>
      <dsp:txXfrm>
        <a:off x="731737" y="974826"/>
        <a:ext cx="2671694" cy="304435"/>
      </dsp:txXfrm>
    </dsp:sp>
    <dsp:sp modelId="{37A34424-BEFA-4DC6-8D36-1A3B3AA2CCA7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FF0000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FF0000"/>
              </a:solidFill>
              <a:effectLst/>
            </a:rPr>
            <a:t>Cú pháp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FF0000"/>
              </a:solidFill>
              <a:effectLst/>
            </a:rPr>
            <a:t>Số &amp; Chuỗi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FF0000"/>
              </a:solidFill>
              <a:effectLst/>
            </a:rPr>
            <a:t>Ngày &amp;Toán học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335-E242-4D28-930A-665CED2D252C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FF0000"/>
              </a:solidFill>
              <a:effectLst/>
            </a:rPr>
            <a:t>Mảng</a:t>
          </a:r>
        </a:p>
      </dsp:txBody>
      <dsp:txXfrm>
        <a:off x="731737" y="974826"/>
        <a:ext cx="2671694" cy="304435"/>
      </dsp:txXfrm>
    </dsp:sp>
    <dsp:sp modelId="{37A34424-BEFA-4DC6-8D36-1A3B3AA2CCA7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Cú pháp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Số &amp; Chuỗi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Ngày &amp;Toán học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335-E242-4D28-930A-665CED2D252C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Mảng</a:t>
          </a:r>
        </a:p>
      </dsp:txBody>
      <dsp:txXfrm>
        <a:off x="731737" y="974826"/>
        <a:ext cx="2671694" cy="304435"/>
      </dsp:txXfrm>
    </dsp:sp>
    <dsp:sp modelId="{37A34424-BEFA-4DC6-8D36-1A3B3AA2CCA7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Cú pháp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Số &amp; Chuỗi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Ngày &amp;Toán học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335-E242-4D28-930A-665CED2D252C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Mảng</a:t>
          </a:r>
        </a:p>
      </dsp:txBody>
      <dsp:txXfrm>
        <a:off x="731737" y="974826"/>
        <a:ext cx="2671694" cy="304435"/>
      </dsp:txXfrm>
    </dsp:sp>
    <dsp:sp modelId="{37A34424-BEFA-4DC6-8D36-1A3B3AA2CCA7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Cú pháp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Số &amp; Chuỗi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Ngày &amp;Toán học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335-E242-4D28-930A-665CED2D252C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Mảng</a:t>
          </a:r>
        </a:p>
      </dsp:txBody>
      <dsp:txXfrm>
        <a:off x="731737" y="974826"/>
        <a:ext cx="2671694" cy="304435"/>
      </dsp:txXfrm>
    </dsp:sp>
    <dsp:sp modelId="{37A34424-BEFA-4DC6-8D36-1A3B3AA2CCA7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Cú pháp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Số &amp; Chuỗi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Ngày &amp;Toán học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335-E242-4D28-930A-665CED2D252C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Mảng</a:t>
          </a:r>
        </a:p>
      </dsp:txBody>
      <dsp:txXfrm>
        <a:off x="731737" y="974826"/>
        <a:ext cx="2671694" cy="304435"/>
      </dsp:txXfrm>
    </dsp:sp>
    <dsp:sp modelId="{37A34424-BEFA-4DC6-8D36-1A3B3AA2CCA7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Cú pháp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Số &amp; Chuỗi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Ngày &amp;Toán học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335-E242-4D28-930A-665CED2D252C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Mảng</a:t>
          </a:r>
        </a:p>
      </dsp:txBody>
      <dsp:txXfrm>
        <a:off x="731737" y="974826"/>
        <a:ext cx="2671694" cy="304435"/>
      </dsp:txXfrm>
    </dsp:sp>
    <dsp:sp modelId="{37A34424-BEFA-4DC6-8D36-1A3B3AA2CCA7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Cú pháp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Số &amp; Chuỗi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Ngày &amp;Toán học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335-E242-4D28-930A-665CED2D252C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Mảng</a:t>
          </a:r>
        </a:p>
      </dsp:txBody>
      <dsp:txXfrm>
        <a:off x="731737" y="974826"/>
        <a:ext cx="2671694" cy="304435"/>
      </dsp:txXfrm>
    </dsp:sp>
    <dsp:sp modelId="{37A34424-BEFA-4DC6-8D36-1A3B3AA2CCA7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Cú pháp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Số &amp; Chuỗi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Ngày &amp;Toán học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335-E242-4D28-930A-665CED2D252C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Mảng</a:t>
          </a:r>
        </a:p>
      </dsp:txBody>
      <dsp:txXfrm>
        <a:off x="731737" y="974826"/>
        <a:ext cx="2671694" cy="304435"/>
      </dsp:txXfrm>
    </dsp:sp>
    <dsp:sp modelId="{37A34424-BEFA-4DC6-8D36-1A3B3AA2CCA7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Cú pháp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Số &amp; Chuỗi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Ngày &amp;Toán học</a:t>
          </a: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335-E242-4D28-930A-665CED2D252C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Mảng</a:t>
          </a:r>
        </a:p>
      </dsp:txBody>
      <dsp:txXfrm>
        <a:off x="731737" y="974826"/>
        <a:ext cx="2671694" cy="304435"/>
      </dsp:txXfrm>
    </dsp:sp>
    <dsp:sp modelId="{37A34424-BEFA-4DC6-8D36-1A3B3AA2CCA7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DE6BDD7-4F28-4317-B0A9-43FC31183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29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2313"/>
            <a:ext cx="4795838" cy="3597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98E90A-CCA4-4D0F-BCE6-37712FA45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31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400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 userDrawn="1"/>
        </p:nvSpPr>
        <p:spPr bwMode="auto">
          <a:xfrm>
            <a:off x="971550" y="4797425"/>
            <a:ext cx="5472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buClrTx/>
              <a:buSzTx/>
              <a:buFontTx/>
              <a:buNone/>
              <a:defRPr/>
            </a:pPr>
            <a:endParaRPr lang="en-US" sz="1800" b="0">
              <a:solidFill>
                <a:srgbClr val="FF6600"/>
              </a:solidFill>
            </a:endParaRPr>
          </a:p>
        </p:txBody>
      </p:sp>
      <p:sp>
        <p:nvSpPr>
          <p:cNvPr id="5" name="Line 56"/>
          <p:cNvSpPr>
            <a:spLocks noChangeShapeType="1"/>
          </p:cNvSpPr>
          <p:nvPr userDrawn="1"/>
        </p:nvSpPr>
        <p:spPr bwMode="auto">
          <a:xfrm flipV="1">
            <a:off x="755650" y="2205038"/>
            <a:ext cx="5903913" cy="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9"/>
          <p:cNvSpPr txBox="1">
            <a:spLocks noChangeArrowheads="1"/>
          </p:cNvSpPr>
          <p:nvPr userDrawn="1"/>
        </p:nvSpPr>
        <p:spPr bwMode="auto">
          <a:xfrm>
            <a:off x="4095750" y="6302375"/>
            <a:ext cx="69890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800"/>
              <a:t>2024</a:t>
            </a:r>
          </a:p>
        </p:txBody>
      </p:sp>
      <p:sp>
        <p:nvSpPr>
          <p:cNvPr id="7" name="Line 56"/>
          <p:cNvSpPr>
            <a:spLocks noChangeShapeType="1"/>
          </p:cNvSpPr>
          <p:nvPr userDrawn="1"/>
        </p:nvSpPr>
        <p:spPr bwMode="auto">
          <a:xfrm>
            <a:off x="755650" y="1208088"/>
            <a:ext cx="0" cy="1008062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6388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6021288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37361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871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609600"/>
            <a:ext cx="1828800" cy="5029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334000" cy="5029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4879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23850" y="188913"/>
            <a:ext cx="8064500" cy="6192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8313" y="6381750"/>
            <a:ext cx="1439862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5877272"/>
            <a:ext cx="755808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Cơ sở dữ liệu (2014) - Bài 1. Mô hình dữ liệu quan hệ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9938" y="6597650"/>
            <a:ext cx="71913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B2F6C-F137-4CEF-80DC-152BE83D4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 bwMode="auto">
          <a:xfrm>
            <a:off x="755204" y="1341438"/>
            <a:ext cx="838879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107504" y="11113"/>
            <a:ext cx="5508625" cy="473206"/>
            <a:chOff x="4787900" y="11113"/>
            <a:chExt cx="5508625" cy="473206"/>
          </a:xfrm>
        </p:grpSpPr>
        <p:sp>
          <p:nvSpPr>
            <p:cNvPr id="6" name="TextBox 11"/>
            <p:cNvSpPr txBox="1">
              <a:spLocks noChangeArrowheads="1"/>
            </p:cNvSpPr>
            <p:nvPr userDrawn="1"/>
          </p:nvSpPr>
          <p:spPr bwMode="auto">
            <a:xfrm>
              <a:off x="4787900" y="11113"/>
              <a:ext cx="5508625" cy="473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en-US" sz="1100" b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Trường ĐH Công Nghệ Sài Gòn</a:t>
              </a:r>
            </a:p>
            <a:p>
              <a:pPr algn="ctr" eaLnBrk="1" hangingPunct="1">
                <a:spcBef>
                  <a:spcPct val="25000"/>
                </a:spcBef>
                <a:buClrTx/>
                <a:buSzTx/>
                <a:buFontTx/>
                <a:buNone/>
                <a:defRPr/>
              </a:pPr>
              <a:r>
                <a:rPr lang="en-US" sz="110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KHOA CÔNG NGHỆ THÔNG TIN</a:t>
              </a:r>
              <a:endParaRPr lang="en-US" sz="1200" b="0">
                <a:solidFill>
                  <a:schemeClr val="accent3">
                    <a:lumMod val="40000"/>
                    <a:lumOff val="60000"/>
                  </a:schemeClr>
                </a:solidFill>
                <a:cs typeface="Arial" charset="0"/>
              </a:endParaRPr>
            </a:p>
          </p:txBody>
        </p:sp>
        <p:pic>
          <p:nvPicPr>
            <p:cNvPr id="7" name="Picture 61" descr="logo STU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5600" y="25400"/>
              <a:ext cx="865188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3333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81063" y="6591300"/>
            <a:ext cx="6211217" cy="266700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2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/>
              <a:t>Nhập môn web và ứng dụng (2014) - Bài 1. Mô hình dữ liệu quan hệ</a:t>
            </a:r>
          </a:p>
        </p:txBody>
      </p:sp>
    </p:spTree>
    <p:extLst>
      <p:ext uri="{BB962C8B-B14F-4D97-AF65-F5344CB8AC3E}">
        <p14:creationId xmlns:p14="http://schemas.microsoft.com/office/powerpoint/2010/main" val="369753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08920"/>
            <a:ext cx="7772400" cy="1362075"/>
          </a:xfrm>
        </p:spPr>
        <p:txBody>
          <a:bodyPr anchor="t"/>
          <a:lstStyle>
            <a:lvl1pPr algn="ctr">
              <a:defRPr sz="4000" b="1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7772400" cy="1500187"/>
          </a:xfrm>
        </p:spPr>
        <p:txBody>
          <a:bodyPr anchor="b"/>
          <a:lstStyle>
            <a:lvl1pPr marL="0" indent="0">
              <a:buNone/>
              <a:defRPr sz="28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6902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7060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66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6916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28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321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75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795338" cy="6858000"/>
          </a:xfrm>
          <a:prstGeom prst="rect">
            <a:avLst/>
          </a:pr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37" name="Action Button: Beginning 36">
            <a:hlinkClick r:id="rId16" action="ppaction://hlinksldjump" highlightClick="1"/>
          </p:cNvPr>
          <p:cNvSpPr/>
          <p:nvPr userDrawn="1"/>
        </p:nvSpPr>
        <p:spPr bwMode="auto">
          <a:xfrm>
            <a:off x="7092950" y="6557963"/>
            <a:ext cx="358775" cy="242887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</p:spPr>
        <p:txBody>
          <a:bodyPr lIns="92075" tIns="46038" rIns="92075" bIns="46038"/>
          <a:lstStyle/>
          <a:p>
            <a:pPr>
              <a:defRPr/>
            </a:pPr>
            <a:endParaRPr lang="en-US"/>
          </a:p>
        </p:txBody>
      </p:sp>
      <p:cxnSp>
        <p:nvCxnSpPr>
          <p:cNvPr id="38" name="Straight Connector 37"/>
          <p:cNvCxnSpPr/>
          <p:nvPr userDrawn="1"/>
        </p:nvCxnSpPr>
        <p:spPr bwMode="auto">
          <a:xfrm>
            <a:off x="2138363" y="6608763"/>
            <a:ext cx="45974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" Target="slide9.xml"/><Relationship Id="rId7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slide" Target="slide13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1644030"/>
            <a:ext cx="7772400" cy="704850"/>
          </a:xfrm>
        </p:spPr>
        <p:txBody>
          <a:bodyPr/>
          <a:lstStyle/>
          <a:p>
            <a:pPr eaLnBrk="1" hangingPunct="1"/>
            <a:r>
              <a:rPr lang="en-US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NHẬP MÔN WEB VÀ ỨNG DỤNG</a:t>
            </a:r>
            <a:endParaRPr lang="en-US" sz="24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D95585E-46D8-47EE-A002-82C4D9A2EC8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27088" y="5516562"/>
            <a:ext cx="7772400" cy="792757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GV: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Bùi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Nhựt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Bằng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</a:t>
            </a:r>
            <a:r>
              <a:rPr lang="en-US" sz="14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bang.buinhut@stu.edu.vn  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Phương thức thường dùng</a:t>
            </a:r>
            <a:endParaRPr lang="en-US" sz="40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10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876800"/>
          </a:xfrm>
        </p:spPr>
        <p:txBody>
          <a:bodyPr/>
          <a:lstStyle/>
          <a:p>
            <a:pPr lvl="1" algn="just"/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astIndexOf(subString, [start]): trả về vị trí cuối cùng tìm được chuỗi s tính từ start. </a:t>
            </a:r>
          </a:p>
          <a:p>
            <a:pPr lvl="1" algn="just"/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split("separator",[n]): tách chuỗi dựa vào separator, n số phần tử trả về. </a:t>
            </a:r>
          </a:p>
          <a:p>
            <a:pPr lvl="1" algn="just"/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substr(start, [n]): trả về chuỗi con bắt đầu từ start và có chiều dài là n </a:t>
            </a:r>
          </a:p>
          <a:p>
            <a:pPr lvl="1" algn="just"/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substring(start,end): trả về chuỗi con bắt đầu từ start đến end-1</a:t>
            </a:r>
            <a:endParaRPr lang="en-US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659140919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87EAEDB-CA19-48DD-B6CF-119AB42D61CC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10: Các đối tượng cơ bản</a:t>
            </a:r>
          </a:p>
        </p:txBody>
      </p:sp>
    </p:spTree>
    <p:extLst>
      <p:ext uri="{BB962C8B-B14F-4D97-AF65-F5344CB8AC3E}">
        <p14:creationId xmlns:p14="http://schemas.microsoft.com/office/powerpoint/2010/main" val="2746834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Đối tượng ngày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11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5014282"/>
          </a:xfrm>
        </p:spPr>
        <p:txBody>
          <a:bodyPr/>
          <a:lstStyle/>
          <a:p>
            <a:pPr marL="287338" lvl="1">
              <a:buFont typeface="Arial" panose="020B0604020202020204" pitchFamily="34" charset="0"/>
              <a:buChar char="•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Khai báo</a:t>
            </a:r>
          </a:p>
          <a:p>
            <a:pPr marL="1588" lvl="1" indent="0"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	var d=new Date();</a:t>
            </a:r>
          </a:p>
          <a:p>
            <a:pPr marL="287338" lvl="1">
              <a:buFont typeface="Arial" panose="020B0604020202020204" pitchFamily="34" charset="0"/>
              <a:buChar char="•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Các phương thức thường sử dụng</a:t>
            </a:r>
          </a:p>
          <a:p>
            <a:pPr lvl="1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getDate(): trả về ngày (1-31)</a:t>
            </a:r>
          </a:p>
          <a:p>
            <a:pPr lvl="1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getDay(): trả về thứ (0-6)</a:t>
            </a:r>
          </a:p>
          <a:p>
            <a:pPr lvl="1">
              <a:buFontTx/>
              <a:buChar char="-"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getMonth(): trả về tháng (0-11)</a:t>
            </a:r>
          </a:p>
          <a:p>
            <a:pPr lvl="1">
              <a:buFontTx/>
              <a:buChar char="-"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getYear(): trả về năm hiện tại - 1900</a:t>
            </a:r>
          </a:p>
          <a:p>
            <a:pPr lvl="1">
              <a:buFontTx/>
              <a:buChar char="-"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get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Full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Year(): trả về năm hiện tại</a:t>
            </a:r>
          </a:p>
          <a:p>
            <a:pPr lvl="1">
              <a:buFontTx/>
              <a:buChar char="-"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getHours(): trả về giờ (0-23)</a:t>
            </a:r>
          </a:p>
          <a:p>
            <a:pPr lvl="1">
              <a:buFontTx/>
              <a:buChar char="-"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getMinutes(): trả về phút (0-59)</a:t>
            </a:r>
          </a:p>
          <a:p>
            <a:pPr lvl="1">
              <a:buFontTx/>
              <a:buChar char="-"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getSeconds(): trả về giây (0-59)</a:t>
            </a:r>
          </a:p>
          <a:p>
            <a:pPr marL="687388" lvl="2">
              <a:buFont typeface="Arial" panose="020B0604020202020204" pitchFamily="34" charset="0"/>
              <a:buChar char="•"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352638006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568B6BC-5FE2-4C0E-ABF1-D30F991AE063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10: Các đối tượng cơ bản</a:t>
            </a:r>
          </a:p>
        </p:txBody>
      </p:sp>
    </p:spTree>
    <p:extLst>
      <p:ext uri="{BB962C8B-B14F-4D97-AF65-F5344CB8AC3E}">
        <p14:creationId xmlns:p14="http://schemas.microsoft.com/office/powerpoint/2010/main" val="1559815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Đối tượng toán học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12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876800"/>
          </a:xfrm>
        </p:spPr>
        <p:txBody>
          <a:bodyPr numCol="2"/>
          <a:lstStyle/>
          <a:p>
            <a:pPr>
              <a:buFont typeface="Arial" panose="020B0604020202020204" pitchFamily="34" charset="0"/>
              <a:buChar char="•"/>
            </a:pP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 thuộc tính thường dùng</a:t>
            </a:r>
          </a:p>
          <a:p>
            <a:pPr marL="914400" lvl="3" indent="0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Math.E: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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2.718</a:t>
            </a:r>
            <a:endParaRPr 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3" indent="0"/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 Math.PI: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 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3.14159</a:t>
            </a:r>
            <a:endParaRPr 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3" indent="0"/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 Math.SQRT1_2</a:t>
            </a:r>
          </a:p>
          <a:p>
            <a:pPr marL="914400" lvl="3" indent="0"/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 Math.SQRT2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3" indent="0"/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3" indent="0"/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3" indent="0"/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3" indent="0"/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3" indent="0"/>
            <a:endParaRPr 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lvl="1">
              <a:buFont typeface="Arial" panose="020B0604020202020204" pitchFamily="34" charset="0"/>
              <a:buChar char="•"/>
            </a:pP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Các phương thức thường dùng</a:t>
            </a:r>
          </a:p>
          <a:p>
            <a:pPr marL="914400" lvl="3"/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Math.abs(x)</a:t>
            </a:r>
          </a:p>
          <a:p>
            <a:pPr marL="914400" lvl="3"/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Math.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ceil(x)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lvl="3"/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Math.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floor(x)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lvl="3"/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Math.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max(a,b)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lvl="3"/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Math.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min(a,b)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lvl="3"/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Math.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pow(x,y)</a:t>
            </a:r>
          </a:p>
          <a:p>
            <a:pPr marL="914400" lvl="3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Math.sqrt(x)</a:t>
            </a:r>
            <a:endParaRPr 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3"/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Math.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random(), </a:t>
            </a:r>
            <a:endParaRPr 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4588" lvl="3">
              <a:buFont typeface="Arial" panose="020B0604020202020204" pitchFamily="34" charset="0"/>
              <a:buChar char="•"/>
            </a:pP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352638006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395F250-90A2-4A02-B22F-6BB339B8F164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10: Các đối tượng cơ bản</a:t>
            </a:r>
          </a:p>
        </p:txBody>
      </p:sp>
    </p:spTree>
    <p:extLst>
      <p:ext uri="{BB962C8B-B14F-4D97-AF65-F5344CB8AC3E}">
        <p14:creationId xmlns:p14="http://schemas.microsoft.com/office/powerpoint/2010/main" val="1052369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Khai báo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13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505672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Khai báo mảng trong Javascript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[var] a=new Array();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[var] a=new Array;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[var] a=new Array(x); //mảng a có x phần tử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[var] a=new Array(x,y); //mảng a có 2 phần tử x và y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[var] a=[x</a:t>
            </a:r>
            <a:r>
              <a:rPr lang="en-US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,x</a:t>
            </a:r>
            <a:r>
              <a:rPr lang="en-US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,…,x</a:t>
            </a:r>
            <a:r>
              <a:rPr lang="en-US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]; //mảng a có n phần tử </a:t>
            </a:r>
          </a:p>
          <a:p>
            <a:pPr lvl="1">
              <a:buNone/>
            </a:pPr>
            <a:endParaRPr lang="en-US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96528256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5E0C7F6-8F2D-4561-96DA-099E00B5DC3E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10: Các đối tượng cơ bản</a:t>
            </a:r>
          </a:p>
        </p:txBody>
      </p:sp>
    </p:spTree>
    <p:extLst>
      <p:ext uri="{BB962C8B-B14F-4D97-AF65-F5344CB8AC3E}">
        <p14:creationId xmlns:p14="http://schemas.microsoft.com/office/powerpoint/2010/main" val="660311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Mảng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14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599"/>
            <a:ext cx="7829872" cy="5190281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Thuộc tính thường dùng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length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Phương thức thường dùng</a:t>
            </a:r>
          </a:p>
          <a:p>
            <a:pPr lvl="1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concat(): nối 2 mảng thành 1</a:t>
            </a:r>
          </a:p>
          <a:p>
            <a:pPr lvl="1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join(“separator”): nối các pt thành 1 chuỗi phân cách nhau bởi </a:t>
            </a:r>
            <a:r>
              <a:rPr 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separator</a:t>
            </a:r>
          </a:p>
          <a:p>
            <a:pPr lvl="1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pop(): lấy phần tử cuối</a:t>
            </a:r>
          </a:p>
          <a:p>
            <a:pPr lvl="1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shift(): lấy phần tử đầu</a:t>
            </a:r>
          </a:p>
          <a:p>
            <a:pPr lvl="1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push(x): thêm x vào cuối mảng</a:t>
            </a:r>
          </a:p>
          <a:p>
            <a:pPr lvl="1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reverse(): đảo ngược mảng</a:t>
            </a:r>
          </a:p>
          <a:p>
            <a:pPr lvl="1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sort(): sắp xếp mảng</a:t>
            </a:r>
            <a:endParaRPr lang="en-US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96528256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A4A53C3-A78E-4792-AC83-EFF7E2004CB6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10: Các đối tượng cơ bản</a:t>
            </a:r>
          </a:p>
        </p:txBody>
      </p:sp>
    </p:spTree>
    <p:extLst>
      <p:ext uri="{BB962C8B-B14F-4D97-AF65-F5344CB8AC3E}">
        <p14:creationId xmlns:p14="http://schemas.microsoft.com/office/powerpoint/2010/main" val="2327453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Mảng nhiều chiều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15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505672"/>
          </a:xfrm>
        </p:spPr>
        <p:txBody>
          <a:bodyPr/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Cách 1</a:t>
            </a:r>
          </a:p>
          <a:p>
            <a:pPr marL="0" indent="0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a= new Array();</a:t>
            </a:r>
          </a:p>
          <a:p>
            <a:pPr marL="0" indent="0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a[0]=new Array(1,2,3);</a:t>
            </a:r>
          </a:p>
          <a:p>
            <a:pPr marL="0" indent="0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a[1]=new Array(4,5,6,7);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Cách 2:</a:t>
            </a:r>
          </a:p>
          <a:p>
            <a:pPr marL="0" indent="0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a = </a:t>
            </a:r>
            <a:r>
              <a:rPr lang="en-US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[1,2,3],[“a”,”b”]</a:t>
            </a:r>
            <a:r>
              <a:rPr lang="en-US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1">
              <a:buNone/>
            </a:pPr>
            <a:endParaRPr lang="en-US" sz="32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96528256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F3CCBE1-4A9D-4481-AEF2-A6153C25B799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10: Các đối tượng cơ bản</a:t>
            </a:r>
          </a:p>
        </p:txBody>
      </p:sp>
    </p:spTree>
    <p:extLst>
      <p:ext uri="{BB962C8B-B14F-4D97-AF65-F5344CB8AC3E}">
        <p14:creationId xmlns:p14="http://schemas.microsoft.com/office/powerpoint/2010/main" val="17516314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Bài tập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505672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Viết hàm xuất ra hôm nay là ngày…tháng… năm …?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Viết hàm nhập vào một ngày cho biết hôm đó là thứ mấy?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Viết hàm nhập vào một chuỗi cho biết tổng các số có trong chuỗi?</a:t>
            </a:r>
          </a:p>
          <a:p>
            <a:pPr marL="0" indent="0" algn="just">
              <a:buNone/>
            </a:pP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VD: “abc10d05” </a:t>
            </a: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tổng = 10 + 05 = 16</a:t>
            </a:r>
            <a:endParaRPr lang="en-US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None/>
            </a:pPr>
            <a:endParaRPr lang="en-US" sz="30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662304419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072A089-083C-4908-9BAD-DAFEBB9154FA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10: Các đối tượng cơ bản</a:t>
            </a:r>
          </a:p>
        </p:txBody>
      </p:sp>
    </p:spTree>
    <p:extLst>
      <p:ext uri="{BB962C8B-B14F-4D97-AF65-F5344CB8AC3E}">
        <p14:creationId xmlns:p14="http://schemas.microsoft.com/office/powerpoint/2010/main" val="27748855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TÓM TẮT BÀI HỌC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17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721696"/>
          </a:xfrm>
        </p:spPr>
        <p:txBody>
          <a:bodyPr/>
          <a:lstStyle/>
          <a:p>
            <a:pPr>
              <a:buFont typeface="Microsoft Sans Serif" panose="020B0604020202020204" pitchFamily="34" charset="0"/>
              <a:buChar char="‒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Tạo đối tượng mới</a:t>
            </a:r>
          </a:p>
          <a:p>
            <a:pPr marL="0" indent="0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obj=new Tên_Lớp();</a:t>
            </a:r>
          </a:p>
          <a:p>
            <a:pPr>
              <a:buFont typeface="Microsoft Sans Serif" panose="020B0604020202020204" pitchFamily="34" charset="0"/>
              <a:buChar char="‒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Gọi phương thức hay thuộc tính</a:t>
            </a:r>
          </a:p>
          <a:p>
            <a:pPr marL="0" indent="0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obj.Tên_Thuộc_Tính; obj.Tên_Phương_Thức()</a:t>
            </a:r>
          </a:p>
          <a:p>
            <a:pPr>
              <a:buFont typeface="Microsoft Sans Serif" panose="020B0604020202020204" pitchFamily="34" charset="0"/>
              <a:buChar char="‒"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Các hàm thường dùng:</a:t>
            </a:r>
          </a:p>
          <a:p>
            <a:pPr lvl="1">
              <a:buFont typeface="Microsoft Sans Serif" panose="020B0604020202020204" pitchFamily="34" charset="0"/>
              <a:buChar char="‒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</a:p>
          <a:p>
            <a:pPr lvl="1">
              <a:buFont typeface="Microsoft Sans Serif" panose="020B0604020202020204" pitchFamily="34" charset="0"/>
              <a:buChar char="‒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indexOf</a:t>
            </a:r>
          </a:p>
          <a:p>
            <a:pPr lvl="1">
              <a:buFont typeface="Microsoft Sans Serif" panose="020B0604020202020204" pitchFamily="34" charset="0"/>
              <a:buChar char="‒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substr</a:t>
            </a:r>
          </a:p>
          <a:p>
            <a:pPr lvl="1">
              <a:buFont typeface="Microsoft Sans Serif" panose="020B0604020202020204" pitchFamily="34" charset="0"/>
              <a:buChar char="‒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abs</a:t>
            </a:r>
          </a:p>
          <a:p>
            <a:pPr lvl="1">
              <a:buFont typeface="Microsoft Sans Serif" panose="020B0604020202020204" pitchFamily="34" charset="0"/>
              <a:buChar char="‒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sqrt</a:t>
            </a:r>
          </a:p>
          <a:p>
            <a:pPr lvl="1">
              <a:buFont typeface="Microsoft Sans Serif" panose="020B0604020202020204" pitchFamily="34" charset="0"/>
              <a:buChar char="‒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short</a:t>
            </a:r>
            <a:endParaRPr lang="en-US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096575726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562023C-0A15-4BE9-B1B8-34F3E59B3557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10: Các đối tượng cơ bản</a:t>
            </a:r>
          </a:p>
        </p:txBody>
      </p:sp>
    </p:spTree>
    <p:extLst>
      <p:ext uri="{BB962C8B-B14F-4D97-AF65-F5344CB8AC3E}">
        <p14:creationId xmlns:p14="http://schemas.microsoft.com/office/powerpoint/2010/main" val="1898137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1259632" y="188640"/>
            <a:ext cx="6840760" cy="715963"/>
          </a:xfrm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3: JAVASCRIPT</a:t>
            </a:r>
          </a:p>
        </p:txBody>
      </p:sp>
      <p:sp>
        <p:nvSpPr>
          <p:cNvPr id="3" name="Freeform 2">
            <a:hlinkClick r:id="rId3" action="ppaction://hlinksldjump"/>
          </p:cNvPr>
          <p:cNvSpPr/>
          <p:nvPr/>
        </p:nvSpPr>
        <p:spPr>
          <a:xfrm>
            <a:off x="2756503" y="1558866"/>
            <a:ext cx="4440905" cy="94059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1" numCol="1" spcCol="1270" anchor="ctr" anchorCtr="0">
            <a:noAutofit/>
          </a:bodyPr>
          <a:lstStyle/>
          <a:p>
            <a:pPr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9: JAVASCRIPT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>
                <a:solidFill>
                  <a:schemeClr val="bg1"/>
                </a:solidFill>
              </a:rPr>
              <a:t>           </a:t>
            </a:r>
            <a:r>
              <a:rPr lang="vi-VN" sz="2400">
                <a:solidFill>
                  <a:schemeClr val="bg1"/>
                </a:solidFill>
              </a:rPr>
              <a:t>C</a:t>
            </a:r>
            <a:r>
              <a:rPr lang="en-US" sz="2400">
                <a:solidFill>
                  <a:schemeClr val="bg1"/>
                </a:solidFill>
              </a:rPr>
              <a:t>Ơ BẢN</a:t>
            </a:r>
          </a:p>
        </p:txBody>
      </p:sp>
      <p:sp>
        <p:nvSpPr>
          <p:cNvPr id="4" name="Oval 3"/>
          <p:cNvSpPr/>
          <p:nvPr/>
        </p:nvSpPr>
        <p:spPr>
          <a:xfrm>
            <a:off x="1769325" y="1557829"/>
            <a:ext cx="986987" cy="940596"/>
          </a:xfrm>
          <a:prstGeom prst="ellipse">
            <a:avLst/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rId5" action="ppaction://hlinksldjump"/>
          </p:cNvPr>
          <p:cNvSpPr/>
          <p:nvPr/>
        </p:nvSpPr>
        <p:spPr>
          <a:xfrm>
            <a:off x="2739592" y="2780237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200">
                <a:solidFill>
                  <a:schemeClr val="bg1"/>
                </a:solidFill>
              </a:rPr>
              <a:t>BÀI 10: CÁC ĐỐI TƯỢNG </a:t>
            </a:r>
            <a:br>
              <a:rPr lang="en-US" sz="2200">
                <a:solidFill>
                  <a:schemeClr val="bg1"/>
                </a:solidFill>
              </a:rPr>
            </a:br>
            <a:r>
              <a:rPr lang="en-US" sz="2200">
                <a:solidFill>
                  <a:schemeClr val="bg1"/>
                </a:solidFill>
              </a:rPr>
              <a:t>             CƠ BẢN</a:t>
            </a:r>
          </a:p>
        </p:txBody>
      </p:sp>
      <p:sp>
        <p:nvSpPr>
          <p:cNvPr id="7" name="Oval 6"/>
          <p:cNvSpPr/>
          <p:nvPr/>
        </p:nvSpPr>
        <p:spPr>
          <a:xfrm>
            <a:off x="1763688" y="2780238"/>
            <a:ext cx="986987" cy="940596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739592" y="4001608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11: BOM &amp; DOM</a:t>
            </a:r>
          </a:p>
        </p:txBody>
      </p:sp>
      <p:sp>
        <p:nvSpPr>
          <p:cNvPr id="9" name="Oval 8"/>
          <p:cNvSpPr/>
          <p:nvPr/>
        </p:nvSpPr>
        <p:spPr>
          <a:xfrm>
            <a:off x="1763688" y="4001608"/>
            <a:ext cx="986987" cy="940596"/>
          </a:xfrm>
          <a:prstGeom prst="ellipse">
            <a:avLst/>
          </a:prstGeom>
          <a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/>
              <a:t>Nhập môn web và ứng dụng</a:t>
            </a:r>
          </a:p>
        </p:txBody>
      </p:sp>
      <p:sp>
        <p:nvSpPr>
          <p:cNvPr id="11" name="Freeform 10"/>
          <p:cNvSpPr/>
          <p:nvPr/>
        </p:nvSpPr>
        <p:spPr>
          <a:xfrm>
            <a:off x="2729942" y="5229200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12: CÔNG CỤ</a:t>
            </a:r>
          </a:p>
        </p:txBody>
      </p:sp>
      <p:sp>
        <p:nvSpPr>
          <p:cNvPr id="12" name="Oval 11"/>
          <p:cNvSpPr>
            <a:spLocks/>
          </p:cNvSpPr>
          <p:nvPr/>
        </p:nvSpPr>
        <p:spPr>
          <a:xfrm>
            <a:off x="1754038" y="5229200"/>
            <a:ext cx="986987" cy="940596"/>
          </a:xfrm>
          <a:prstGeom prst="ellipse">
            <a:avLst/>
          </a:prstGeom>
          <a:blipFill dpi="0" rotWithShape="1">
            <a:blip r:embed="rId8"/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735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Khai báo được đối tượng mới từ các lớp được xây dựng sẵn</a:t>
            </a: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Giải thích được ý nghĩa các thuộc tính và phương thức thường dùng của các lớp Number, String, Date, Array, Math</a:t>
            </a: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Vận dụng được các lớp trên để giải quyết được các bài toán cơ bản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3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10: Các đối tượng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Mục tiêu bài học</a:t>
            </a:r>
          </a:p>
        </p:txBody>
      </p:sp>
    </p:spTree>
    <p:extLst>
      <p:ext uri="{BB962C8B-B14F-4D97-AF65-F5344CB8AC3E}">
        <p14:creationId xmlns:p14="http://schemas.microsoft.com/office/powerpoint/2010/main" val="2228532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43608"/>
            <a:ext cx="8064896" cy="4145632"/>
          </a:xfrm>
        </p:spPr>
        <p:txBody>
          <a:bodyPr/>
          <a:lstStyle/>
          <a:p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[1] trang 82 đến trang 86</a:t>
            </a:r>
          </a:p>
          <a:p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[3] trang 55 đến trang 74, 94..100</a:t>
            </a:r>
          </a:p>
          <a:p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http://www.w3schools.com/js/</a:t>
            </a:r>
          </a:p>
          <a:p>
            <a:endParaRPr 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720080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4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10: Các đối tượng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Tài liệu tham khảo</a:t>
            </a:r>
          </a:p>
        </p:txBody>
      </p:sp>
    </p:spTree>
    <p:extLst>
      <p:ext uri="{BB962C8B-B14F-4D97-AF65-F5344CB8AC3E}">
        <p14:creationId xmlns:p14="http://schemas.microsoft.com/office/powerpoint/2010/main" val="340333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Cú pháp viết theo hướng đối tượng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Number &amp; String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Date &amp; Math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Array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5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10: Các đối tượng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Nội dung bài học</a:t>
            </a:r>
          </a:p>
        </p:txBody>
      </p:sp>
    </p:spTree>
    <p:extLst>
      <p:ext uri="{BB962C8B-B14F-4D97-AF65-F5344CB8AC3E}">
        <p14:creationId xmlns:p14="http://schemas.microsoft.com/office/powerpoint/2010/main" val="150132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/>
              <a:t>CÂU HỎI ÔN TẬP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16622"/>
            <a:ext cx="7920880" cy="4476671"/>
          </a:xfrm>
        </p:spPr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Các đoạn mã Javascript viết ở cuối trang được không? Nếu viết riêng thành file .js thì gọi file này bằng cách nào?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Hỏi đoạn mã sau sai chỗ nào</a:t>
            </a:r>
          </a:p>
          <a:p>
            <a:pPr marL="914400" lvl="1" indent="0">
              <a:buNone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a=1; b=“1”; if(A=B) alert(Dung) else alert(Sai)</a:t>
            </a:r>
          </a:p>
          <a:p>
            <a:pPr marL="514350" indent="-514350" algn="just">
              <a:buFont typeface="+mj-lt"/>
              <a:buAutoNum type="arabicPeriod" startAt="3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Viết hàm kiểm tra giá trị đầu vào có phải là số nguyên dương không?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720080" cy="370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6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10: Các đối tượng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683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Cách sử dụng đối tượng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7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876800"/>
          </a:xfrm>
        </p:spPr>
        <p:txBody>
          <a:bodyPr/>
          <a:lstStyle/>
          <a:p>
            <a:r>
              <a:rPr lang="vi-VN" sz="3000">
                <a:latin typeface="Times New Roman" panose="02020603050405020304" pitchFamily="18" charset="0"/>
                <a:cs typeface="Times New Roman" panose="02020603050405020304" pitchFamily="18" charset="0"/>
              </a:rPr>
              <a:t>Khai báo đối tượng: </a:t>
            </a:r>
            <a:endParaRPr lang="en-US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7063" lvl="1" indent="0">
              <a:buNone/>
            </a:pPr>
            <a:r>
              <a:rPr lang="vi-VN" sz="3000">
                <a:latin typeface="Times New Roman" panose="02020603050405020304" pitchFamily="18" charset="0"/>
                <a:cs typeface="Times New Roman" panose="02020603050405020304" pitchFamily="18" charset="0"/>
              </a:rPr>
              <a:t>[var] tên_biến = new Tên_đối_tượng</a:t>
            </a: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vi-VN" sz="3000">
                <a:latin typeface="Times New Roman" panose="02020603050405020304" pitchFamily="18" charset="0"/>
                <a:cs typeface="Times New Roman" panose="02020603050405020304" pitchFamily="18" charset="0"/>
              </a:rPr>
              <a:t>(giá  trị khở</a:t>
            </a: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3000">
                <a:latin typeface="Times New Roman" panose="02020603050405020304" pitchFamily="18" charset="0"/>
                <a:cs typeface="Times New Roman" panose="02020603050405020304" pitchFamily="18" charset="0"/>
              </a:rPr>
              <a:t> tạo)</a:t>
            </a: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vi-VN" sz="300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vi-VN" sz="3000">
                <a:latin typeface="Times New Roman" panose="02020603050405020304" pitchFamily="18" charset="0"/>
                <a:cs typeface="Times New Roman" panose="02020603050405020304" pitchFamily="18" charset="0"/>
              </a:rPr>
              <a:t>Sử dụng đối tượng:  </a:t>
            </a:r>
          </a:p>
          <a:p>
            <a:pPr lvl="1"/>
            <a:r>
              <a:rPr lang="vi-VN" sz="3000">
                <a:latin typeface="Times New Roman" panose="02020603050405020304" pitchFamily="18" charset="0"/>
                <a:cs typeface="Times New Roman" panose="02020603050405020304" pitchFamily="18" charset="0"/>
              </a:rPr>
              <a:t>Truy xuất thuộc tính của đối tượng: tên_đối_tượng.tên_thuộc_tính;  </a:t>
            </a:r>
          </a:p>
          <a:p>
            <a:pPr lvl="1"/>
            <a:r>
              <a:rPr lang="vi-VN" sz="3000">
                <a:latin typeface="Times New Roman" panose="02020603050405020304" pitchFamily="18" charset="0"/>
                <a:cs typeface="Times New Roman" panose="02020603050405020304" pitchFamily="18" charset="0"/>
              </a:rPr>
              <a:t>Gọi phương thức của đối tượng:</a:t>
            </a:r>
          </a:p>
          <a:p>
            <a:pPr lvl="1">
              <a:buNone/>
            </a:pP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3000">
                <a:latin typeface="Times New Roman" panose="02020603050405020304" pitchFamily="18" charset="0"/>
                <a:cs typeface="Times New Roman" panose="02020603050405020304" pitchFamily="18" charset="0"/>
              </a:rPr>
              <a:t>tên_đối_tượng.tên_phương_thức([các </a:t>
            </a: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tham so</a:t>
            </a:r>
            <a:r>
              <a:rPr lang="vi-VN" sz="300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sz="300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endParaRPr lang="en-US" sz="30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547940119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184FEBB-EC7A-484E-9CDC-A083AA6B61FD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10: Các đối tượng cơ bản</a:t>
            </a:r>
          </a:p>
        </p:txBody>
      </p:sp>
    </p:spTree>
    <p:extLst>
      <p:ext uri="{BB962C8B-B14F-4D97-AF65-F5344CB8AC3E}">
        <p14:creationId xmlns:p14="http://schemas.microsoft.com/office/powerpoint/2010/main" val="3007703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Đối tượng số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8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505672"/>
          </a:xfrm>
        </p:spPr>
        <p:txBody>
          <a:bodyPr/>
          <a:lstStyle/>
          <a:p>
            <a:pPr marL="338138" lvl="1">
              <a:buFont typeface="Arial" panose="020B0604020202020204" pitchFamily="34" charset="0"/>
              <a:buChar char="•"/>
            </a:pPr>
            <a:r>
              <a:rPr lang="en-US" sz="36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Khai báo: var n=new Number(value);</a:t>
            </a:r>
          </a:p>
          <a:p>
            <a:pPr marL="457200" lvl="1" indent="0">
              <a:buNone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Với value là giá trị khởi tạo</a:t>
            </a:r>
          </a:p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Các thuộc tính thường dùng</a:t>
            </a:r>
          </a:p>
          <a:p>
            <a:pPr lvl="1"/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Number.MAX_VALUE </a:t>
            </a:r>
          </a:p>
          <a:p>
            <a:pPr lvl="1"/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Number.MIN_VALUE</a:t>
            </a:r>
          </a:p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Phương thức thường dùng</a:t>
            </a:r>
          </a:p>
          <a:p>
            <a:pPr lvl="1"/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toString(radix): chuyển số sang chuỗi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endParaRPr lang="en-US" sz="32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659140919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65D9C5E-13BF-4C33-908A-B9B63374BF1F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10: Các đối tượng cơ bản</a:t>
            </a:r>
          </a:p>
        </p:txBody>
      </p:sp>
    </p:spTree>
    <p:extLst>
      <p:ext uri="{BB962C8B-B14F-4D97-AF65-F5344CB8AC3E}">
        <p14:creationId xmlns:p14="http://schemas.microsoft.com/office/powerpoint/2010/main" val="1381693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Đối tượng chuỗi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9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5247084"/>
          </a:xfrm>
        </p:spPr>
        <p:txBody>
          <a:bodyPr/>
          <a:lstStyle/>
          <a:p>
            <a:pPr marL="338138" lvl="1">
              <a:buFont typeface="Arial" panose="020B0604020202020204" pitchFamily="34" charset="0"/>
              <a:buChar char="•"/>
            </a:pPr>
            <a:r>
              <a:rPr lang="en-US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Khai báo: var s=new String(value);</a:t>
            </a:r>
          </a:p>
          <a:p>
            <a:pPr marL="457200" lvl="1" indent="0"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Hay s=“gia_tri_khoi_tao”;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Các thuộc tính thường dùng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length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Phương thức thường dùng</a:t>
            </a:r>
          </a:p>
          <a:p>
            <a:pPr lvl="1"/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charAt(i): trả về ký tự thứ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 trong chuỗi </a:t>
            </a:r>
          </a:p>
          <a:p>
            <a:pPr lvl="1"/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concat(s</a:t>
            </a:r>
            <a:r>
              <a:rPr lang="vi-VN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lang="vi-VN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,…, s</a:t>
            </a:r>
            <a:r>
              <a:rPr lang="vi-VN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): nối các chuỗi s</a:t>
            </a:r>
            <a:r>
              <a:rPr lang="vi-VN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lang="vi-VN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,…, s</a:t>
            </a:r>
            <a:r>
              <a:rPr lang="vi-VN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 thành 1 chuỗi </a:t>
            </a:r>
          </a:p>
          <a:p>
            <a:pPr lvl="1"/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indexOf(s, [start]): trả về vị trí đầu tiên tìm được chuỗi s tính từ start.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659140919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92C742C-3C72-432B-964A-C66BDB7FAD2B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10: Các đối tượng cơ bản</a:t>
            </a:r>
          </a:p>
        </p:txBody>
      </p:sp>
    </p:spTree>
    <p:extLst>
      <p:ext uri="{BB962C8B-B14F-4D97-AF65-F5344CB8AC3E}">
        <p14:creationId xmlns:p14="http://schemas.microsoft.com/office/powerpoint/2010/main" val="161814977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-template">
  <a:themeElements>
    <a:clrScheme name="Custom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C86AA"/>
        </a:lt2>
        <a:accent1>
          <a:srgbClr val="4B782A"/>
        </a:accent1>
        <a:accent2>
          <a:srgbClr val="38AFD0"/>
        </a:accent2>
        <a:accent3>
          <a:srgbClr val="FFFFFF"/>
        </a:accent3>
        <a:accent4>
          <a:srgbClr val="404040"/>
        </a:accent4>
        <a:accent5>
          <a:srgbClr val="B1BEAC"/>
        </a:accent5>
        <a:accent6>
          <a:srgbClr val="329EBC"/>
        </a:accent6>
        <a:hlink>
          <a:srgbClr val="9DBC2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7FCC6A"/>
        </a:lt2>
        <a:accent1>
          <a:srgbClr val="5DBF62"/>
        </a:accent1>
        <a:accent2>
          <a:srgbClr val="7CCD6F"/>
        </a:accent2>
        <a:accent3>
          <a:srgbClr val="FFFFFF"/>
        </a:accent3>
        <a:accent4>
          <a:srgbClr val="404040"/>
        </a:accent4>
        <a:accent5>
          <a:srgbClr val="B6DCB7"/>
        </a:accent5>
        <a:accent6>
          <a:srgbClr val="70BA64"/>
        </a:accent6>
        <a:hlink>
          <a:srgbClr val="48AE5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26384</TotalTime>
  <Words>1267</Words>
  <Application>Microsoft Office PowerPoint</Application>
  <PresentationFormat>On-screen Show (4:3)</PresentationFormat>
  <Paragraphs>208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Microsoft Sans Serif</vt:lpstr>
      <vt:lpstr>Times New Roman</vt:lpstr>
      <vt:lpstr>Wingdings</vt:lpstr>
      <vt:lpstr>powerpoint-template</vt:lpstr>
      <vt:lpstr>NHẬP MÔN WEB VÀ ỨNG DỤNG</vt:lpstr>
      <vt:lpstr>PHẦN 3: JAVASCRIPT</vt:lpstr>
      <vt:lpstr>Mục tiêu bài học</vt:lpstr>
      <vt:lpstr>Tài liệu tham khảo</vt:lpstr>
      <vt:lpstr>Nội dung bài học</vt:lpstr>
      <vt:lpstr>CÂU HỎI ÔN TẬP</vt:lpstr>
      <vt:lpstr>Cách sử dụng đối tượng</vt:lpstr>
      <vt:lpstr>Đối tượng số</vt:lpstr>
      <vt:lpstr>Đối tượng chuỗi</vt:lpstr>
      <vt:lpstr>Phương thức thường dùng</vt:lpstr>
      <vt:lpstr>Đối tượng ngày</vt:lpstr>
      <vt:lpstr>Đối tượng toán học</vt:lpstr>
      <vt:lpstr>Khai báo</vt:lpstr>
      <vt:lpstr>Mảng</vt:lpstr>
      <vt:lpstr>Mảng nhiều chiều</vt:lpstr>
      <vt:lpstr>Bài tập</vt:lpstr>
      <vt:lpstr>TÓM TẮT BÀI HỌC</vt:lpstr>
    </vt:vector>
  </TitlesOfParts>
  <Company>CSC.HCMUNS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Training Presentation</dc:title>
  <dc:creator>NGUYEN An Te</dc:creator>
  <cp:lastModifiedBy>Nghĩa IT</cp:lastModifiedBy>
  <cp:revision>5232</cp:revision>
  <dcterms:created xsi:type="dcterms:W3CDTF">2008-09-10T03:58:39Z</dcterms:created>
  <dcterms:modified xsi:type="dcterms:W3CDTF">2024-02-20T03:17:29Z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TC010706251033</vt:lpwstr>
  </property>
</Properties>
</file>