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6" r:id="rId14"/>
    <p:sldId id="270" r:id="rId15"/>
    <p:sldId id="279" r:id="rId16"/>
    <p:sldId id="280" r:id="rId17"/>
    <p:sldId id="282" r:id="rId18"/>
    <p:sldId id="281" r:id="rId19"/>
    <p:sldId id="283" r:id="rId20"/>
    <p:sldId id="284" r:id="rId21"/>
    <p:sldId id="285" r:id="rId22"/>
    <p:sldId id="271" r:id="rId23"/>
    <p:sldId id="277" r:id="rId24"/>
    <p:sldId id="273" r:id="rId25"/>
    <p:sldId id="278" r:id="rId26"/>
    <p:sldId id="274" r:id="rId27"/>
    <p:sldId id="27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83E6B-0979-4C58-A889-A085663DFF25}" type="datetimeFigureOut">
              <a:rPr lang="en-US" smtClean="0"/>
              <a:pPr/>
              <a:t>04-Dec-15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4366-4017-41A5-B945-8B05D61FF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PDO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Php</a:t>
            </a:r>
            <a:r>
              <a:rPr lang="en-US" dirty="0" smtClean="0"/>
              <a:t> Data 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(</a:t>
            </a:r>
            <a:r>
              <a:rPr lang="en-US" dirty="0" err="1" smtClean="0"/>
              <a:t>bằng</a:t>
            </a:r>
            <a:r>
              <a:rPr lang="en-US" dirty="0" smtClean="0"/>
              <a:t> -&gt;query </a:t>
            </a:r>
            <a:r>
              <a:rPr lang="en-US" dirty="0" err="1" smtClean="0"/>
              <a:t>hoặc</a:t>
            </a:r>
            <a:r>
              <a:rPr lang="en-US" dirty="0" smtClean="0"/>
              <a:t> -&gt;execute),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. 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PDOStatement</a:t>
            </a:r>
            <a:r>
              <a:rPr lang="en-US" dirty="0" smtClean="0"/>
              <a:t>-&gt;</a:t>
            </a:r>
            <a:r>
              <a:rPr lang="en-US" dirty="0" err="1" smtClean="0"/>
              <a:t>rowCount</a:t>
            </a:r>
            <a:r>
              <a:rPr lang="en-US" dirty="0" smtClean="0"/>
              <a:t>():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(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select)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(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update, insert, delete).</a:t>
            </a:r>
          </a:p>
          <a:p>
            <a:r>
              <a:rPr lang="en-US" dirty="0" err="1" smtClean="0"/>
              <a:t>PDOstatement</a:t>
            </a:r>
            <a:r>
              <a:rPr lang="en-US" dirty="0" smtClean="0"/>
              <a:t>-&gt; </a:t>
            </a:r>
            <a:r>
              <a:rPr lang="en-US" dirty="0" err="1" smtClean="0"/>
              <a:t>fetchAll</a:t>
            </a:r>
            <a:r>
              <a:rPr lang="en-US" dirty="0" smtClean="0"/>
              <a:t> ([</a:t>
            </a:r>
            <a:r>
              <a:rPr lang="en-US" dirty="0" err="1" smtClean="0"/>
              <a:t>int</a:t>
            </a:r>
            <a:r>
              <a:rPr lang="en-US" dirty="0" smtClean="0"/>
              <a:t> $</a:t>
            </a:r>
            <a:r>
              <a:rPr lang="en-US" dirty="0" err="1" smtClean="0"/>
              <a:t>fetch_style</a:t>
            </a:r>
            <a:r>
              <a:rPr lang="en-US" dirty="0" smtClean="0"/>
              <a:t> ]):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select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$</a:t>
            </a:r>
            <a:r>
              <a:rPr lang="en-US" dirty="0" err="1" smtClean="0"/>
              <a:t>fetch_style</a:t>
            </a:r>
            <a:r>
              <a:rPr lang="en-US" dirty="0" smtClean="0"/>
              <a:t> . $</a:t>
            </a:r>
            <a:r>
              <a:rPr lang="en-US" dirty="0" err="1" smtClean="0"/>
              <a:t>fetch_style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(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hằng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PDO).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(</a:t>
            </a:r>
            <a:r>
              <a:rPr lang="en-US" dirty="0" err="1" smtClean="0"/>
              <a:t>tt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hằng</a:t>
            </a:r>
            <a:r>
              <a:rPr lang="en-US" dirty="0" smtClean="0"/>
              <a:t> PDO:</a:t>
            </a:r>
          </a:p>
          <a:p>
            <a:pPr lvl="1"/>
            <a:r>
              <a:rPr lang="en-US" dirty="0" smtClean="0"/>
              <a:t>PDO::FETCH_BOTH: (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).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endParaRPr lang="en-US" dirty="0" smtClean="0"/>
          </a:p>
          <a:p>
            <a:pPr lvl="1"/>
            <a:r>
              <a:rPr lang="en-US" dirty="0" smtClean="0"/>
              <a:t>PDO::FETCH_ASSOC: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PDO::FETCH_COLUMN: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pPr lvl="1"/>
            <a:r>
              <a:rPr lang="en-US" dirty="0" smtClean="0"/>
              <a:t>PDO::FETCH_CLASS: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class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stdClass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chuỗi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endParaRPr lang="en-US" dirty="0" smtClean="0"/>
          </a:p>
          <a:p>
            <a:pPr lvl="1"/>
            <a:r>
              <a:rPr lang="en-US" dirty="0" smtClean="0"/>
              <a:t>PDO::FETCH_NUM: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chứa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smtClean="0"/>
              <a:t> 0.</a:t>
            </a:r>
            <a:endParaRPr lang="en-US" dirty="0" smtClean="0"/>
          </a:p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, </a:t>
            </a:r>
            <a:r>
              <a:rPr lang="en-US" dirty="0" err="1" smtClean="0"/>
              <a:t>duyệt</a:t>
            </a:r>
            <a:r>
              <a:rPr lang="en-US" dirty="0" smtClean="0"/>
              <a:t> qua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lấy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,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&lt;?</a:t>
            </a:r>
            <a:r>
              <a:rPr lang="en-US" sz="2000" dirty="0" err="1"/>
              <a:t>php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try{</a:t>
            </a:r>
          </a:p>
          <a:p>
            <a:pPr>
              <a:buNone/>
            </a:pPr>
            <a:r>
              <a:rPr lang="en-US" sz="2000" dirty="0"/>
              <a:t>$</a:t>
            </a:r>
            <a:r>
              <a:rPr lang="en-US" sz="2000" dirty="0" err="1"/>
              <a:t>pdh</a:t>
            </a:r>
            <a:r>
              <a:rPr lang="en-US" sz="2000" dirty="0"/>
              <a:t> = new PDO</a:t>
            </a:r>
            <a:r>
              <a:rPr lang="en-US" sz="2000" dirty="0" smtClean="0"/>
              <a:t>("  </a:t>
            </a:r>
            <a:r>
              <a:rPr lang="en-US" sz="2000" dirty="0" err="1" smtClean="0"/>
              <a:t>mysql:host</a:t>
            </a:r>
            <a:r>
              <a:rPr lang="en-US" sz="2000" dirty="0" smtClean="0"/>
              <a:t>=</a:t>
            </a:r>
            <a:r>
              <a:rPr lang="en-US" sz="2000" dirty="0" err="1" smtClean="0"/>
              <a:t>localhost</a:t>
            </a:r>
            <a:r>
              <a:rPr lang="en-US" sz="2000" dirty="0"/>
              <a:t>; </a:t>
            </a:r>
            <a:r>
              <a:rPr lang="en-US" sz="2000" dirty="0" err="1" smtClean="0"/>
              <a:t>dbname</a:t>
            </a:r>
            <a:r>
              <a:rPr lang="en-US" sz="2000" dirty="0" smtClean="0"/>
              <a:t>=bookstore"  , "  root"  , "  "  );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$</a:t>
            </a:r>
            <a:r>
              <a:rPr lang="en-US" sz="2000" dirty="0" err="1"/>
              <a:t>pdh</a:t>
            </a:r>
            <a:r>
              <a:rPr lang="en-US" sz="2000" dirty="0"/>
              <a:t>-&gt;query</a:t>
            </a:r>
            <a:r>
              <a:rPr lang="en-US" sz="2000" dirty="0" smtClean="0"/>
              <a:t>("  set </a:t>
            </a:r>
            <a:r>
              <a:rPr lang="en-US" sz="2000" dirty="0"/>
              <a:t>names 'utf8</a:t>
            </a:r>
            <a:r>
              <a:rPr lang="en-US" sz="2000" dirty="0" smtClean="0"/>
              <a:t>'"  );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}</a:t>
            </a:r>
          </a:p>
          <a:p>
            <a:pPr>
              <a:buNone/>
            </a:pPr>
            <a:r>
              <a:rPr lang="en-US" sz="2000" dirty="0"/>
              <a:t>catch(Exception $e){</a:t>
            </a:r>
          </a:p>
          <a:p>
            <a:pPr>
              <a:buNone/>
            </a:pPr>
            <a:r>
              <a:rPr lang="en-US" sz="2000" dirty="0"/>
              <a:t>		echo $e-&gt;</a:t>
            </a:r>
            <a:r>
              <a:rPr lang="en-US" sz="2000" dirty="0" err="1"/>
              <a:t>getMessage</a:t>
            </a:r>
            <a:r>
              <a:rPr lang="en-US" sz="2000" dirty="0"/>
              <a:t>(); exit;</a:t>
            </a:r>
          </a:p>
          <a:p>
            <a:pPr>
              <a:buNone/>
            </a:pPr>
            <a:r>
              <a:rPr lang="en-US" sz="2000" dirty="0"/>
              <a:t>}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$</a:t>
            </a:r>
            <a:r>
              <a:rPr lang="en-US" sz="2000" dirty="0" err="1"/>
              <a:t>stm</a:t>
            </a:r>
            <a:r>
              <a:rPr lang="en-US" sz="2000" dirty="0"/>
              <a:t> = $</a:t>
            </a:r>
            <a:r>
              <a:rPr lang="en-US" sz="2000" dirty="0" err="1"/>
              <a:t>pdh</a:t>
            </a:r>
            <a:r>
              <a:rPr lang="en-US" sz="2000" dirty="0"/>
              <a:t>-&gt;</a:t>
            </a:r>
            <a:r>
              <a:rPr lang="en-US" sz="2000" b="1" dirty="0"/>
              <a:t>query</a:t>
            </a:r>
            <a:r>
              <a:rPr lang="en-US" sz="2000" dirty="0" smtClean="0"/>
              <a:t>("  select </a:t>
            </a:r>
            <a:r>
              <a:rPr lang="en-US" sz="2000" dirty="0"/>
              <a:t>* from </a:t>
            </a:r>
            <a:r>
              <a:rPr lang="en-US" sz="2000" dirty="0" err="1" smtClean="0"/>
              <a:t>loai</a:t>
            </a:r>
            <a:r>
              <a:rPr lang="en-US" sz="2000" dirty="0" smtClean="0"/>
              <a:t>"  );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echo </a:t>
            </a:r>
            <a:r>
              <a:rPr lang="en-US" sz="2000" dirty="0" smtClean="0"/>
              <a:t>" 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/>
              <a:t>dòng</a:t>
            </a:r>
            <a:r>
              <a:rPr lang="en-US" sz="2000" dirty="0" smtClean="0"/>
              <a:t>:"  . </a:t>
            </a:r>
            <a:r>
              <a:rPr lang="en-US" sz="2000" dirty="0"/>
              <a:t>$</a:t>
            </a:r>
            <a:r>
              <a:rPr lang="en-US" sz="2000" dirty="0" err="1"/>
              <a:t>stm</a:t>
            </a:r>
            <a:r>
              <a:rPr lang="en-US" sz="2000" dirty="0"/>
              <a:t>-&gt;</a:t>
            </a:r>
            <a:r>
              <a:rPr lang="en-US" sz="2000" dirty="0" err="1"/>
              <a:t>rowCount</a:t>
            </a:r>
            <a:r>
              <a:rPr lang="en-US" sz="2000" dirty="0"/>
              <a:t>();</a:t>
            </a:r>
          </a:p>
          <a:p>
            <a:pPr>
              <a:buNone/>
            </a:pPr>
            <a:r>
              <a:rPr lang="en-US" sz="2000" dirty="0"/>
              <a:t>$rows =$</a:t>
            </a:r>
            <a:r>
              <a:rPr lang="en-US" sz="2000" dirty="0" err="1"/>
              <a:t>stm</a:t>
            </a:r>
            <a:r>
              <a:rPr lang="en-US" sz="2000" dirty="0"/>
              <a:t>-&gt;</a:t>
            </a:r>
            <a:r>
              <a:rPr lang="en-US" sz="2000" dirty="0" err="1"/>
              <a:t>fetchAll</a:t>
            </a:r>
            <a:r>
              <a:rPr lang="en-US" sz="2000" dirty="0"/>
              <a:t>(PDO::FETCH_ASSOC);</a:t>
            </a:r>
          </a:p>
          <a:p>
            <a:pPr>
              <a:buNone/>
            </a:pPr>
            <a:r>
              <a:rPr lang="en-US" sz="2000" dirty="0" err="1"/>
              <a:t>foreach</a:t>
            </a:r>
            <a:r>
              <a:rPr lang="en-US" sz="2000" dirty="0"/>
              <a:t>($rows as $row)</a:t>
            </a:r>
          </a:p>
          <a:p>
            <a:pPr>
              <a:buNone/>
            </a:pPr>
            <a:r>
              <a:rPr lang="en-US" sz="2000" dirty="0"/>
              <a:t>{</a:t>
            </a:r>
          </a:p>
          <a:p>
            <a:pPr>
              <a:buNone/>
            </a:pPr>
            <a:r>
              <a:rPr lang="en-US" sz="2000" dirty="0"/>
              <a:t>	echo $row</a:t>
            </a:r>
            <a:r>
              <a:rPr lang="en-US" sz="2000" dirty="0" smtClean="0"/>
              <a:t>["</a:t>
            </a:r>
            <a:r>
              <a:rPr lang="en-US" sz="2000" dirty="0" err="1" smtClean="0"/>
              <a:t>maloai</a:t>
            </a:r>
            <a:r>
              <a:rPr lang="en-US" sz="2000" dirty="0" smtClean="0"/>
              <a:t>"  ] ."  -"  . </a:t>
            </a:r>
            <a:r>
              <a:rPr lang="en-US" sz="2000" dirty="0"/>
              <a:t>$row</a:t>
            </a:r>
            <a:r>
              <a:rPr lang="en-US" sz="2000" dirty="0" smtClean="0"/>
              <a:t>["  </a:t>
            </a:r>
            <a:r>
              <a:rPr lang="en-US" sz="2000" dirty="0" err="1" smtClean="0"/>
              <a:t>tenloai</a:t>
            </a:r>
            <a:r>
              <a:rPr lang="en-US" sz="2000" dirty="0" smtClean="0"/>
              <a:t>"  ] ."  &lt;</a:t>
            </a:r>
            <a:r>
              <a:rPr lang="en-US" sz="2000" dirty="0" err="1"/>
              <a:t>br</a:t>
            </a:r>
            <a:r>
              <a:rPr lang="en-US" sz="2000" dirty="0" smtClean="0"/>
              <a:t>&gt;"  ;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}</a:t>
            </a:r>
          </a:p>
          <a:p>
            <a:pPr>
              <a:buNone/>
            </a:pPr>
            <a:r>
              <a:rPr lang="en-US" sz="2000" dirty="0"/>
              <a:t>?&gt;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&lt;?</a:t>
            </a:r>
            <a:r>
              <a:rPr lang="en-US" sz="2000" dirty="0" err="1" smtClean="0"/>
              <a:t>php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try{</a:t>
            </a:r>
          </a:p>
          <a:p>
            <a:pPr>
              <a:buNone/>
            </a:pPr>
            <a:r>
              <a:rPr lang="en-US" sz="2000" dirty="0" smtClean="0"/>
              <a:t>$</a:t>
            </a:r>
            <a:r>
              <a:rPr lang="en-US" sz="2000" dirty="0" err="1" smtClean="0"/>
              <a:t>pdh</a:t>
            </a:r>
            <a:r>
              <a:rPr lang="en-US" sz="2000" dirty="0" smtClean="0"/>
              <a:t> = new PDO("  </a:t>
            </a:r>
            <a:r>
              <a:rPr lang="en-US" sz="2000" dirty="0" err="1" smtClean="0"/>
              <a:t>mysql:host</a:t>
            </a:r>
            <a:r>
              <a:rPr lang="en-US" sz="2000" dirty="0" smtClean="0"/>
              <a:t>=</a:t>
            </a:r>
            <a:r>
              <a:rPr lang="en-US" sz="2000" dirty="0" err="1" smtClean="0"/>
              <a:t>localhost</a:t>
            </a:r>
            <a:r>
              <a:rPr lang="en-US" sz="2000" dirty="0" smtClean="0"/>
              <a:t>; </a:t>
            </a:r>
            <a:r>
              <a:rPr lang="en-US" sz="2000" dirty="0" err="1" smtClean="0"/>
              <a:t>dbname</a:t>
            </a:r>
            <a:r>
              <a:rPr lang="en-US" sz="2000" dirty="0" smtClean="0"/>
              <a:t>=bookstore"  , "  root"  , "  "  );</a:t>
            </a:r>
          </a:p>
          <a:p>
            <a:pPr>
              <a:buNone/>
            </a:pPr>
            <a:r>
              <a:rPr lang="en-US" sz="2000" dirty="0" smtClean="0"/>
              <a:t>$</a:t>
            </a:r>
            <a:r>
              <a:rPr lang="en-US" sz="2000" dirty="0" err="1" smtClean="0"/>
              <a:t>pdh</a:t>
            </a:r>
            <a:r>
              <a:rPr lang="en-US" sz="2000" dirty="0" smtClean="0"/>
              <a:t>-&gt;query("  set names 'utf8'"  );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r>
              <a:rPr lang="en-US" sz="2000" dirty="0" smtClean="0"/>
              <a:t>catch(Exception $e){</a:t>
            </a:r>
          </a:p>
          <a:p>
            <a:pPr>
              <a:buNone/>
            </a:pPr>
            <a:r>
              <a:rPr lang="en-US" sz="2000" dirty="0" smtClean="0"/>
              <a:t>		echo $e-&gt;</a:t>
            </a:r>
            <a:r>
              <a:rPr lang="en-US" sz="2000" dirty="0" err="1" smtClean="0"/>
              <a:t>getMessage</a:t>
            </a:r>
            <a:r>
              <a:rPr lang="en-US" sz="2000" dirty="0" smtClean="0"/>
              <a:t>(); exit;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r>
              <a:rPr lang="en-US" sz="2000" dirty="0" smtClean="0"/>
              <a:t>$</a:t>
            </a:r>
            <a:r>
              <a:rPr lang="en-US" sz="2000" dirty="0" err="1" smtClean="0"/>
              <a:t>stm</a:t>
            </a:r>
            <a:r>
              <a:rPr lang="en-US" sz="2000" dirty="0" smtClean="0"/>
              <a:t> = $</a:t>
            </a:r>
            <a:r>
              <a:rPr lang="en-US" sz="2000" dirty="0" err="1" smtClean="0"/>
              <a:t>pdh</a:t>
            </a:r>
            <a:r>
              <a:rPr lang="en-US" sz="2000" dirty="0" smtClean="0"/>
              <a:t>-&gt;</a:t>
            </a:r>
            <a:r>
              <a:rPr lang="en-US" sz="2000" b="1" dirty="0" smtClean="0"/>
              <a:t>prepare</a:t>
            </a:r>
            <a:r>
              <a:rPr lang="en-US" sz="2000" dirty="0" smtClean="0"/>
              <a:t>("  select * from </a:t>
            </a:r>
            <a:r>
              <a:rPr lang="en-US" sz="2000" dirty="0" err="1" smtClean="0"/>
              <a:t>loai</a:t>
            </a:r>
            <a:r>
              <a:rPr lang="en-US" sz="2000" dirty="0" smtClean="0"/>
              <a:t>  "  );</a:t>
            </a:r>
          </a:p>
          <a:p>
            <a:pPr>
              <a:buNone/>
            </a:pPr>
            <a:r>
              <a:rPr lang="en-US" sz="2000" dirty="0" smtClean="0"/>
              <a:t>$</a:t>
            </a:r>
            <a:r>
              <a:rPr lang="en-US" sz="2000" dirty="0" err="1" smtClean="0"/>
              <a:t>stm</a:t>
            </a:r>
            <a:r>
              <a:rPr lang="en-US" sz="2000" dirty="0" smtClean="0"/>
              <a:t>-&gt;</a:t>
            </a:r>
            <a:r>
              <a:rPr lang="en-US" sz="2000" b="1" dirty="0" smtClean="0"/>
              <a:t>execute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dirty="0" smtClean="0"/>
              <a:t>echo "  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dòng</a:t>
            </a:r>
            <a:r>
              <a:rPr lang="en-US" sz="2000" dirty="0" smtClean="0"/>
              <a:t>:"  . $</a:t>
            </a:r>
            <a:r>
              <a:rPr lang="en-US" sz="2000" dirty="0" err="1" smtClean="0"/>
              <a:t>stm</a:t>
            </a:r>
            <a:r>
              <a:rPr lang="en-US" sz="2000" dirty="0" smtClean="0"/>
              <a:t>-&gt;</a:t>
            </a:r>
            <a:r>
              <a:rPr lang="en-US" sz="2000" dirty="0" err="1" smtClean="0"/>
              <a:t>rowCount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dirty="0" err="1" smtClean="0"/>
              <a:t>print_r</a:t>
            </a:r>
            <a:r>
              <a:rPr lang="en-US" sz="2000" dirty="0" smtClean="0"/>
              <a:t>($</a:t>
            </a:r>
            <a:r>
              <a:rPr lang="en-US" sz="2000" dirty="0" err="1" smtClean="0"/>
              <a:t>stm</a:t>
            </a:r>
            <a:r>
              <a:rPr lang="en-US" sz="2000" dirty="0" smtClean="0"/>
              <a:t>-&gt;</a:t>
            </a:r>
            <a:r>
              <a:rPr lang="en-US" sz="2000" dirty="0" err="1" smtClean="0"/>
              <a:t>fetchAll</a:t>
            </a:r>
            <a:r>
              <a:rPr lang="en-US" sz="2000" dirty="0" smtClean="0"/>
              <a:t>(PDO::FETCH_ASSOC));</a:t>
            </a:r>
          </a:p>
          <a:p>
            <a:pPr>
              <a:buNone/>
            </a:pPr>
            <a:r>
              <a:rPr lang="en-US" sz="2000" dirty="0" smtClean="0"/>
              <a:t>?&gt;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4889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PDO-&gt;prepare()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 smtClean="0"/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-&gt;</a:t>
            </a:r>
            <a:r>
              <a:rPr lang="en-US" dirty="0" err="1" smtClean="0"/>
              <a:t>bindParam</a:t>
            </a:r>
            <a:r>
              <a:rPr lang="en-US" dirty="0" smtClean="0"/>
              <a:t>() 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-&gt;</a:t>
            </a:r>
            <a:r>
              <a:rPr lang="en-US" dirty="0" err="1" smtClean="0"/>
              <a:t>bindValue</a:t>
            </a:r>
            <a:r>
              <a:rPr lang="en-US" dirty="0" smtClean="0"/>
              <a:t>()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public 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::</a:t>
            </a:r>
            <a:r>
              <a:rPr lang="en-US" dirty="0" err="1" smtClean="0"/>
              <a:t>bindParam</a:t>
            </a:r>
            <a:r>
              <a:rPr lang="en-US" dirty="0" smtClean="0"/>
              <a:t> ( mixed $parameter , mixed &amp;$variable [, </a:t>
            </a:r>
            <a:r>
              <a:rPr lang="en-US" dirty="0" err="1" smtClean="0"/>
              <a:t>int</a:t>
            </a:r>
            <a:r>
              <a:rPr lang="en-US" dirty="0" smtClean="0"/>
              <a:t> $</a:t>
            </a:r>
            <a:r>
              <a:rPr lang="en-US" dirty="0" err="1" smtClean="0"/>
              <a:t>data_type</a:t>
            </a:r>
            <a:r>
              <a:rPr lang="en-US" dirty="0" smtClean="0"/>
              <a:t> = PDO::PARAM_STR [, </a:t>
            </a:r>
            <a:r>
              <a:rPr lang="en-US" dirty="0" err="1" smtClean="0"/>
              <a:t>int</a:t>
            </a:r>
            <a:r>
              <a:rPr lang="en-US" dirty="0" smtClean="0"/>
              <a:t> $length [, mixed $</a:t>
            </a:r>
            <a:r>
              <a:rPr lang="en-US" dirty="0" err="1" smtClean="0"/>
              <a:t>driver_options</a:t>
            </a:r>
            <a:r>
              <a:rPr lang="en-US" dirty="0" smtClean="0"/>
              <a:t> ]]] ).</a:t>
            </a:r>
          </a:p>
          <a:p>
            <a:pPr lvl="1">
              <a:buNone/>
            </a:pPr>
            <a:r>
              <a:rPr lang="en-US" dirty="0" smtClean="0"/>
              <a:t>- $parameter: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: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- $value: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- $</a:t>
            </a:r>
            <a:r>
              <a:rPr lang="en-US" dirty="0" err="1" smtClean="0"/>
              <a:t>data_type:Kiểu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,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hằng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PDO class.</a:t>
            </a:r>
          </a:p>
          <a:p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: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-&gt;execute(); </a:t>
            </a:r>
          </a:p>
          <a:p>
            <a:r>
              <a:rPr lang="en-US" dirty="0" smtClean="0"/>
              <a:t>Ta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chứa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,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execute()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Cách</a:t>
            </a:r>
            <a:r>
              <a:rPr lang="en-US" dirty="0" smtClean="0"/>
              <a:t> 1: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vi-VN" dirty="0" smtClean="0"/>
              <a:t>$t </a:t>
            </a:r>
            <a:r>
              <a:rPr lang="vi-VN" dirty="0"/>
              <a:t>="%php%";</a:t>
            </a:r>
          </a:p>
          <a:p>
            <a:pPr marL="0" indent="0">
              <a:buNone/>
            </a:pPr>
            <a:r>
              <a:rPr lang="vi-VN" dirty="0"/>
              <a:t>$sql="select * from sach where tensach like '$t' ";</a:t>
            </a:r>
          </a:p>
          <a:p>
            <a:pPr marL="0" indent="0">
              <a:buNone/>
            </a:pPr>
            <a:r>
              <a:rPr lang="vi-VN" dirty="0"/>
              <a:t>$stm = $dbh-&gt;prepare($sql);</a:t>
            </a:r>
          </a:p>
          <a:p>
            <a:pPr marL="0" indent="0">
              <a:buNone/>
            </a:pPr>
            <a:r>
              <a:rPr lang="vi-VN" dirty="0"/>
              <a:t>$stm-&gt;execute();</a:t>
            </a:r>
          </a:p>
          <a:p>
            <a:pPr marL="0" indent="0">
              <a:buNone/>
            </a:pPr>
            <a:r>
              <a:rPr lang="vi-VN" dirty="0"/>
              <a:t>echo "Tìm được:" . $stm-&gt;rowCount() ." cuốn sách</a:t>
            </a:r>
            <a:r>
              <a:rPr lang="vi-VN" dirty="0" smtClean="0"/>
              <a:t>";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$rows =$</a:t>
            </a:r>
            <a:r>
              <a:rPr lang="en-US" dirty="0" err="1" smtClean="0"/>
              <a:t>stm</a:t>
            </a:r>
            <a:r>
              <a:rPr lang="en-US" dirty="0" smtClean="0"/>
              <a:t>-&gt;</a:t>
            </a:r>
            <a:r>
              <a:rPr lang="en-US" dirty="0" err="1" smtClean="0"/>
              <a:t>fetchAll</a:t>
            </a:r>
            <a:r>
              <a:rPr lang="en-US" dirty="0" smtClean="0"/>
              <a:t>(PDO::FETCH_ASSOC);</a:t>
            </a:r>
          </a:p>
          <a:p>
            <a:pPr marL="0" indent="0">
              <a:buNone/>
            </a:pPr>
            <a:r>
              <a:rPr lang="en-US" dirty="0" err="1" smtClean="0"/>
              <a:t>Print_r</a:t>
            </a:r>
            <a:r>
              <a:rPr lang="en-US" dirty="0" smtClean="0"/>
              <a:t>($rows);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?&gt;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7462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2_a: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bindParam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?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vấn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&lt;?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//Connect….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vi-VN" dirty="0"/>
              <a:t>$ten ="%php%";  $maloai="TH";</a:t>
            </a:r>
          </a:p>
          <a:p>
            <a:pPr marL="0" indent="0">
              <a:buNone/>
            </a:pPr>
            <a:r>
              <a:rPr lang="vi-VN" dirty="0"/>
              <a:t>$sql="select * from sach where tensach like </a:t>
            </a:r>
            <a:r>
              <a:rPr lang="vi-VN" b="1" dirty="0"/>
              <a:t>?</a:t>
            </a:r>
            <a:r>
              <a:rPr lang="vi-VN" dirty="0"/>
              <a:t> and maloai =</a:t>
            </a:r>
            <a:r>
              <a:rPr lang="vi-VN" b="1" dirty="0"/>
              <a:t>?</a:t>
            </a:r>
            <a:r>
              <a:rPr lang="vi-VN" dirty="0"/>
              <a:t>  ";</a:t>
            </a:r>
          </a:p>
          <a:p>
            <a:pPr marL="0" indent="0">
              <a:buNone/>
            </a:pPr>
            <a:r>
              <a:rPr lang="vi-VN" dirty="0"/>
              <a:t>$stm = $dbh-&gt;prepare($sql);</a:t>
            </a:r>
          </a:p>
          <a:p>
            <a:pPr marL="0" indent="0">
              <a:buNone/>
            </a:pPr>
            <a:r>
              <a:rPr lang="vi-VN" dirty="0"/>
              <a:t>$stm-&gt;bindParam(1, $</a:t>
            </a:r>
            <a:r>
              <a:rPr lang="vi-VN" dirty="0" smtClean="0"/>
              <a:t>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</a:t>
            </a:r>
            <a:r>
              <a:rPr lang="vi-VN" dirty="0" smtClean="0"/>
              <a:t>); </a:t>
            </a:r>
            <a:r>
              <a:rPr lang="en-US" dirty="0" smtClean="0"/>
              <a:t>//</a:t>
            </a:r>
            <a:r>
              <a:rPr lang="en-US" dirty="0" err="1" smtClean="0"/>
              <a:t>Truyền</a:t>
            </a:r>
            <a:r>
              <a:rPr lang="en-US" dirty="0" smtClean="0"/>
              <a:t> $ten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?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$stm-&gt;bindParam(2, $maloai</a:t>
            </a:r>
            <a:r>
              <a:rPr lang="vi-VN" dirty="0" smtClean="0"/>
              <a:t>);</a:t>
            </a:r>
            <a:r>
              <a:rPr lang="en-US" dirty="0" smtClean="0"/>
              <a:t>//</a:t>
            </a:r>
            <a:r>
              <a:rPr lang="en-US" dirty="0" err="1" smtClean="0"/>
              <a:t>Truyền</a:t>
            </a:r>
            <a:r>
              <a:rPr lang="en-US" dirty="0" smtClean="0"/>
              <a:t> $</a:t>
            </a:r>
            <a:r>
              <a:rPr lang="en-US" dirty="0" err="1" smtClean="0"/>
              <a:t>maloai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? </a:t>
            </a:r>
            <a:r>
              <a:rPr lang="en-US" dirty="0" err="1"/>
              <a:t>t</a:t>
            </a:r>
            <a:r>
              <a:rPr lang="en-US" dirty="0" err="1" smtClean="0"/>
              <a:t>hứ</a:t>
            </a:r>
            <a:r>
              <a:rPr lang="en-US" dirty="0" smtClean="0"/>
              <a:t> 2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$stm-&gt;execute();</a:t>
            </a:r>
          </a:p>
          <a:p>
            <a:pPr marL="0" indent="0">
              <a:buNone/>
            </a:pPr>
            <a:r>
              <a:rPr lang="vi-VN" dirty="0"/>
              <a:t>echo "Tìm được:" . $stm-&gt;rowCount() ." cuốn sách";</a:t>
            </a:r>
          </a:p>
          <a:p>
            <a:pPr marL="0" indent="0">
              <a:buNone/>
            </a:pPr>
            <a:r>
              <a:rPr lang="vi-VN" dirty="0"/>
              <a:t>$rows =$stm-&gt;fetchAll(PDO::FETCH_ASSOC);</a:t>
            </a:r>
          </a:p>
          <a:p>
            <a:pPr marL="0" indent="0">
              <a:buNone/>
            </a:pPr>
            <a:r>
              <a:rPr lang="vi-VN" dirty="0"/>
              <a:t>Print_r($rows);</a:t>
            </a:r>
          </a:p>
          <a:p>
            <a:pPr marL="0" indent="0">
              <a:buNone/>
            </a:pPr>
            <a:r>
              <a:rPr lang="vi-VN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924174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2_b: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bindParam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chuỗi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bắt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vấn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&lt;?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//Connect….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vi-VN" dirty="0"/>
              <a:t>$ten ="%php%";  $maloai="TH";</a:t>
            </a:r>
          </a:p>
          <a:p>
            <a:pPr marL="0" indent="0">
              <a:buNone/>
            </a:pPr>
            <a:r>
              <a:rPr lang="vi-VN" dirty="0"/>
              <a:t>$sql="select * from sach where tensach like </a:t>
            </a:r>
            <a:r>
              <a:rPr lang="vi-VN" b="1" dirty="0"/>
              <a:t>:tensach </a:t>
            </a:r>
            <a:r>
              <a:rPr lang="vi-VN" dirty="0"/>
              <a:t>and maloai = </a:t>
            </a:r>
            <a:r>
              <a:rPr lang="vi-VN" b="1" dirty="0"/>
              <a:t>:maloai</a:t>
            </a:r>
            <a:r>
              <a:rPr lang="vi-VN" dirty="0"/>
              <a:t>  ";</a:t>
            </a:r>
          </a:p>
          <a:p>
            <a:pPr marL="0" indent="0">
              <a:buNone/>
            </a:pPr>
            <a:r>
              <a:rPr lang="vi-VN" dirty="0"/>
              <a:t>$stm = $dbh-&gt;prepare($sql);</a:t>
            </a:r>
          </a:p>
          <a:p>
            <a:pPr marL="0" indent="0">
              <a:buNone/>
            </a:pPr>
            <a:r>
              <a:rPr lang="vi-VN" dirty="0"/>
              <a:t>$stm-&gt;bindParam("</a:t>
            </a:r>
            <a:r>
              <a:rPr lang="vi-VN" b="1" dirty="0"/>
              <a:t>:tensach</a:t>
            </a:r>
            <a:r>
              <a:rPr lang="vi-VN" dirty="0"/>
              <a:t>", $ten);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</a:t>
            </a:r>
            <a:r>
              <a:rPr lang="en-US" dirty="0" err="1" smtClean="0"/>
              <a:t>Truyền</a:t>
            </a:r>
            <a:r>
              <a:rPr lang="en-US" dirty="0" smtClean="0"/>
              <a:t> $ten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b="1" dirty="0" smtClean="0"/>
              <a:t>:</a:t>
            </a:r>
            <a:r>
              <a:rPr lang="en-US" b="1" dirty="0" err="1" smtClean="0"/>
              <a:t>tensach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$</a:t>
            </a:r>
            <a:r>
              <a:rPr lang="en-US" dirty="0" err="1" smtClean="0"/>
              <a:t>sql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$stm-&gt;bindParam("</a:t>
            </a:r>
            <a:r>
              <a:rPr lang="vi-VN" b="1" dirty="0"/>
              <a:t>:maloai</a:t>
            </a:r>
            <a:r>
              <a:rPr lang="vi-VN" dirty="0"/>
              <a:t>", $maloai</a:t>
            </a:r>
            <a:r>
              <a:rPr lang="vi-VN" dirty="0" smtClean="0"/>
              <a:t>);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smtClean="0"/>
              <a:t>$</a:t>
            </a:r>
            <a:r>
              <a:rPr lang="en-US" dirty="0" err="1" smtClean="0"/>
              <a:t>maloai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b="1" dirty="0" smtClean="0"/>
              <a:t>:</a:t>
            </a:r>
            <a:r>
              <a:rPr lang="en-US" b="1" dirty="0" err="1" smtClean="0"/>
              <a:t>maloai</a:t>
            </a:r>
            <a:r>
              <a:rPr lang="en-US" b="1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/>
              <a:t>$</a:t>
            </a:r>
            <a:r>
              <a:rPr lang="en-US" dirty="0" err="1"/>
              <a:t>sql</a:t>
            </a:r>
            <a:endParaRPr lang="vi-VN" dirty="0"/>
          </a:p>
          <a:p>
            <a:pPr marL="0" indent="0">
              <a:buNone/>
            </a:pPr>
            <a:r>
              <a:rPr lang="vi-VN" dirty="0" smtClean="0"/>
              <a:t>$</a:t>
            </a:r>
            <a:r>
              <a:rPr lang="vi-VN" dirty="0"/>
              <a:t>stm-&gt;execute</a:t>
            </a:r>
            <a:r>
              <a:rPr lang="vi-VN" dirty="0" smtClean="0"/>
              <a:t>();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echo "Tìm được:" . $stm-&gt;rowCount() ." cuốn sách";</a:t>
            </a:r>
          </a:p>
          <a:p>
            <a:pPr marL="0" indent="0">
              <a:buNone/>
            </a:pPr>
            <a:r>
              <a:rPr lang="vi-VN" dirty="0"/>
              <a:t>$rows =$stm-&gt;fetchAll(PDO::FETCH_ASSOC);</a:t>
            </a:r>
          </a:p>
          <a:p>
            <a:pPr marL="0" indent="0">
              <a:buNone/>
            </a:pPr>
            <a:r>
              <a:rPr lang="vi-VN" dirty="0"/>
              <a:t>Print_r($rows);</a:t>
            </a:r>
          </a:p>
          <a:p>
            <a:pPr marL="0" indent="0">
              <a:buNone/>
            </a:pPr>
            <a:r>
              <a:rPr lang="vi-VN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585604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Cách</a:t>
            </a:r>
            <a:r>
              <a:rPr lang="en-US" dirty="0" smtClean="0"/>
              <a:t> 3: </a:t>
            </a:r>
            <a:r>
              <a:rPr lang="en-US" dirty="0" err="1" smtClean="0"/>
              <a:t>Truyền</a:t>
            </a:r>
            <a:r>
              <a:rPr lang="en-US" dirty="0" smtClean="0"/>
              <a:t> qua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excecute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2,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qua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execute.</a:t>
            </a:r>
          </a:p>
          <a:p>
            <a:pPr algn="just"/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chỗ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khớp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(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tên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: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chỗ</a:t>
            </a:r>
            <a:r>
              <a:rPr lang="en-US" dirty="0" smtClean="0"/>
              <a:t> ?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4322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//connect…</a:t>
            </a:r>
          </a:p>
          <a:p>
            <a:pPr marL="0" indent="0">
              <a:buNone/>
            </a:pPr>
            <a:r>
              <a:rPr lang="vi-VN" dirty="0" smtClean="0"/>
              <a:t>$ten </a:t>
            </a:r>
            <a:r>
              <a:rPr lang="vi-VN" dirty="0"/>
              <a:t>="%php%";  $maloai="TH";</a:t>
            </a:r>
          </a:p>
          <a:p>
            <a:pPr marL="0" indent="0">
              <a:buNone/>
            </a:pPr>
            <a:r>
              <a:rPr lang="vi-VN" dirty="0"/>
              <a:t>$sql="select * from sach where tensach like </a:t>
            </a:r>
            <a:r>
              <a:rPr lang="vi-VN" b="1" dirty="0"/>
              <a:t>:tensach </a:t>
            </a:r>
            <a:r>
              <a:rPr lang="vi-VN" dirty="0"/>
              <a:t>and maloai = </a:t>
            </a:r>
            <a:r>
              <a:rPr lang="vi-VN" b="1" dirty="0"/>
              <a:t>:maloai  </a:t>
            </a:r>
            <a:r>
              <a:rPr lang="vi-VN" dirty="0"/>
              <a:t>";</a:t>
            </a:r>
          </a:p>
          <a:p>
            <a:pPr marL="0" indent="0">
              <a:buNone/>
            </a:pPr>
            <a:r>
              <a:rPr lang="vi-VN" dirty="0"/>
              <a:t>$stm = $dbh-&gt;prepare($sql); </a:t>
            </a:r>
            <a:endParaRPr lang="en-US" dirty="0" smtClean="0"/>
          </a:p>
          <a:p>
            <a:pPr marL="0" indent="0">
              <a:buNone/>
            </a:pPr>
            <a:r>
              <a:rPr lang="vi-VN" dirty="0" smtClean="0"/>
              <a:t>$</a:t>
            </a:r>
            <a:r>
              <a:rPr lang="vi-VN" dirty="0"/>
              <a:t>arr = array("</a:t>
            </a:r>
            <a:r>
              <a:rPr lang="vi-VN" b="1" dirty="0"/>
              <a:t>:tensach</a:t>
            </a:r>
            <a:r>
              <a:rPr lang="vi-VN" dirty="0"/>
              <a:t>"=&gt;$ten, "</a:t>
            </a:r>
            <a:r>
              <a:rPr lang="vi-VN" b="1" dirty="0"/>
              <a:t>:maloai</a:t>
            </a:r>
            <a:r>
              <a:rPr lang="vi-VN" dirty="0"/>
              <a:t>"=&gt;$maloai);</a:t>
            </a:r>
          </a:p>
          <a:p>
            <a:pPr marL="0" indent="0">
              <a:buNone/>
            </a:pPr>
            <a:r>
              <a:rPr lang="vi-VN" dirty="0"/>
              <a:t>$stm-&gt;execute($arr);</a:t>
            </a:r>
          </a:p>
          <a:p>
            <a:pPr marL="0" indent="0">
              <a:buNone/>
            </a:pPr>
            <a:r>
              <a:rPr lang="vi-VN" dirty="0"/>
              <a:t>echo "Tìm được:" . $stm-&gt;rowCount() ." cuốn sách";</a:t>
            </a:r>
          </a:p>
          <a:p>
            <a:pPr marL="0" indent="0">
              <a:buNone/>
            </a:pPr>
            <a:r>
              <a:rPr lang="vi-VN" dirty="0"/>
              <a:t>$rows =$stm-&gt;fetchAll(PDO::FETCH_ASSOC);</a:t>
            </a:r>
          </a:p>
          <a:p>
            <a:pPr marL="0" indent="0">
              <a:buNone/>
            </a:pPr>
            <a:r>
              <a:rPr lang="vi-VN" dirty="0"/>
              <a:t>Print_r($rows);</a:t>
            </a:r>
          </a:p>
          <a:p>
            <a:pPr marL="0" indent="0">
              <a:buNone/>
            </a:pPr>
            <a:r>
              <a:rPr lang="vi-VN" dirty="0"/>
              <a:t>?&gt;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0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Nội</a:t>
            </a:r>
            <a:r>
              <a:rPr lang="en-US" dirty="0" smtClean="0"/>
              <a:t> dung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endParaRPr lang="en-US" dirty="0" smtClean="0"/>
          </a:p>
          <a:p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endParaRPr lang="en-US" dirty="0" smtClean="0"/>
          </a:p>
          <a:p>
            <a:r>
              <a:rPr lang="en-US" dirty="0" err="1" smtClean="0"/>
              <a:t>Lớp</a:t>
            </a:r>
            <a:r>
              <a:rPr lang="en-US" dirty="0" smtClean="0"/>
              <a:t> PDO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CSDL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php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//connect…</a:t>
            </a:r>
          </a:p>
          <a:p>
            <a:pPr marL="0" indent="0">
              <a:buNone/>
            </a:pPr>
            <a:r>
              <a:rPr lang="vi-VN" dirty="0"/>
              <a:t>$ten ="%php%";  $maloai="TH";</a:t>
            </a:r>
          </a:p>
          <a:p>
            <a:pPr marL="0" indent="0">
              <a:buNone/>
            </a:pPr>
            <a:r>
              <a:rPr lang="vi-VN" dirty="0"/>
              <a:t>$sql="select * from sach where tensach like </a:t>
            </a:r>
            <a:r>
              <a:rPr lang="vi-VN" b="1" dirty="0"/>
              <a:t>?</a:t>
            </a:r>
            <a:r>
              <a:rPr lang="vi-VN" dirty="0"/>
              <a:t> and maloai = </a:t>
            </a:r>
            <a:r>
              <a:rPr lang="vi-VN" b="1" dirty="0"/>
              <a:t>?</a:t>
            </a:r>
            <a:r>
              <a:rPr lang="vi-VN" dirty="0"/>
              <a:t>  ";</a:t>
            </a:r>
          </a:p>
          <a:p>
            <a:pPr marL="0" indent="0">
              <a:buNone/>
            </a:pPr>
            <a:r>
              <a:rPr lang="vi-VN" dirty="0"/>
              <a:t>$stm = $dbh-&gt;prepare($sql); $arr = array($ten, $maloai);</a:t>
            </a:r>
          </a:p>
          <a:p>
            <a:pPr marL="0" indent="0">
              <a:buNone/>
            </a:pPr>
            <a:r>
              <a:rPr lang="vi-VN" dirty="0"/>
              <a:t>$stm-&gt;execute($arr</a:t>
            </a:r>
            <a:r>
              <a:rPr lang="vi-VN" dirty="0" smtClean="0"/>
              <a:t>);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/*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chèn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? </a:t>
            </a:r>
            <a:r>
              <a:rPr lang="en-US" dirty="0" err="1"/>
              <a:t>t</a:t>
            </a:r>
            <a:r>
              <a:rPr lang="en-US" dirty="0" err="1" smtClean="0"/>
              <a:t>rong</a:t>
            </a:r>
            <a:r>
              <a:rPr lang="en-US" dirty="0" smtClean="0"/>
              <a:t> $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. =&gt;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?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$</a:t>
            </a:r>
            <a:r>
              <a:rPr lang="en-US" dirty="0" err="1" smtClean="0"/>
              <a:t>sql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*/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echo "Tìm được:" . $stm-&gt;rowCount() ." cuốn sách";</a:t>
            </a:r>
          </a:p>
          <a:p>
            <a:pPr marL="0" indent="0">
              <a:buNone/>
            </a:pPr>
            <a:r>
              <a:rPr lang="vi-VN" dirty="0"/>
              <a:t>$rows =$stm-&gt;fetchAll(PDO::FETCH_ASSOC);</a:t>
            </a:r>
          </a:p>
          <a:p>
            <a:pPr marL="0" indent="0">
              <a:buNone/>
            </a:pPr>
            <a:r>
              <a:rPr lang="vi-VN" dirty="0"/>
              <a:t>Print_r($rows);</a:t>
            </a:r>
          </a:p>
          <a:p>
            <a:pPr marL="0" indent="0">
              <a:buNone/>
            </a:pPr>
            <a:r>
              <a:rPr lang="vi-VN" dirty="0"/>
              <a:t>?&gt;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04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select</a:t>
            </a:r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update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delete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17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- Select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/>
              <a:t>&lt;?</a:t>
            </a:r>
            <a:r>
              <a:rPr lang="en-US" sz="2200" dirty="0" err="1" smtClean="0"/>
              <a:t>php</a:t>
            </a:r>
            <a:r>
              <a:rPr lang="en-US" sz="2200" dirty="0" smtClean="0"/>
              <a:t> try {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pdh</a:t>
            </a:r>
            <a:r>
              <a:rPr lang="en-US" sz="2200" dirty="0" smtClean="0"/>
              <a:t> = new PDO("  </a:t>
            </a:r>
            <a:r>
              <a:rPr lang="en-US" sz="2200" dirty="0" err="1" smtClean="0"/>
              <a:t>mysql:host</a:t>
            </a:r>
            <a:r>
              <a:rPr lang="en-US" sz="2200" dirty="0" smtClean="0"/>
              <a:t>=</a:t>
            </a:r>
            <a:r>
              <a:rPr lang="en-US" sz="2200" dirty="0" err="1" smtClean="0"/>
              <a:t>localhost</a:t>
            </a:r>
            <a:r>
              <a:rPr lang="en-US" sz="2200" dirty="0" smtClean="0"/>
              <a:t>; </a:t>
            </a:r>
            <a:r>
              <a:rPr lang="en-US" sz="2200" dirty="0" err="1" smtClean="0"/>
              <a:t>dbname</a:t>
            </a:r>
            <a:r>
              <a:rPr lang="en-US" sz="2200" dirty="0" smtClean="0"/>
              <a:t>=bookstore"  , "  root"  , "  "  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pdh</a:t>
            </a:r>
            <a:r>
              <a:rPr lang="en-US" sz="2200" dirty="0" smtClean="0"/>
              <a:t>-&gt;query("  set names 'utf8'"  );</a:t>
            </a:r>
          </a:p>
          <a:p>
            <a:pPr>
              <a:buNone/>
            </a:pPr>
            <a:r>
              <a:rPr lang="en-US" sz="2200" dirty="0" smtClean="0"/>
              <a:t>}</a:t>
            </a:r>
          </a:p>
          <a:p>
            <a:pPr>
              <a:buNone/>
            </a:pPr>
            <a:r>
              <a:rPr lang="en-US" sz="2200" dirty="0" smtClean="0"/>
              <a:t>catch(Exception $e){ 	echo $e-&gt;</a:t>
            </a:r>
            <a:r>
              <a:rPr lang="en-US" sz="2200" dirty="0" err="1" smtClean="0"/>
              <a:t>getMessage</a:t>
            </a:r>
            <a:r>
              <a:rPr lang="en-US" sz="2200" dirty="0" smtClean="0"/>
              <a:t>(); exit;}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stm</a:t>
            </a:r>
            <a:r>
              <a:rPr lang="en-US" sz="2200" dirty="0" smtClean="0"/>
              <a:t> = $</a:t>
            </a:r>
            <a:r>
              <a:rPr lang="en-US" sz="2200" dirty="0" err="1" smtClean="0"/>
              <a:t>pdh</a:t>
            </a:r>
            <a:r>
              <a:rPr lang="en-US" sz="2200" dirty="0" smtClean="0"/>
              <a:t>-&gt;prepare("  select * from </a:t>
            </a:r>
            <a:r>
              <a:rPr lang="en-US" sz="2200" dirty="0" err="1" smtClean="0"/>
              <a:t>sach</a:t>
            </a:r>
            <a:r>
              <a:rPr lang="en-US" sz="2200" dirty="0" smtClean="0"/>
              <a:t> where </a:t>
            </a:r>
            <a:r>
              <a:rPr lang="en-US" sz="2200" dirty="0" err="1" smtClean="0"/>
              <a:t>gia</a:t>
            </a:r>
            <a:r>
              <a:rPr lang="en-US" sz="2200" dirty="0" smtClean="0"/>
              <a:t>&gt;</a:t>
            </a:r>
            <a:r>
              <a:rPr lang="en-US" sz="2200" b="1" dirty="0" smtClean="0"/>
              <a:t>:</a:t>
            </a:r>
            <a:r>
              <a:rPr lang="en-US" sz="2200" b="1" dirty="0" err="1" smtClean="0"/>
              <a:t>gia</a:t>
            </a:r>
            <a:r>
              <a:rPr lang="en-US" sz="2200" b="1" dirty="0" smtClean="0"/>
              <a:t>  </a:t>
            </a:r>
            <a:r>
              <a:rPr lang="en-US" sz="2200" dirty="0" smtClean="0"/>
              <a:t>"  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gia</a:t>
            </a:r>
            <a:r>
              <a:rPr lang="en-US" sz="2200" dirty="0" smtClean="0"/>
              <a:t> =50000;		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</a:t>
            </a:r>
            <a:r>
              <a:rPr lang="en-US" sz="2200" dirty="0" err="1" smtClean="0"/>
              <a:t>bindParam</a:t>
            </a:r>
            <a:r>
              <a:rPr lang="en-US" sz="2200" dirty="0" smtClean="0"/>
              <a:t>("  </a:t>
            </a:r>
            <a:r>
              <a:rPr lang="en-US" sz="2200" b="1" dirty="0" smtClean="0"/>
              <a:t>:</a:t>
            </a:r>
            <a:r>
              <a:rPr lang="en-US" sz="2200" b="1" dirty="0" err="1" smtClean="0"/>
              <a:t>gia</a:t>
            </a:r>
            <a:r>
              <a:rPr lang="en-US" sz="2200" dirty="0" smtClean="0"/>
              <a:t>"  , $</a:t>
            </a:r>
            <a:r>
              <a:rPr lang="en-US" sz="2200" dirty="0" err="1" smtClean="0"/>
              <a:t>gia</a:t>
            </a:r>
            <a:r>
              <a:rPr lang="en-US" sz="2200" dirty="0" smtClean="0"/>
              <a:t>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-&gt;execute();	echo "  </a:t>
            </a:r>
            <a:r>
              <a:rPr lang="en-US" sz="2200" dirty="0" err="1" smtClean="0"/>
              <a:t>Số</a:t>
            </a:r>
            <a:r>
              <a:rPr lang="en-US" sz="2200" dirty="0" smtClean="0"/>
              <a:t> </a:t>
            </a:r>
            <a:r>
              <a:rPr lang="en-US" sz="2200" dirty="0" err="1" smtClean="0"/>
              <a:t>dòng</a:t>
            </a:r>
            <a:r>
              <a:rPr lang="en-US" sz="2200" dirty="0" smtClean="0"/>
              <a:t>:"  . 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</a:t>
            </a:r>
            <a:r>
              <a:rPr lang="en-US" sz="2200" dirty="0" err="1" smtClean="0"/>
              <a:t>rowCount</a:t>
            </a:r>
            <a:r>
              <a:rPr lang="en-US" sz="2200" dirty="0" smtClean="0"/>
              <a:t>();</a:t>
            </a:r>
          </a:p>
          <a:p>
            <a:pPr>
              <a:buNone/>
            </a:pPr>
            <a:r>
              <a:rPr lang="en-US" sz="2200" dirty="0" err="1" smtClean="0"/>
              <a:t>foreach</a:t>
            </a:r>
            <a:r>
              <a:rPr lang="en-US" sz="2200" dirty="0" smtClean="0"/>
              <a:t>($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</a:t>
            </a:r>
            <a:r>
              <a:rPr lang="en-US" sz="2200" dirty="0" err="1" smtClean="0"/>
              <a:t>fetchAll</a:t>
            </a:r>
            <a:r>
              <a:rPr lang="en-US" sz="2200" dirty="0" smtClean="0"/>
              <a:t>(PDO::FETCH_ASSOC) as $row)</a:t>
            </a:r>
          </a:p>
          <a:p>
            <a:pPr>
              <a:buNone/>
            </a:pPr>
            <a:r>
              <a:rPr lang="en-US" sz="2200" dirty="0" smtClean="0"/>
              <a:t>{</a:t>
            </a:r>
          </a:p>
          <a:p>
            <a:pPr>
              <a:buNone/>
            </a:pPr>
            <a:r>
              <a:rPr lang="en-US" sz="2200" dirty="0" smtClean="0"/>
              <a:t>		echo "  &lt;</a:t>
            </a:r>
            <a:r>
              <a:rPr lang="en-US" sz="2200" dirty="0" err="1" smtClean="0"/>
              <a:t>br</a:t>
            </a:r>
            <a:r>
              <a:rPr lang="en-US" sz="2200" dirty="0" smtClean="0"/>
              <a:t>&gt;"  . $row["  </a:t>
            </a:r>
            <a:r>
              <a:rPr lang="en-US" sz="2200" dirty="0" err="1" smtClean="0"/>
              <a:t>masach</a:t>
            </a:r>
            <a:r>
              <a:rPr lang="en-US" sz="2200" dirty="0" smtClean="0"/>
              <a:t>"  ] ."  -"  . $row["  </a:t>
            </a:r>
            <a:r>
              <a:rPr lang="en-US" sz="2200" dirty="0" err="1" smtClean="0"/>
              <a:t>tensach</a:t>
            </a:r>
            <a:r>
              <a:rPr lang="en-US" sz="2200" dirty="0" smtClean="0"/>
              <a:t>"  ];</a:t>
            </a:r>
          </a:p>
          <a:p>
            <a:pPr>
              <a:buNone/>
            </a:pPr>
            <a:r>
              <a:rPr lang="en-US" sz="2200" dirty="0" smtClean="0"/>
              <a:t>}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?&gt;</a:t>
            </a:r>
            <a:endParaRPr lang="en-US" sz="2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- Select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/>
              <a:t>&lt;?</a:t>
            </a:r>
            <a:r>
              <a:rPr lang="en-US" sz="2200" dirty="0" err="1" smtClean="0"/>
              <a:t>php</a:t>
            </a:r>
            <a:r>
              <a:rPr lang="en-US" sz="2200" dirty="0" smtClean="0"/>
              <a:t> try {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pdh</a:t>
            </a:r>
            <a:r>
              <a:rPr lang="en-US" sz="2200" dirty="0" smtClean="0"/>
              <a:t> = new PDO("  </a:t>
            </a:r>
            <a:r>
              <a:rPr lang="en-US" sz="2200" dirty="0" err="1" smtClean="0"/>
              <a:t>mysql:host</a:t>
            </a:r>
            <a:r>
              <a:rPr lang="en-US" sz="2200" dirty="0" smtClean="0"/>
              <a:t>=</a:t>
            </a:r>
            <a:r>
              <a:rPr lang="en-US" sz="2200" dirty="0" err="1" smtClean="0"/>
              <a:t>localhost</a:t>
            </a:r>
            <a:r>
              <a:rPr lang="en-US" sz="2200" dirty="0" smtClean="0"/>
              <a:t>; </a:t>
            </a:r>
            <a:r>
              <a:rPr lang="en-US" sz="2200" dirty="0" err="1" smtClean="0"/>
              <a:t>dbname</a:t>
            </a:r>
            <a:r>
              <a:rPr lang="en-US" sz="2200" dirty="0" smtClean="0"/>
              <a:t>=bookstore"  , "  root"  , "  "  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pdh</a:t>
            </a:r>
            <a:r>
              <a:rPr lang="en-US" sz="2200" dirty="0" smtClean="0"/>
              <a:t>-&gt;query("  set names 'utf8'"  );</a:t>
            </a:r>
          </a:p>
          <a:p>
            <a:pPr>
              <a:buNone/>
            </a:pPr>
            <a:r>
              <a:rPr lang="en-US" sz="2200" dirty="0" smtClean="0"/>
              <a:t>}</a:t>
            </a:r>
          </a:p>
          <a:p>
            <a:pPr>
              <a:buNone/>
            </a:pPr>
            <a:r>
              <a:rPr lang="en-US" sz="2200" dirty="0" smtClean="0"/>
              <a:t>catch(Exception $e){ 	echo $e-&gt;</a:t>
            </a:r>
            <a:r>
              <a:rPr lang="en-US" sz="2200" dirty="0" err="1" smtClean="0"/>
              <a:t>getMessage</a:t>
            </a:r>
            <a:r>
              <a:rPr lang="en-US" sz="2200" dirty="0" smtClean="0"/>
              <a:t>(); exit;}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stm</a:t>
            </a:r>
            <a:r>
              <a:rPr lang="en-US" sz="2200" dirty="0" smtClean="0"/>
              <a:t> = $</a:t>
            </a:r>
            <a:r>
              <a:rPr lang="en-US" sz="2200" dirty="0" err="1" smtClean="0"/>
              <a:t>pdh</a:t>
            </a:r>
            <a:r>
              <a:rPr lang="en-US" sz="2200" dirty="0" smtClean="0"/>
              <a:t>-&gt;prepare("  select * from </a:t>
            </a:r>
            <a:r>
              <a:rPr lang="en-US" sz="2200" dirty="0" err="1" smtClean="0"/>
              <a:t>sach</a:t>
            </a:r>
            <a:r>
              <a:rPr lang="en-US" sz="2200" dirty="0" smtClean="0"/>
              <a:t> where </a:t>
            </a:r>
            <a:r>
              <a:rPr lang="en-US" sz="2200" dirty="0" err="1" smtClean="0"/>
              <a:t>gia</a:t>
            </a:r>
            <a:r>
              <a:rPr lang="en-US" sz="2200" dirty="0" smtClean="0"/>
              <a:t>&gt;</a:t>
            </a:r>
            <a:r>
              <a:rPr lang="en-US" sz="2200" b="1" dirty="0" smtClean="0"/>
              <a:t>:</a:t>
            </a:r>
            <a:r>
              <a:rPr lang="en-US" sz="2200" b="1" dirty="0" err="1" smtClean="0"/>
              <a:t>gia</a:t>
            </a:r>
            <a:r>
              <a:rPr lang="en-US" sz="2200" b="1" dirty="0" smtClean="0"/>
              <a:t>  </a:t>
            </a:r>
            <a:r>
              <a:rPr lang="en-US" sz="2200" dirty="0" smtClean="0"/>
              <a:t>"  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gia</a:t>
            </a:r>
            <a:r>
              <a:rPr lang="en-US" sz="2200" dirty="0" smtClean="0"/>
              <a:t> =50000;		$</a:t>
            </a:r>
            <a:r>
              <a:rPr lang="en-US" sz="2200" dirty="0" err="1" smtClean="0"/>
              <a:t>arr</a:t>
            </a:r>
            <a:r>
              <a:rPr lang="en-US" sz="2200" dirty="0" smtClean="0"/>
              <a:t> = </a:t>
            </a:r>
            <a:r>
              <a:rPr lang="en-US" sz="2200" dirty="0"/>
              <a:t>array</a:t>
            </a:r>
            <a:r>
              <a:rPr lang="en-US" sz="2200" dirty="0" smtClean="0"/>
              <a:t>("  </a:t>
            </a:r>
            <a:r>
              <a:rPr lang="en-US" sz="2200" b="1" dirty="0" smtClean="0"/>
              <a:t>:</a:t>
            </a:r>
            <a:r>
              <a:rPr lang="en-US" sz="2200" b="1" dirty="0" err="1" smtClean="0"/>
              <a:t>gia</a:t>
            </a:r>
            <a:r>
              <a:rPr lang="en-US" sz="2200" dirty="0" smtClean="0"/>
              <a:t>"  =&gt;$</a:t>
            </a:r>
            <a:r>
              <a:rPr lang="en-US" sz="2200" dirty="0" err="1" smtClean="0"/>
              <a:t>gia</a:t>
            </a:r>
            <a:r>
              <a:rPr lang="en-US" sz="2200" dirty="0" smtClean="0"/>
              <a:t>);</a:t>
            </a:r>
          </a:p>
          <a:p>
            <a:pPr>
              <a:buNone/>
            </a:pPr>
            <a:r>
              <a:rPr lang="en-US" sz="2200" dirty="0" smtClean="0"/>
              <a:t>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-&gt;execute($</a:t>
            </a:r>
            <a:r>
              <a:rPr lang="en-US" sz="2200" dirty="0" err="1" smtClean="0"/>
              <a:t>arr</a:t>
            </a:r>
            <a:r>
              <a:rPr lang="en-US" sz="2200" dirty="0" smtClean="0"/>
              <a:t>);	echo "  </a:t>
            </a:r>
            <a:r>
              <a:rPr lang="en-US" sz="2200" dirty="0" err="1" smtClean="0"/>
              <a:t>Số</a:t>
            </a:r>
            <a:r>
              <a:rPr lang="en-US" sz="2200" dirty="0" smtClean="0"/>
              <a:t> </a:t>
            </a:r>
            <a:r>
              <a:rPr lang="en-US" sz="2200" dirty="0" err="1" smtClean="0"/>
              <a:t>dòng</a:t>
            </a:r>
            <a:r>
              <a:rPr lang="en-US" sz="2200" dirty="0" smtClean="0"/>
              <a:t>:"  . 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</a:t>
            </a:r>
            <a:r>
              <a:rPr lang="en-US" sz="2200" dirty="0" err="1" smtClean="0"/>
              <a:t>rowCount</a:t>
            </a:r>
            <a:r>
              <a:rPr lang="en-US" sz="2200" dirty="0" smtClean="0"/>
              <a:t>();</a:t>
            </a:r>
          </a:p>
          <a:p>
            <a:pPr>
              <a:buNone/>
            </a:pPr>
            <a:r>
              <a:rPr lang="en-US" sz="2200" dirty="0" err="1" smtClean="0"/>
              <a:t>foreach</a:t>
            </a:r>
            <a:r>
              <a:rPr lang="en-US" sz="2200" dirty="0" smtClean="0"/>
              <a:t>($</a:t>
            </a:r>
            <a:r>
              <a:rPr lang="en-US" sz="2200" dirty="0" err="1" smtClean="0"/>
              <a:t>stm</a:t>
            </a:r>
            <a:r>
              <a:rPr lang="en-US" sz="2200" dirty="0" smtClean="0"/>
              <a:t>-&gt;</a:t>
            </a:r>
            <a:r>
              <a:rPr lang="en-US" sz="2200" dirty="0" err="1" smtClean="0"/>
              <a:t>fetchAll</a:t>
            </a:r>
            <a:r>
              <a:rPr lang="en-US" sz="2200" dirty="0" smtClean="0"/>
              <a:t>(PDO::FETCH_ASSOC) as $row)</a:t>
            </a:r>
          </a:p>
          <a:p>
            <a:pPr>
              <a:buNone/>
            </a:pPr>
            <a:r>
              <a:rPr lang="en-US" sz="2200" dirty="0" smtClean="0"/>
              <a:t>{</a:t>
            </a:r>
          </a:p>
          <a:p>
            <a:pPr>
              <a:buNone/>
            </a:pPr>
            <a:r>
              <a:rPr lang="en-US" sz="2200" dirty="0" smtClean="0"/>
              <a:t>		echo "  &lt;</a:t>
            </a:r>
            <a:r>
              <a:rPr lang="en-US" sz="2200" dirty="0" err="1" smtClean="0"/>
              <a:t>br</a:t>
            </a:r>
            <a:r>
              <a:rPr lang="en-US" sz="2200" dirty="0" smtClean="0"/>
              <a:t>&gt;"  . $row["  </a:t>
            </a:r>
            <a:r>
              <a:rPr lang="en-US" sz="2200" dirty="0" err="1" smtClean="0"/>
              <a:t>masach</a:t>
            </a:r>
            <a:r>
              <a:rPr lang="en-US" sz="2200" dirty="0" smtClean="0"/>
              <a:t>"  ] ."  -"  . $row["  </a:t>
            </a:r>
            <a:r>
              <a:rPr lang="en-US" sz="2200" dirty="0" err="1" smtClean="0"/>
              <a:t>tensach</a:t>
            </a:r>
            <a:r>
              <a:rPr lang="en-US" sz="2200" dirty="0" smtClean="0"/>
              <a:t>"  ];</a:t>
            </a:r>
          </a:p>
          <a:p>
            <a:pPr>
              <a:buNone/>
            </a:pPr>
            <a:r>
              <a:rPr lang="en-US" sz="2200" dirty="0" smtClean="0"/>
              <a:t>}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?&gt;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1725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- Insert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 //connect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sql</a:t>
            </a:r>
            <a:r>
              <a:rPr lang="en-US" dirty="0" smtClean="0"/>
              <a:t>="  insert into </a:t>
            </a:r>
            <a:r>
              <a:rPr lang="en-US" dirty="0" err="1" smtClean="0"/>
              <a:t>loai</a:t>
            </a:r>
            <a:r>
              <a:rPr lang="en-US" dirty="0" smtClean="0"/>
              <a:t>(</a:t>
            </a:r>
            <a:r>
              <a:rPr lang="en-US" dirty="0" err="1" smtClean="0"/>
              <a:t>maloai</a:t>
            </a:r>
            <a:r>
              <a:rPr lang="en-US" dirty="0" smtClean="0"/>
              <a:t>, </a:t>
            </a:r>
            <a:r>
              <a:rPr lang="en-US" dirty="0" err="1" smtClean="0"/>
              <a:t>tenloai</a:t>
            </a:r>
            <a:r>
              <a:rPr lang="en-US" dirty="0" smtClean="0"/>
              <a:t>) values</a:t>
            </a:r>
            <a:r>
              <a:rPr lang="en-US" b="1" dirty="0" smtClean="0"/>
              <a:t>(:</a:t>
            </a:r>
            <a:r>
              <a:rPr lang="en-US" b="1" dirty="0" err="1" smtClean="0"/>
              <a:t>maloai</a:t>
            </a:r>
            <a:r>
              <a:rPr lang="en-US" dirty="0" smtClean="0"/>
              <a:t>, </a:t>
            </a:r>
            <a:r>
              <a:rPr lang="en-US" b="1" dirty="0" smtClean="0"/>
              <a:t>:</a:t>
            </a:r>
            <a:r>
              <a:rPr lang="en-US" b="1" dirty="0" err="1" smtClean="0"/>
              <a:t>tenloai</a:t>
            </a:r>
            <a:r>
              <a:rPr lang="en-US" dirty="0" smtClean="0"/>
              <a:t>)"  ;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stm</a:t>
            </a:r>
            <a:r>
              <a:rPr lang="en-US" dirty="0" smtClean="0"/>
              <a:t> =$</a:t>
            </a:r>
            <a:r>
              <a:rPr lang="en-US" dirty="0" err="1" smtClean="0"/>
              <a:t>dbh</a:t>
            </a:r>
            <a:r>
              <a:rPr lang="en-US" dirty="0" smtClean="0"/>
              <a:t>-&gt;prepare($</a:t>
            </a:r>
            <a:r>
              <a:rPr lang="en-US" dirty="0" err="1" smtClean="0"/>
              <a:t>sql</a:t>
            </a:r>
            <a:r>
              <a:rPr lang="en-US" dirty="0" smtClean="0"/>
              <a:t>); </a:t>
            </a:r>
          </a:p>
          <a:p>
            <a:pPr>
              <a:buNone/>
            </a:pPr>
            <a:r>
              <a:rPr lang="en-US" dirty="0" smtClean="0"/>
              <a:t>$m= "  T108"  ; $t ="  </a:t>
            </a:r>
            <a:r>
              <a:rPr lang="en-US" dirty="0" err="1" smtClean="0"/>
              <a:t>loại</a:t>
            </a:r>
            <a:r>
              <a:rPr lang="en-US" dirty="0" smtClean="0"/>
              <a:t> 108"  ;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stm</a:t>
            </a:r>
            <a:r>
              <a:rPr lang="en-US" dirty="0" smtClean="0"/>
              <a:t>-&gt;</a:t>
            </a:r>
            <a:r>
              <a:rPr lang="en-US" dirty="0" err="1" smtClean="0"/>
              <a:t>bindParam</a:t>
            </a:r>
            <a:r>
              <a:rPr lang="en-US" dirty="0" smtClean="0"/>
              <a:t>("  </a:t>
            </a:r>
            <a:r>
              <a:rPr lang="en-US" b="1" dirty="0" smtClean="0"/>
              <a:t>:</a:t>
            </a:r>
            <a:r>
              <a:rPr lang="en-US" b="1" dirty="0" err="1" smtClean="0"/>
              <a:t>maloai</a:t>
            </a:r>
            <a:r>
              <a:rPr lang="en-US" dirty="0" smtClean="0"/>
              <a:t>"  , $m);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stm</a:t>
            </a:r>
            <a:r>
              <a:rPr lang="en-US" dirty="0" smtClean="0"/>
              <a:t>-&gt;</a:t>
            </a:r>
            <a:r>
              <a:rPr lang="en-US" dirty="0" err="1" smtClean="0"/>
              <a:t>bindParam</a:t>
            </a:r>
            <a:r>
              <a:rPr lang="en-US" dirty="0" smtClean="0"/>
              <a:t>("  </a:t>
            </a:r>
            <a:r>
              <a:rPr lang="en-US" b="1" dirty="0" smtClean="0"/>
              <a:t>:</a:t>
            </a:r>
            <a:r>
              <a:rPr lang="en-US" b="1" dirty="0" err="1" smtClean="0"/>
              <a:t>tenloai</a:t>
            </a:r>
            <a:r>
              <a:rPr lang="en-US" dirty="0" smtClean="0"/>
              <a:t>"  , $t);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stm</a:t>
            </a:r>
            <a:r>
              <a:rPr lang="en-US" dirty="0" smtClean="0"/>
              <a:t>-&gt;execute();</a:t>
            </a:r>
          </a:p>
          <a:p>
            <a:pPr>
              <a:buNone/>
            </a:pPr>
            <a:r>
              <a:rPr lang="en-US" dirty="0" smtClean="0"/>
              <a:t>echo " 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:"   . $</a:t>
            </a:r>
            <a:r>
              <a:rPr lang="en-US" dirty="0" err="1" smtClean="0"/>
              <a:t>stm</a:t>
            </a:r>
            <a:r>
              <a:rPr lang="en-US" dirty="0" smtClean="0"/>
              <a:t>-&gt;</a:t>
            </a:r>
            <a:r>
              <a:rPr lang="en-US" dirty="0" err="1" smtClean="0"/>
              <a:t>rowCount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$m= "  T109"  ; $t ="  </a:t>
            </a:r>
            <a:r>
              <a:rPr lang="en-US" dirty="0" err="1" smtClean="0"/>
              <a:t>loại</a:t>
            </a:r>
            <a:r>
              <a:rPr lang="en-US" dirty="0" smtClean="0"/>
              <a:t> 109"  ;</a:t>
            </a:r>
          </a:p>
          <a:p>
            <a:pPr>
              <a:buNone/>
            </a:pPr>
            <a:r>
              <a:rPr lang="en-US" dirty="0" smtClean="0"/>
              <a:t>$</a:t>
            </a:r>
            <a:r>
              <a:rPr lang="en-US" dirty="0" err="1" smtClean="0"/>
              <a:t>stm</a:t>
            </a:r>
            <a:r>
              <a:rPr lang="en-US" dirty="0" smtClean="0"/>
              <a:t>-&gt;execute();</a:t>
            </a:r>
          </a:p>
          <a:p>
            <a:pPr>
              <a:buNone/>
            </a:pPr>
            <a:r>
              <a:rPr lang="en-US" dirty="0" smtClean="0"/>
              <a:t>echo " 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:"   . $</a:t>
            </a:r>
            <a:r>
              <a:rPr lang="en-US" dirty="0" err="1" smtClean="0"/>
              <a:t>stm</a:t>
            </a:r>
            <a:r>
              <a:rPr lang="en-US" dirty="0" smtClean="0"/>
              <a:t>-&gt;</a:t>
            </a:r>
            <a:r>
              <a:rPr lang="en-US" dirty="0" err="1" smtClean="0"/>
              <a:t>rowCount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?&gt;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- Insert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1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//connect….</a:t>
            </a:r>
          </a:p>
          <a:p>
            <a:pPr lvl="1">
              <a:buNone/>
            </a:pPr>
            <a:r>
              <a:rPr lang="en-US" dirty="0"/>
              <a:t>$</a:t>
            </a:r>
            <a:r>
              <a:rPr lang="en-US" dirty="0" err="1"/>
              <a:t>sql</a:t>
            </a:r>
            <a:r>
              <a:rPr lang="en-US" dirty="0" smtClean="0"/>
              <a:t>="  insert </a:t>
            </a:r>
            <a:r>
              <a:rPr lang="en-US" dirty="0"/>
              <a:t>into </a:t>
            </a:r>
            <a:r>
              <a:rPr lang="en-US" dirty="0" err="1"/>
              <a:t>loai</a:t>
            </a:r>
            <a:r>
              <a:rPr lang="en-US" dirty="0"/>
              <a:t>(</a:t>
            </a:r>
            <a:r>
              <a:rPr lang="en-US" dirty="0" err="1"/>
              <a:t>maloai</a:t>
            </a:r>
            <a:r>
              <a:rPr lang="en-US" dirty="0"/>
              <a:t>, </a:t>
            </a:r>
            <a:r>
              <a:rPr lang="en-US" dirty="0" err="1"/>
              <a:t>tenloai</a:t>
            </a:r>
            <a:r>
              <a:rPr lang="en-US" dirty="0"/>
              <a:t>) values</a:t>
            </a:r>
            <a:r>
              <a:rPr lang="en-US" b="1" dirty="0"/>
              <a:t>(:</a:t>
            </a:r>
            <a:r>
              <a:rPr lang="en-US" b="1" dirty="0" err="1"/>
              <a:t>maloai</a:t>
            </a:r>
            <a:r>
              <a:rPr lang="en-US" dirty="0"/>
              <a:t>, </a:t>
            </a:r>
            <a:r>
              <a:rPr lang="en-US" b="1" dirty="0"/>
              <a:t>:</a:t>
            </a:r>
            <a:r>
              <a:rPr lang="en-US" b="1" dirty="0" err="1"/>
              <a:t>tenloai</a:t>
            </a:r>
            <a:r>
              <a:rPr lang="en-US" dirty="0" smtClean="0"/>
              <a:t>)"  ;</a:t>
            </a:r>
            <a:endParaRPr lang="en-US" dirty="0"/>
          </a:p>
          <a:p>
            <a:pPr lvl="1">
              <a:buNone/>
            </a:pPr>
            <a:r>
              <a:rPr lang="en-US" dirty="0"/>
              <a:t>$</a:t>
            </a:r>
            <a:r>
              <a:rPr lang="en-US" dirty="0" err="1"/>
              <a:t>stm</a:t>
            </a:r>
            <a:r>
              <a:rPr lang="en-US" dirty="0"/>
              <a:t> =$</a:t>
            </a:r>
            <a:r>
              <a:rPr lang="en-US" dirty="0" err="1"/>
              <a:t>dbh</a:t>
            </a:r>
            <a:r>
              <a:rPr lang="en-US" dirty="0"/>
              <a:t>-&gt;prepare($</a:t>
            </a:r>
            <a:r>
              <a:rPr lang="en-US" dirty="0" err="1"/>
              <a:t>sql</a:t>
            </a:r>
            <a:r>
              <a:rPr lang="en-US" dirty="0" smtClean="0"/>
              <a:t>);</a:t>
            </a:r>
            <a:endParaRPr lang="en-US" dirty="0"/>
          </a:p>
          <a:p>
            <a:pPr lvl="1">
              <a:buNone/>
            </a:pPr>
            <a:r>
              <a:rPr lang="en-US" dirty="0"/>
              <a:t>$a = array</a:t>
            </a:r>
            <a:r>
              <a:rPr lang="en-US" dirty="0" smtClean="0"/>
              <a:t>("  </a:t>
            </a:r>
            <a:r>
              <a:rPr lang="en-US" b="1" dirty="0" smtClean="0"/>
              <a:t>:</a:t>
            </a:r>
            <a:r>
              <a:rPr lang="en-US" b="1" dirty="0" err="1" smtClean="0"/>
              <a:t>maloai</a:t>
            </a:r>
            <a:r>
              <a:rPr lang="en-US" dirty="0" smtClean="0"/>
              <a:t>"  =&gt;"  L99"  , " </a:t>
            </a:r>
            <a:r>
              <a:rPr lang="en-US" b="1" dirty="0" smtClean="0"/>
              <a:t>:</a:t>
            </a:r>
            <a:r>
              <a:rPr lang="en-US" b="1" dirty="0" err="1" smtClean="0"/>
              <a:t>tenloai</a:t>
            </a:r>
            <a:r>
              <a:rPr lang="en-US" dirty="0" smtClean="0"/>
              <a:t>"  =&gt;"  </a:t>
            </a:r>
            <a:r>
              <a:rPr lang="en-US" dirty="0" err="1" smtClean="0"/>
              <a:t>Loai</a:t>
            </a:r>
            <a:r>
              <a:rPr lang="en-US" dirty="0" smtClean="0"/>
              <a:t> 99"  );</a:t>
            </a:r>
            <a:endParaRPr lang="en-US" dirty="0"/>
          </a:p>
          <a:p>
            <a:pPr lvl="1">
              <a:buNone/>
            </a:pPr>
            <a:r>
              <a:rPr lang="en-US" dirty="0"/>
              <a:t>$</a:t>
            </a:r>
            <a:r>
              <a:rPr lang="en-US" dirty="0" err="1"/>
              <a:t>stm</a:t>
            </a:r>
            <a:r>
              <a:rPr lang="en-US" dirty="0"/>
              <a:t>-&gt;execute($a);</a:t>
            </a:r>
          </a:p>
          <a:p>
            <a:pPr lvl="1">
              <a:buNone/>
            </a:pPr>
            <a:r>
              <a:rPr lang="en-US" dirty="0"/>
              <a:t>echo </a:t>
            </a:r>
            <a:r>
              <a:rPr lang="en-US" dirty="0" smtClean="0"/>
              <a:t>" 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/>
              <a:t>thêm</a:t>
            </a:r>
            <a:r>
              <a:rPr lang="en-US" dirty="0" smtClean="0"/>
              <a:t>:"   </a:t>
            </a:r>
            <a:r>
              <a:rPr lang="en-US" dirty="0"/>
              <a:t>. $</a:t>
            </a:r>
            <a:r>
              <a:rPr lang="en-US" dirty="0" err="1"/>
              <a:t>stm</a:t>
            </a:r>
            <a:r>
              <a:rPr lang="en-US" dirty="0"/>
              <a:t>-&gt;</a:t>
            </a:r>
            <a:r>
              <a:rPr lang="en-US" dirty="0" err="1"/>
              <a:t>rowCount</a:t>
            </a:r>
            <a:r>
              <a:rPr lang="en-US" dirty="0" smtClean="0"/>
              <a:t>() ."  </a:t>
            </a:r>
            <a:r>
              <a:rPr lang="en-US" dirty="0" err="1" smtClean="0"/>
              <a:t>loại</a:t>
            </a:r>
            <a:r>
              <a:rPr lang="en-US" dirty="0" smtClean="0"/>
              <a:t>" ;</a:t>
            </a:r>
            <a:endParaRPr lang="en-US" dirty="0"/>
          </a:p>
          <a:p>
            <a:pPr lvl="1">
              <a:buNone/>
            </a:pPr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403346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- </a:t>
            </a:r>
            <a:r>
              <a:rPr lang="en-US" dirty="0" err="1" smtClean="0"/>
              <a:t>Xóa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 //connect</a:t>
            </a:r>
          </a:p>
          <a:p>
            <a:pPr>
              <a:buNone/>
            </a:pPr>
            <a:r>
              <a:rPr lang="en-US" dirty="0"/>
              <a:t>$</a:t>
            </a:r>
            <a:r>
              <a:rPr lang="en-US" dirty="0" err="1"/>
              <a:t>sql</a:t>
            </a:r>
            <a:r>
              <a:rPr lang="en-US" dirty="0"/>
              <a:t>="delete from </a:t>
            </a:r>
            <a:r>
              <a:rPr lang="en-US" dirty="0" err="1"/>
              <a:t>loai</a:t>
            </a:r>
            <a:r>
              <a:rPr lang="en-US" dirty="0"/>
              <a:t> where </a:t>
            </a:r>
            <a:r>
              <a:rPr lang="en-US" dirty="0" err="1"/>
              <a:t>maloai</a:t>
            </a:r>
            <a:r>
              <a:rPr lang="en-US" dirty="0"/>
              <a:t> =</a:t>
            </a:r>
            <a:r>
              <a:rPr lang="en-US" b="1" dirty="0"/>
              <a:t>:</a:t>
            </a:r>
            <a:r>
              <a:rPr lang="en-US" b="1" dirty="0" err="1"/>
              <a:t>maloai</a:t>
            </a:r>
            <a:r>
              <a:rPr lang="en-US" dirty="0"/>
              <a:t>";</a:t>
            </a:r>
          </a:p>
          <a:p>
            <a:pPr>
              <a:buNone/>
            </a:pPr>
            <a:r>
              <a:rPr lang="en-US" dirty="0"/>
              <a:t>$</a:t>
            </a:r>
            <a:r>
              <a:rPr lang="en-US" dirty="0" err="1"/>
              <a:t>stm</a:t>
            </a:r>
            <a:r>
              <a:rPr lang="en-US" dirty="0"/>
              <a:t> =$</a:t>
            </a:r>
            <a:r>
              <a:rPr lang="en-US" dirty="0" err="1"/>
              <a:t>dbh</a:t>
            </a:r>
            <a:r>
              <a:rPr lang="en-US" dirty="0"/>
              <a:t>-&gt;prepare($</a:t>
            </a:r>
            <a:r>
              <a:rPr lang="en-US" dirty="0" err="1"/>
              <a:t>sql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en-US" dirty="0"/>
              <a:t>$a = array("</a:t>
            </a:r>
            <a:r>
              <a:rPr lang="en-US" b="1" dirty="0"/>
              <a:t>:</a:t>
            </a:r>
            <a:r>
              <a:rPr lang="en-US" b="1" dirty="0" err="1"/>
              <a:t>maloai</a:t>
            </a:r>
            <a:r>
              <a:rPr lang="en-US" dirty="0"/>
              <a:t>"=&gt;"L99");</a:t>
            </a:r>
          </a:p>
          <a:p>
            <a:pPr>
              <a:buNone/>
            </a:pPr>
            <a:r>
              <a:rPr lang="en-US" dirty="0"/>
              <a:t>$</a:t>
            </a:r>
            <a:r>
              <a:rPr lang="en-US" dirty="0" err="1"/>
              <a:t>stm</a:t>
            </a:r>
            <a:r>
              <a:rPr lang="en-US" dirty="0"/>
              <a:t>-&gt;execute($a);</a:t>
            </a:r>
          </a:p>
          <a:p>
            <a:pPr>
              <a:buNone/>
            </a:pPr>
            <a:r>
              <a:rPr lang="en-US" dirty="0"/>
              <a:t>echo "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:" . $</a:t>
            </a:r>
            <a:r>
              <a:rPr lang="en-US" dirty="0" err="1"/>
              <a:t>stm</a:t>
            </a:r>
            <a:r>
              <a:rPr lang="en-US" dirty="0"/>
              <a:t>-&gt;</a:t>
            </a:r>
            <a:r>
              <a:rPr lang="en-US" dirty="0" err="1"/>
              <a:t>rowCount</a:t>
            </a:r>
            <a:r>
              <a:rPr lang="en-US" dirty="0"/>
              <a:t>() ." </a:t>
            </a:r>
            <a:r>
              <a:rPr lang="en-US" dirty="0" err="1"/>
              <a:t>loại</a:t>
            </a:r>
            <a:r>
              <a:rPr lang="en-US" dirty="0"/>
              <a:t>";</a:t>
            </a:r>
          </a:p>
          <a:p>
            <a:pPr>
              <a:buNone/>
            </a:pPr>
            <a:r>
              <a:rPr lang="en-US" dirty="0"/>
              <a:t>?&gt;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Lưu</a:t>
            </a:r>
            <a:r>
              <a:rPr lang="en-US" dirty="0" smtClean="0"/>
              <a:t> ý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qua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like %: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like '%string %',ta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value </a:t>
            </a:r>
            <a:r>
              <a:rPr lang="en-US" dirty="0" err="1" smtClean="0"/>
              <a:t>bên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 $</a:t>
            </a:r>
            <a:r>
              <a:rPr lang="en-US" dirty="0" err="1" smtClean="0"/>
              <a:t>var</a:t>
            </a:r>
            <a:r>
              <a:rPr lang="en-US" dirty="0" smtClean="0"/>
              <a:t> = "  %string%"  ;</a:t>
            </a:r>
          </a:p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limit: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cú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limit.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Nắm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database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 smtClean="0"/>
          </a:p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qua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endParaRPr lang="en-US" dirty="0" smtClean="0"/>
          </a:p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89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PDO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/>
              <a:t>PDO </a:t>
            </a:r>
            <a:r>
              <a:rPr lang="en-US" dirty="0" smtClean="0"/>
              <a:t>(</a:t>
            </a:r>
            <a:r>
              <a:rPr lang="vi-VN" dirty="0" smtClean="0"/>
              <a:t>PHP </a:t>
            </a:r>
            <a:r>
              <a:rPr lang="vi-VN" dirty="0"/>
              <a:t>Data </a:t>
            </a:r>
            <a:r>
              <a:rPr lang="vi-VN" dirty="0" smtClean="0"/>
              <a:t>Object</a:t>
            </a:r>
            <a:r>
              <a:rPr lang="en-US" dirty="0" smtClean="0"/>
              <a:t>):</a:t>
            </a:r>
            <a:r>
              <a:rPr lang="vi-VN" dirty="0" smtClean="0"/>
              <a:t> </a:t>
            </a:r>
            <a:r>
              <a:rPr lang="vi-VN" dirty="0"/>
              <a:t>là API cung cấp cho chúng ta để kết nối cũng như thao tác với CSDL, chuyển dữ liệu thành các đối tượng để chúng ta dễ thao </a:t>
            </a:r>
            <a:r>
              <a:rPr lang="vi-VN" dirty="0" smtClean="0"/>
              <a:t>tác</a:t>
            </a:r>
            <a:r>
              <a:rPr lang="en-US" dirty="0" smtClean="0"/>
              <a:t>.</a:t>
            </a:r>
          </a:p>
          <a:p>
            <a:r>
              <a:rPr lang="en-US" dirty="0" smtClean="0"/>
              <a:t>PDO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CSDL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PDO, </a:t>
            </a:r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.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CSDL, ta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code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PDO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PDO, </a:t>
            </a:r>
            <a:r>
              <a:rPr lang="en-US" dirty="0" err="1" smtClean="0"/>
              <a:t>chúng</a:t>
            </a:r>
            <a:r>
              <a:rPr lang="en-US" dirty="0" smtClean="0"/>
              <a:t> ta load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viện</a:t>
            </a:r>
            <a:r>
              <a:rPr lang="en-US" dirty="0" smtClean="0"/>
              <a:t> PDO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Mở</a:t>
            </a:r>
            <a:r>
              <a:rPr lang="en-US" dirty="0" smtClean="0"/>
              <a:t> file php.ini</a:t>
            </a:r>
          </a:p>
          <a:p>
            <a:pPr lvl="1"/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viện</a:t>
            </a:r>
            <a:r>
              <a:rPr lang="en-US" dirty="0" smtClean="0"/>
              <a:t> </a:t>
            </a:r>
            <a:r>
              <a:rPr lang="en-US" dirty="0" err="1" smtClean="0"/>
              <a:t>pdo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gỡ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.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,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/>
              <a:t>, </a:t>
            </a:r>
            <a:r>
              <a:rPr lang="en-US" dirty="0" err="1" smtClean="0"/>
              <a:t>gỡ</a:t>
            </a:r>
            <a:r>
              <a:rPr lang="en-US" dirty="0" smtClean="0"/>
              <a:t> #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extension=php_pdo_mysql.dll.</a:t>
            </a:r>
          </a:p>
          <a:p>
            <a:pPr lvl="1"/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endParaRPr lang="en-US" dirty="0" smtClean="0"/>
          </a:p>
          <a:p>
            <a:pPr lvl="1"/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webserver (apache)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CSDL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CSDL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Đóng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CSDL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r>
              <a:rPr lang="en-US" dirty="0" smtClean="0"/>
              <a:t> __construct </a:t>
            </a:r>
            <a:r>
              <a:rPr lang="en-US" dirty="0" err="1" smtClean="0"/>
              <a:t>của</a:t>
            </a:r>
            <a:r>
              <a:rPr lang="en-US" dirty="0" smtClean="0"/>
              <a:t> class PDO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smtClean="0"/>
              <a:t>public PDO::__construct ( string $</a:t>
            </a:r>
            <a:r>
              <a:rPr lang="en-US" sz="2200" dirty="0" err="1" smtClean="0"/>
              <a:t>dsn</a:t>
            </a:r>
            <a:r>
              <a:rPr lang="en-US" sz="2200" dirty="0" smtClean="0"/>
              <a:t> [, string $username [, string $password [, array $options]]] )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smtClean="0"/>
              <a:t>$</a:t>
            </a:r>
            <a:r>
              <a:rPr lang="en-US" sz="2200" dirty="0" err="1" smtClean="0"/>
              <a:t>dsn</a:t>
            </a:r>
            <a:r>
              <a:rPr lang="en-US" sz="2200" dirty="0" smtClean="0"/>
              <a:t>: ( Data Source Name): </a:t>
            </a:r>
            <a:r>
              <a:rPr lang="en-US" sz="2200" dirty="0" err="1" smtClean="0"/>
              <a:t>chứa</a:t>
            </a:r>
            <a:r>
              <a:rPr lang="en-US" sz="2200" dirty="0" smtClean="0"/>
              <a:t> </a:t>
            </a:r>
            <a:r>
              <a:rPr lang="en-US" sz="2200" dirty="0" err="1" smtClean="0"/>
              <a:t>các</a:t>
            </a:r>
            <a:r>
              <a:rPr lang="en-US" sz="2200" dirty="0" smtClean="0"/>
              <a:t> </a:t>
            </a:r>
            <a:r>
              <a:rPr lang="en-US" sz="2200" dirty="0" err="1" smtClean="0"/>
              <a:t>thông</a:t>
            </a:r>
            <a:r>
              <a:rPr lang="en-US" sz="2200" dirty="0" smtClean="0"/>
              <a:t> tin </a:t>
            </a:r>
            <a:r>
              <a:rPr lang="en-US" sz="2200" dirty="0" err="1" smtClean="0"/>
              <a:t>yêu</a:t>
            </a:r>
            <a:r>
              <a:rPr lang="en-US" sz="2200" dirty="0" smtClean="0"/>
              <a:t> </a:t>
            </a:r>
            <a:r>
              <a:rPr lang="en-US" sz="2200" dirty="0" err="1" smtClean="0"/>
              <a:t>cầu</a:t>
            </a:r>
            <a:r>
              <a:rPr lang="en-US" sz="2200" dirty="0" smtClean="0"/>
              <a:t> </a:t>
            </a:r>
            <a:r>
              <a:rPr lang="en-US" sz="2200" dirty="0" err="1" smtClean="0"/>
              <a:t>cho</a:t>
            </a:r>
            <a:r>
              <a:rPr lang="en-US" sz="2200" dirty="0" smtClean="0"/>
              <a:t> </a:t>
            </a:r>
            <a:r>
              <a:rPr lang="en-US" sz="2200" dirty="0" err="1" smtClean="0"/>
              <a:t>việc</a:t>
            </a:r>
            <a:r>
              <a:rPr lang="en-US" sz="2200" dirty="0" smtClean="0"/>
              <a:t> </a:t>
            </a:r>
            <a:r>
              <a:rPr lang="en-US" sz="2200" dirty="0" err="1" smtClean="0"/>
              <a:t>kết</a:t>
            </a:r>
            <a:r>
              <a:rPr lang="en-US" sz="2200" dirty="0" smtClean="0"/>
              <a:t> </a:t>
            </a:r>
            <a:r>
              <a:rPr lang="en-US" sz="2200" dirty="0" err="1" smtClean="0"/>
              <a:t>nối</a:t>
            </a:r>
            <a:r>
              <a:rPr lang="en-US" sz="2200" dirty="0" smtClean="0"/>
              <a:t> </a:t>
            </a:r>
            <a:r>
              <a:rPr lang="en-US" sz="2200" dirty="0" err="1" smtClean="0"/>
              <a:t>tới</a:t>
            </a:r>
            <a:r>
              <a:rPr lang="en-US" sz="2200" dirty="0" smtClean="0"/>
              <a:t> database.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smtClean="0"/>
              <a:t>$ username , $password: Username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en-US" sz="2200" dirty="0" err="1" smtClean="0"/>
              <a:t>mật</a:t>
            </a:r>
            <a:r>
              <a:rPr lang="en-US" sz="2200" dirty="0" smtClean="0"/>
              <a:t> </a:t>
            </a:r>
            <a:r>
              <a:rPr lang="en-US" sz="2200" dirty="0" err="1" smtClean="0"/>
              <a:t>khẩu</a:t>
            </a:r>
            <a:r>
              <a:rPr lang="en-US" sz="2200" dirty="0" smtClean="0"/>
              <a:t> </a:t>
            </a:r>
            <a:r>
              <a:rPr lang="en-US" sz="2200" dirty="0" err="1" smtClean="0"/>
              <a:t>để</a:t>
            </a:r>
            <a:r>
              <a:rPr lang="en-US" sz="2200" dirty="0" smtClean="0"/>
              <a:t> </a:t>
            </a:r>
            <a:r>
              <a:rPr lang="en-US" sz="2200" dirty="0" err="1" smtClean="0"/>
              <a:t>kết</a:t>
            </a:r>
            <a:r>
              <a:rPr lang="en-US" sz="2200" dirty="0" smtClean="0"/>
              <a:t> </a:t>
            </a:r>
            <a:r>
              <a:rPr lang="en-US" sz="2200" dirty="0" err="1" smtClean="0"/>
              <a:t>nối</a:t>
            </a:r>
            <a:r>
              <a:rPr lang="en-US" sz="2200" dirty="0" smtClean="0"/>
              <a:t> </a:t>
            </a:r>
            <a:r>
              <a:rPr lang="en-US" sz="2200" dirty="0" err="1" smtClean="0"/>
              <a:t>tới</a:t>
            </a:r>
            <a:r>
              <a:rPr lang="en-US" sz="2200" dirty="0" smtClean="0"/>
              <a:t> database </a:t>
            </a:r>
            <a:r>
              <a:rPr lang="en-US" sz="2200" dirty="0" err="1" smtClean="0"/>
              <a:t>này</a:t>
            </a:r>
            <a:r>
              <a:rPr lang="en-US" sz="2200" dirty="0" smtClean="0"/>
              <a:t>.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smtClean="0"/>
              <a:t>$options: </a:t>
            </a:r>
            <a:r>
              <a:rPr lang="en-US" sz="2200" dirty="0" err="1" smtClean="0"/>
              <a:t>Một</a:t>
            </a:r>
            <a:r>
              <a:rPr lang="en-US" sz="2200" dirty="0" smtClean="0"/>
              <a:t> </a:t>
            </a:r>
            <a:r>
              <a:rPr lang="en-US" sz="2200" dirty="0" err="1" smtClean="0"/>
              <a:t>số</a:t>
            </a:r>
            <a:r>
              <a:rPr lang="en-US" sz="2200" dirty="0" smtClean="0"/>
              <a:t> </a:t>
            </a:r>
            <a:r>
              <a:rPr lang="en-US" sz="2200" dirty="0" err="1" smtClean="0"/>
              <a:t>lựa</a:t>
            </a:r>
            <a:r>
              <a:rPr lang="en-US" sz="2200" dirty="0" smtClean="0"/>
              <a:t> </a:t>
            </a:r>
            <a:r>
              <a:rPr lang="en-US" sz="2200" dirty="0" err="1" smtClean="0"/>
              <a:t>chọn</a:t>
            </a:r>
            <a:r>
              <a:rPr lang="en-US" sz="2200" dirty="0" smtClean="0"/>
              <a:t> </a:t>
            </a:r>
            <a:r>
              <a:rPr lang="en-US" sz="2200" dirty="0" err="1" smtClean="0"/>
              <a:t>khi</a:t>
            </a:r>
            <a:r>
              <a:rPr lang="en-US" sz="2200" dirty="0" smtClean="0"/>
              <a:t> </a:t>
            </a:r>
            <a:r>
              <a:rPr lang="en-US" sz="2200" dirty="0" err="1" smtClean="0"/>
              <a:t>kết</a:t>
            </a:r>
            <a:r>
              <a:rPr lang="en-US" sz="2200" dirty="0" smtClean="0"/>
              <a:t> </a:t>
            </a:r>
            <a:r>
              <a:rPr lang="en-US" sz="2200" dirty="0" err="1" smtClean="0"/>
              <a:t>nối</a:t>
            </a:r>
            <a:r>
              <a:rPr lang="en-US" sz="2200" dirty="0" smtClean="0"/>
              <a:t>.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err="1" smtClean="0"/>
              <a:t>Kết</a:t>
            </a:r>
            <a:r>
              <a:rPr lang="en-US" sz="2200" dirty="0" smtClean="0"/>
              <a:t> </a:t>
            </a:r>
            <a:r>
              <a:rPr lang="en-US" sz="2200" dirty="0" err="1" smtClean="0"/>
              <a:t>nối</a:t>
            </a:r>
            <a:r>
              <a:rPr lang="en-US" sz="2200" dirty="0" smtClean="0"/>
              <a:t> </a:t>
            </a:r>
            <a:r>
              <a:rPr lang="en-US" sz="2200" dirty="0" err="1" smtClean="0"/>
              <a:t>thành</a:t>
            </a:r>
            <a:r>
              <a:rPr lang="en-US" sz="2200" dirty="0" smtClean="0"/>
              <a:t> </a:t>
            </a:r>
            <a:r>
              <a:rPr lang="en-US" sz="2200" dirty="0" err="1" smtClean="0"/>
              <a:t>công</a:t>
            </a:r>
            <a:r>
              <a:rPr lang="en-US" sz="2200" dirty="0" smtClean="0"/>
              <a:t>, </a:t>
            </a:r>
            <a:r>
              <a:rPr lang="en-US" sz="2200" dirty="0" err="1" smtClean="0"/>
              <a:t>trả</a:t>
            </a:r>
            <a:r>
              <a:rPr lang="en-US" sz="2200" dirty="0" smtClean="0"/>
              <a:t> </a:t>
            </a:r>
            <a:r>
              <a:rPr lang="en-US" sz="2200" dirty="0" err="1" smtClean="0"/>
              <a:t>về</a:t>
            </a:r>
            <a:r>
              <a:rPr lang="en-US" sz="2200" dirty="0" smtClean="0"/>
              <a:t> </a:t>
            </a:r>
            <a:r>
              <a:rPr lang="en-US" sz="2200" dirty="0" err="1" smtClean="0"/>
              <a:t>đối</a:t>
            </a:r>
            <a:r>
              <a:rPr lang="en-US" sz="2200" dirty="0" smtClean="0"/>
              <a:t> </a:t>
            </a:r>
            <a:r>
              <a:rPr lang="en-US" sz="2200" dirty="0" err="1" smtClean="0"/>
              <a:t>tượng</a:t>
            </a:r>
            <a:r>
              <a:rPr lang="en-US" sz="2200" dirty="0" smtClean="0"/>
              <a:t> PDO.</a:t>
            </a:r>
            <a:endParaRPr lang="en-US" dirty="0" smtClean="0"/>
          </a:p>
          <a:p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cặp</a:t>
            </a:r>
            <a:r>
              <a:rPr lang="en-US" dirty="0" smtClean="0"/>
              <a:t> try…catch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DSN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$</a:t>
            </a:r>
            <a:r>
              <a:rPr lang="en-US" dirty="0" err="1" smtClean="0"/>
              <a:t>dsnmysql</a:t>
            </a:r>
            <a:r>
              <a:rPr lang="en-US" dirty="0" smtClean="0"/>
              <a:t> ="  </a:t>
            </a:r>
            <a:r>
              <a:rPr lang="en-US" dirty="0" err="1" smtClean="0"/>
              <a:t>mysql:host</a:t>
            </a:r>
            <a:r>
              <a:rPr lang="en-US" dirty="0" smtClean="0"/>
              <a:t>=</a:t>
            </a:r>
            <a:r>
              <a:rPr lang="en-US" dirty="0" err="1" smtClean="0"/>
              <a:t>localhost;dbname</a:t>
            </a:r>
            <a:r>
              <a:rPr lang="en-US" dirty="0" smtClean="0"/>
              <a:t>=bookstore"  ;</a:t>
            </a:r>
          </a:p>
          <a:p>
            <a:r>
              <a:rPr lang="en-US" dirty="0" smtClean="0"/>
              <a:t>DSN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ODBC (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Ms</a:t>
            </a:r>
            <a:r>
              <a:rPr lang="en-US" dirty="0" smtClean="0"/>
              <a:t> Access)</a:t>
            </a:r>
          </a:p>
          <a:p>
            <a:pPr lvl="1"/>
            <a:r>
              <a:rPr lang="en-US" dirty="0" smtClean="0"/>
              <a:t> $</a:t>
            </a:r>
            <a:r>
              <a:rPr lang="en-US" dirty="0" err="1" smtClean="0"/>
              <a:t>dsnodbc</a:t>
            </a:r>
            <a:r>
              <a:rPr lang="en-US" dirty="0" smtClean="0"/>
              <a:t>="  </a:t>
            </a:r>
            <a:r>
              <a:rPr lang="en-US" dirty="0" err="1" smtClean="0"/>
              <a:t>odbc:Driver</a:t>
            </a:r>
            <a:r>
              <a:rPr lang="en-US" dirty="0" smtClean="0"/>
              <a:t>={Microsoft Access Driver (*.mdb)}; </a:t>
            </a:r>
            <a:r>
              <a:rPr lang="en-US" dirty="0" err="1" smtClean="0"/>
              <a:t>Dbq</a:t>
            </a:r>
            <a:r>
              <a:rPr lang="en-US" dirty="0" smtClean="0"/>
              <a:t>=c:\\ bookstore.mdb;"  ;</a:t>
            </a:r>
          </a:p>
          <a:p>
            <a:r>
              <a:rPr lang="en-US" dirty="0" smtClean="0"/>
              <a:t>DSN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sqlite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 $</a:t>
            </a:r>
            <a:r>
              <a:rPr lang="en-US" dirty="0" err="1" smtClean="0"/>
              <a:t>dsnsqlite</a:t>
            </a:r>
            <a:r>
              <a:rPr lang="en-US" dirty="0" smtClean="0"/>
              <a:t>="  </a:t>
            </a:r>
            <a:r>
              <a:rPr lang="en-US" dirty="0" err="1" smtClean="0"/>
              <a:t>sqlite:c</a:t>
            </a:r>
            <a:r>
              <a:rPr lang="en-US" dirty="0" smtClean="0"/>
              <a:t>:\\</a:t>
            </a:r>
            <a:r>
              <a:rPr lang="en-US" dirty="0" err="1" smtClean="0"/>
              <a:t>bookstore.sqlite.sqlite</a:t>
            </a:r>
            <a:r>
              <a:rPr lang="en-US" dirty="0" smtClean="0"/>
              <a:t>"  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&lt;?</a:t>
            </a:r>
            <a:r>
              <a:rPr lang="en-US" dirty="0" err="1" smtClean="0"/>
              <a:t>php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$</a:t>
            </a:r>
            <a:r>
              <a:rPr lang="en-US" dirty="0" err="1" smtClean="0"/>
              <a:t>dsn</a:t>
            </a:r>
            <a:r>
              <a:rPr lang="en-US" dirty="0" smtClean="0"/>
              <a:t> ="  </a:t>
            </a:r>
            <a:r>
              <a:rPr lang="en-US" dirty="0" err="1" smtClean="0"/>
              <a:t>mysql:host</a:t>
            </a:r>
            <a:r>
              <a:rPr lang="en-US" dirty="0" smtClean="0"/>
              <a:t>=</a:t>
            </a:r>
            <a:r>
              <a:rPr lang="en-US" dirty="0" err="1" smtClean="0"/>
              <a:t>localost</a:t>
            </a:r>
            <a:r>
              <a:rPr lang="en-US" dirty="0" smtClean="0"/>
              <a:t>; </a:t>
            </a:r>
            <a:r>
              <a:rPr lang="en-US" dirty="0" err="1" smtClean="0"/>
              <a:t>dbname</a:t>
            </a:r>
            <a:r>
              <a:rPr lang="en-US" dirty="0" smtClean="0"/>
              <a:t>=bookstore"  ;</a:t>
            </a:r>
          </a:p>
          <a:p>
            <a:pPr lvl="1">
              <a:buNone/>
            </a:pPr>
            <a:r>
              <a:rPr lang="en-US" dirty="0" smtClean="0"/>
              <a:t> $user   = "  root"  ;    $pass   = "  "  ;</a:t>
            </a:r>
          </a:p>
          <a:p>
            <a:pPr lvl="1">
              <a:buNone/>
            </a:pPr>
            <a:r>
              <a:rPr lang="en-US" dirty="0" smtClean="0"/>
              <a:t>try{</a:t>
            </a:r>
          </a:p>
          <a:p>
            <a:pPr lvl="1">
              <a:buNone/>
            </a:pPr>
            <a:r>
              <a:rPr lang="en-US" dirty="0" smtClean="0"/>
              <a:t>		$</a:t>
            </a:r>
            <a:r>
              <a:rPr lang="en-US" dirty="0" err="1" smtClean="0"/>
              <a:t>dbh</a:t>
            </a:r>
            <a:r>
              <a:rPr lang="en-US" dirty="0" smtClean="0"/>
              <a:t> = new PDO($</a:t>
            </a:r>
            <a:r>
              <a:rPr lang="en-US" dirty="0" err="1" smtClean="0"/>
              <a:t>dsn</a:t>
            </a:r>
            <a:r>
              <a:rPr lang="en-US" dirty="0" smtClean="0"/>
              <a:t>, $user, $pass);</a:t>
            </a:r>
          </a:p>
          <a:p>
            <a:pPr lvl="1">
              <a:buNone/>
            </a:pPr>
            <a:r>
              <a:rPr lang="en-US" dirty="0" smtClean="0"/>
              <a:t>	   $</a:t>
            </a:r>
            <a:r>
              <a:rPr lang="en-US" dirty="0" err="1" smtClean="0"/>
              <a:t>dbh</a:t>
            </a:r>
            <a:r>
              <a:rPr lang="en-US" dirty="0" smtClean="0"/>
              <a:t>-&gt;query("  set names 'utf8' "  ); </a:t>
            </a:r>
          </a:p>
          <a:p>
            <a:pPr lvl="1">
              <a:buNone/>
            </a:pPr>
            <a:r>
              <a:rPr lang="en-US" dirty="0" smtClean="0"/>
              <a:t>	}</a:t>
            </a:r>
          </a:p>
          <a:p>
            <a:pPr lvl="1">
              <a:buNone/>
            </a:pPr>
            <a:r>
              <a:rPr lang="en-US" dirty="0" smtClean="0"/>
              <a:t>catch(Exception $</a:t>
            </a:r>
            <a:r>
              <a:rPr lang="en-US" dirty="0" err="1" smtClean="0"/>
              <a:t>exc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{</a:t>
            </a:r>
          </a:p>
          <a:p>
            <a:pPr lvl="1">
              <a:buNone/>
            </a:pPr>
            <a:r>
              <a:rPr lang="en-US" dirty="0" smtClean="0"/>
              <a:t>    echo $</a:t>
            </a:r>
            <a:r>
              <a:rPr lang="en-US" dirty="0" err="1" smtClean="0"/>
              <a:t>exc</a:t>
            </a:r>
            <a:r>
              <a:rPr lang="en-US" dirty="0" smtClean="0"/>
              <a:t>-&gt;</a:t>
            </a:r>
            <a:r>
              <a:rPr lang="en-US" dirty="0" err="1" smtClean="0"/>
              <a:t>getMessage</a:t>
            </a:r>
            <a:r>
              <a:rPr lang="en-US" dirty="0" smtClean="0"/>
              <a:t>();    exit;</a:t>
            </a:r>
          </a:p>
          <a:p>
            <a:pPr lvl="1">
              <a:buNone/>
            </a:pPr>
            <a:r>
              <a:rPr lang="en-US" dirty="0" smtClean="0"/>
              <a:t>}</a:t>
            </a:r>
          </a:p>
          <a:p>
            <a:pPr lvl="1">
              <a:buNone/>
            </a:pPr>
            <a:r>
              <a:rPr lang="en-US" dirty="0" smtClean="0"/>
              <a:t>?&gt;</a:t>
            </a:r>
          </a:p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,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PDO $</a:t>
            </a:r>
            <a:r>
              <a:rPr lang="en-US" dirty="0" err="1" smtClean="0"/>
              <a:t>dbh</a:t>
            </a:r>
            <a:endParaRPr lang="en-US" dirty="0" smtClean="0"/>
          </a:p>
          <a:p>
            <a:pPr lvl="1"/>
            <a:r>
              <a:rPr lang="en-US" dirty="0" err="1" smtClean="0"/>
              <a:t>Thất</a:t>
            </a:r>
            <a:r>
              <a:rPr lang="en-US" dirty="0" smtClean="0"/>
              <a:t> </a:t>
            </a:r>
            <a:r>
              <a:rPr lang="en-US" dirty="0" err="1" smtClean="0"/>
              <a:t>bại</a:t>
            </a:r>
            <a:r>
              <a:rPr lang="en-US" dirty="0" smtClean="0"/>
              <a:t>: In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lỗi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Exception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dừng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giản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,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prepare </a:t>
            </a:r>
            <a:r>
              <a:rPr lang="en-US" dirty="0" err="1" smtClean="0"/>
              <a:t>trong</a:t>
            </a:r>
            <a:r>
              <a:rPr lang="en-US" dirty="0" smtClean="0"/>
              <a:t> PDO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chuỗi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.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false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,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PDOStatement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query():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execute: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(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2081</Words>
  <Application>Microsoft Office PowerPoint</Application>
  <PresentationFormat>On-screen Show (4:3)</PresentationFormat>
  <Paragraphs>253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PDO</vt:lpstr>
      <vt:lpstr>Nội dung</vt:lpstr>
      <vt:lpstr>Giới thiệu PDO</vt:lpstr>
      <vt:lpstr>Cài đặt PDO</vt:lpstr>
      <vt:lpstr>Thao tác với CSDL</vt:lpstr>
      <vt:lpstr>Kết nối tới CSDL</vt:lpstr>
      <vt:lpstr>Ví dụ</vt:lpstr>
      <vt:lpstr>Ví dụ</vt:lpstr>
      <vt:lpstr>Chuẩn bị và thực thi câu sql đơn giản</vt:lpstr>
      <vt:lpstr>Xử lý kết quả</vt:lpstr>
      <vt:lpstr>Xử lý kết quả (tt)</vt:lpstr>
      <vt:lpstr>Ví dụ</vt:lpstr>
      <vt:lpstr>Ví dụ</vt:lpstr>
      <vt:lpstr>Các truy vấn có truyền dữ liệu</vt:lpstr>
      <vt:lpstr>Dữ liệu truyền vào sql</vt:lpstr>
      <vt:lpstr>Dữ liệu truyền vào sql</vt:lpstr>
      <vt:lpstr>Dữ liệu truyền vào sql</vt:lpstr>
      <vt:lpstr>Dữ liệu truyền vào sql</vt:lpstr>
      <vt:lpstr>Ví dụ 1</vt:lpstr>
      <vt:lpstr>Ví dụ 2</vt:lpstr>
      <vt:lpstr>Các ví dụ</vt:lpstr>
      <vt:lpstr>Ví dụ - Select data</vt:lpstr>
      <vt:lpstr>Ví dụ - Select data</vt:lpstr>
      <vt:lpstr>Ví dụ- Insert data</vt:lpstr>
      <vt:lpstr>Ví dụ- Insert data</vt:lpstr>
      <vt:lpstr>Ví dụ- Xóa dữ liệu</vt:lpstr>
      <vt:lpstr>Lưu ý khi truyền dữ liệu vào truy vấn qua các tham số</vt:lpstr>
      <vt:lpstr>Kết luận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Lập trình hướng đối tượng</dc:title>
  <dc:creator>hungtv</dc:creator>
  <cp:lastModifiedBy>Hung</cp:lastModifiedBy>
  <cp:revision>163</cp:revision>
  <dcterms:created xsi:type="dcterms:W3CDTF">2014-10-21T13:20:39Z</dcterms:created>
  <dcterms:modified xsi:type="dcterms:W3CDTF">2015-12-04T10:17:54Z</dcterms:modified>
</cp:coreProperties>
</file>