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7" r:id="rId8"/>
    <p:sldId id="278" r:id="rId9"/>
    <p:sldId id="262" r:id="rId10"/>
    <p:sldId id="263" r:id="rId11"/>
    <p:sldId id="279" r:id="rId12"/>
    <p:sldId id="264" r:id="rId13"/>
    <p:sldId id="265" r:id="rId14"/>
    <p:sldId id="271" r:id="rId15"/>
    <p:sldId id="266" r:id="rId16"/>
    <p:sldId id="267" r:id="rId17"/>
    <p:sldId id="269" r:id="rId18"/>
    <p:sldId id="268" r:id="rId19"/>
    <p:sldId id="270" r:id="rId20"/>
    <p:sldId id="272" r:id="rId21"/>
    <p:sldId id="275" r:id="rId22"/>
    <p:sldId id="276"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483E6B-0979-4C58-A889-A085663DFF25}" type="datetimeFigureOut">
              <a:rPr lang="en-US" smtClean="0"/>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483E6B-0979-4C58-A889-A085663DFF25}" type="datetimeFigureOut">
              <a:rPr lang="en-US" smtClean="0"/>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483E6B-0979-4C58-A889-A085663DFF25}" type="datetimeFigureOut">
              <a:rPr lang="en-US" smtClean="0"/>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483E6B-0979-4C58-A889-A085663DFF25}" type="datetimeFigureOut">
              <a:rPr lang="en-US" smtClean="0"/>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483E6B-0979-4C58-A889-A085663DFF25}" type="datetimeFigureOut">
              <a:rPr lang="en-US" smtClean="0"/>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483E6B-0979-4C58-A889-A085663DFF25}" type="datetimeFigureOut">
              <a:rPr lang="en-US" smtClean="0"/>
              <a:t>11/15/2019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483E6B-0979-4C58-A889-A085663DFF25}" type="datetimeFigureOut">
              <a:rPr lang="en-US" smtClean="0"/>
              <a:t>11/15/2019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483E6B-0979-4C58-A889-A085663DFF25}" type="datetimeFigureOut">
              <a:rPr lang="en-US" smtClean="0"/>
              <a:t>11/15/2019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483E6B-0979-4C58-A889-A085663DFF25}" type="datetimeFigureOut">
              <a:rPr lang="en-US" smtClean="0"/>
              <a:t>11/15/2019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483E6B-0979-4C58-A889-A085663DFF25}" type="datetimeFigureOut">
              <a:rPr lang="en-US" smtClean="0"/>
              <a:t>11/15/2019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483E6B-0979-4C58-A889-A085663DFF25}" type="datetimeFigureOut">
              <a:rPr lang="en-US" smtClean="0"/>
              <a:t>11/15/2019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F14366-4017-41A5-B945-8B05D61FF0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483E6B-0979-4C58-A889-A085663DFF25}" type="datetimeFigureOut">
              <a:rPr lang="en-US" smtClean="0"/>
              <a:t>11/15/2019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F14366-4017-41A5-B945-8B05D61FF0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5</a:t>
            </a:r>
            <a:endParaRPr lang="en-US" dirty="0"/>
          </a:p>
        </p:txBody>
      </p:sp>
      <p:sp>
        <p:nvSpPr>
          <p:cNvPr id="3" name="Subtitle 2"/>
          <p:cNvSpPr>
            <a:spLocks noGrp="1"/>
          </p:cNvSpPr>
          <p:nvPr>
            <p:ph type="subTitle" idx="1"/>
          </p:nvPr>
        </p:nvSpPr>
        <p:spPr/>
        <p:txBody>
          <a:bodyPr/>
          <a:lstStyle/>
          <a:p>
            <a:r>
              <a:rPr lang="en-US" dirty="0" err="1"/>
              <a:t>Lập</a:t>
            </a:r>
            <a:r>
              <a:rPr lang="en-US" dirty="0"/>
              <a:t> </a:t>
            </a:r>
            <a:r>
              <a:rPr lang="en-US" dirty="0" err="1"/>
              <a:t>trình</a:t>
            </a:r>
            <a:r>
              <a:rPr lang="en-US" dirty="0"/>
              <a:t> </a:t>
            </a:r>
            <a:r>
              <a:rPr lang="en-US" dirty="0" err="1"/>
              <a:t>hướng</a:t>
            </a:r>
            <a:r>
              <a:rPr lang="en-US" dirty="0"/>
              <a:t> </a:t>
            </a:r>
            <a:r>
              <a:rPr lang="en-US" dirty="0" err="1"/>
              <a:t>đối</a:t>
            </a:r>
            <a:r>
              <a:rPr lang="en-US" dirty="0"/>
              <a:t> </a:t>
            </a:r>
            <a:r>
              <a:rPr lang="en-US" dirty="0" err="1" smtClean="0"/>
              <a:t>tượng</a:t>
            </a:r>
            <a:r>
              <a:rPr lang="en-US" dirty="0" smtClean="0"/>
              <a:t> </a:t>
            </a:r>
            <a:r>
              <a:rPr lang="en-US" dirty="0" err="1" smtClean="0"/>
              <a:t>trong</a:t>
            </a:r>
            <a:r>
              <a:rPr lang="en-US" dirty="0" smtClean="0"/>
              <a:t> </a:t>
            </a:r>
            <a:r>
              <a:rPr lang="en-US" dirty="0" err="1" smtClean="0"/>
              <a:t>Php</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Tạo</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và</a:t>
            </a:r>
            <a:r>
              <a:rPr lang="en-US" dirty="0" smtClean="0"/>
              <a:t> </a:t>
            </a:r>
            <a:r>
              <a:rPr lang="en-US" dirty="0" err="1" smtClean="0"/>
              <a:t>truy</a:t>
            </a:r>
            <a:r>
              <a:rPr lang="en-US" dirty="0" smtClean="0"/>
              <a:t> </a:t>
            </a:r>
            <a:r>
              <a:rPr lang="en-US" dirty="0" err="1" smtClean="0"/>
              <a:t>xuất</a:t>
            </a:r>
            <a:r>
              <a:rPr lang="en-US" dirty="0" smtClean="0"/>
              <a:t> </a:t>
            </a:r>
            <a:r>
              <a:rPr lang="en-US" dirty="0" err="1" smtClean="0"/>
              <a:t>dữ</a:t>
            </a:r>
            <a:r>
              <a:rPr lang="en-US" dirty="0" smtClean="0"/>
              <a:t> </a:t>
            </a:r>
            <a:r>
              <a:rPr lang="en-US" dirty="0" err="1" smtClean="0"/>
              <a:t>liệu</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Tạo</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toán</a:t>
            </a:r>
            <a:r>
              <a:rPr lang="en-US" dirty="0" smtClean="0"/>
              <a:t> </a:t>
            </a:r>
            <a:r>
              <a:rPr lang="en-US" dirty="0" err="1" smtClean="0"/>
              <a:t>tử</a:t>
            </a:r>
            <a:r>
              <a:rPr lang="en-US" dirty="0" smtClean="0"/>
              <a:t> new </a:t>
            </a:r>
            <a:r>
              <a:rPr lang="en-US" dirty="0" err="1" smtClean="0"/>
              <a:t>classname</a:t>
            </a:r>
            <a:r>
              <a:rPr lang="en-US" dirty="0" smtClean="0"/>
              <a:t>.</a:t>
            </a:r>
          </a:p>
          <a:p>
            <a:r>
              <a:rPr lang="en-US" dirty="0" err="1" smtClean="0"/>
              <a:t>Nếu</a:t>
            </a:r>
            <a:r>
              <a:rPr lang="en-US" dirty="0" smtClean="0"/>
              <a:t> </a:t>
            </a:r>
            <a:r>
              <a:rPr lang="en-US" dirty="0" err="1" smtClean="0"/>
              <a:t>hàm</a:t>
            </a:r>
            <a:r>
              <a:rPr lang="en-US" dirty="0" smtClean="0"/>
              <a:t> </a:t>
            </a:r>
            <a:r>
              <a:rPr lang="en-US" dirty="0" err="1" smtClean="0"/>
              <a:t>tạo</a:t>
            </a:r>
            <a:r>
              <a:rPr lang="en-US" dirty="0" smtClean="0"/>
              <a:t> </a:t>
            </a:r>
            <a:r>
              <a:rPr lang="en-US" dirty="0" err="1" smtClean="0"/>
              <a:t>có</a:t>
            </a:r>
            <a:r>
              <a:rPr lang="en-US" dirty="0" smtClean="0"/>
              <a:t> </a:t>
            </a:r>
            <a:r>
              <a:rPr lang="en-US" dirty="0" err="1" smtClean="0"/>
              <a:t>các</a:t>
            </a:r>
            <a:r>
              <a:rPr lang="en-US" dirty="0" smtClean="0"/>
              <a:t> </a:t>
            </a:r>
            <a:r>
              <a:rPr lang="en-US" dirty="0" err="1" smtClean="0"/>
              <a:t>tham</a:t>
            </a:r>
            <a:r>
              <a:rPr lang="en-US" dirty="0" smtClean="0"/>
              <a:t> </a:t>
            </a:r>
            <a:r>
              <a:rPr lang="en-US" dirty="0" err="1" smtClean="0"/>
              <a:t>số</a:t>
            </a:r>
            <a:r>
              <a:rPr lang="en-US" dirty="0" smtClean="0"/>
              <a:t>, </a:t>
            </a:r>
            <a:r>
              <a:rPr lang="en-US" dirty="0" err="1" smtClean="0"/>
              <a:t>ta</a:t>
            </a:r>
            <a:r>
              <a:rPr lang="en-US" dirty="0" smtClean="0"/>
              <a:t> </a:t>
            </a:r>
            <a:r>
              <a:rPr lang="en-US" dirty="0" err="1" smtClean="0"/>
              <a:t>truyền</a:t>
            </a:r>
            <a:r>
              <a:rPr lang="en-US" dirty="0" smtClean="0"/>
              <a:t> </a:t>
            </a:r>
            <a:r>
              <a:rPr lang="en-US" dirty="0" err="1" smtClean="0"/>
              <a:t>các</a:t>
            </a:r>
            <a:r>
              <a:rPr lang="en-US" dirty="0" smtClean="0"/>
              <a:t> </a:t>
            </a:r>
            <a:r>
              <a:rPr lang="en-US" dirty="0" err="1" smtClean="0"/>
              <a:t>tham</a:t>
            </a:r>
            <a:r>
              <a:rPr lang="en-US" dirty="0" smtClean="0"/>
              <a:t> </a:t>
            </a:r>
            <a:r>
              <a:rPr lang="en-US" dirty="0" err="1" smtClean="0"/>
              <a:t>số</a:t>
            </a:r>
            <a:r>
              <a:rPr lang="en-US" dirty="0" smtClean="0"/>
              <a:t> </a:t>
            </a:r>
            <a:r>
              <a:rPr lang="en-US" dirty="0" err="1" smtClean="0"/>
              <a:t>vào</a:t>
            </a:r>
            <a:r>
              <a:rPr lang="en-US" dirty="0" smtClean="0"/>
              <a:t> </a:t>
            </a:r>
            <a:r>
              <a:rPr lang="en-US" dirty="0" err="1" smtClean="0"/>
              <a:t>cho</a:t>
            </a:r>
            <a:r>
              <a:rPr lang="en-US" dirty="0" smtClean="0"/>
              <a:t> </a:t>
            </a:r>
            <a:r>
              <a:rPr lang="en-US" dirty="0" err="1" smtClean="0"/>
              <a:t>đối</a:t>
            </a:r>
            <a:r>
              <a:rPr lang="en-US" dirty="0" smtClean="0"/>
              <a:t> </a:t>
            </a:r>
            <a:r>
              <a:rPr lang="en-US" dirty="0" err="1" smtClean="0"/>
              <a:t>tượng</a:t>
            </a:r>
            <a:r>
              <a:rPr lang="en-US" dirty="0" smtClean="0"/>
              <a:t>.</a:t>
            </a:r>
          </a:p>
          <a:p>
            <a:r>
              <a:rPr lang="en-US" dirty="0" err="1" smtClean="0"/>
              <a:t>Sử</a:t>
            </a:r>
            <a:r>
              <a:rPr lang="en-US" dirty="0" smtClean="0"/>
              <a:t> </a:t>
            </a:r>
            <a:r>
              <a:rPr lang="en-US" dirty="0" err="1" smtClean="0"/>
              <a:t>dụng</a:t>
            </a:r>
            <a:r>
              <a:rPr lang="en-US" dirty="0" smtClean="0"/>
              <a:t> </a:t>
            </a:r>
            <a:r>
              <a:rPr lang="en-US" dirty="0" err="1" smtClean="0"/>
              <a:t>toán</a:t>
            </a:r>
            <a:r>
              <a:rPr lang="en-US" dirty="0" smtClean="0"/>
              <a:t> </a:t>
            </a:r>
            <a:r>
              <a:rPr lang="en-US" dirty="0" err="1" smtClean="0"/>
              <a:t>tử</a:t>
            </a:r>
            <a:r>
              <a:rPr lang="en-US" dirty="0" smtClean="0"/>
              <a:t> -&gt; </a:t>
            </a:r>
            <a:r>
              <a:rPr lang="en-US" dirty="0" err="1" smtClean="0"/>
              <a:t>để</a:t>
            </a:r>
            <a:r>
              <a:rPr lang="en-US" dirty="0" smtClean="0"/>
              <a:t> </a:t>
            </a:r>
            <a:r>
              <a:rPr lang="en-US" dirty="0" err="1" smtClean="0"/>
              <a:t>truy</a:t>
            </a:r>
            <a:r>
              <a:rPr lang="en-US" dirty="0" smtClean="0"/>
              <a:t> </a:t>
            </a:r>
            <a:r>
              <a:rPr lang="en-US" dirty="0" err="1" smtClean="0"/>
              <a:t>xuất</a:t>
            </a:r>
            <a:r>
              <a:rPr lang="en-US" dirty="0" smtClean="0"/>
              <a:t> </a:t>
            </a:r>
            <a:r>
              <a:rPr lang="en-US" dirty="0" err="1" smtClean="0"/>
              <a:t>các</a:t>
            </a:r>
            <a:r>
              <a:rPr lang="en-US" dirty="0" smtClean="0"/>
              <a:t> </a:t>
            </a:r>
            <a:r>
              <a:rPr lang="en-US" dirty="0" err="1" smtClean="0"/>
              <a:t>thành</a:t>
            </a:r>
            <a:r>
              <a:rPr lang="en-US" dirty="0" smtClean="0"/>
              <a:t> </a:t>
            </a:r>
            <a:r>
              <a:rPr lang="en-US" dirty="0" err="1" smtClean="0"/>
              <a:t>phần</a:t>
            </a:r>
            <a:r>
              <a:rPr lang="en-US" dirty="0" smtClean="0"/>
              <a:t> </a:t>
            </a:r>
            <a:r>
              <a:rPr lang="en-US" dirty="0" err="1" smtClean="0"/>
              <a:t>được</a:t>
            </a:r>
            <a:r>
              <a:rPr lang="en-US" dirty="0" smtClean="0"/>
              <a:t> </a:t>
            </a:r>
            <a:r>
              <a:rPr lang="en-US" dirty="0" err="1" smtClean="0"/>
              <a:t>phép</a:t>
            </a:r>
            <a:r>
              <a:rPr lang="en-US" dirty="0" smtClean="0"/>
              <a:t> </a:t>
            </a:r>
            <a:r>
              <a:rPr lang="en-US" dirty="0" err="1" smtClean="0"/>
              <a:t>trong</a:t>
            </a:r>
            <a:r>
              <a:rPr lang="en-US" dirty="0" smtClean="0"/>
              <a:t> </a:t>
            </a:r>
            <a:r>
              <a:rPr lang="en-US" dirty="0" err="1" smtClean="0"/>
              <a:t>đối</a:t>
            </a:r>
            <a:r>
              <a:rPr lang="en-US" dirty="0" smtClean="0"/>
              <a:t> </a:t>
            </a:r>
            <a:r>
              <a:rPr lang="en-US" dirty="0" err="1" smtClean="0"/>
              <a:t>tượng</a:t>
            </a:r>
            <a:r>
              <a:rPr lang="en-US" dirty="0" smtClean="0"/>
              <a:t>. </a:t>
            </a:r>
          </a:p>
          <a:p>
            <a:r>
              <a:rPr lang="en-US" dirty="0" smtClean="0"/>
              <a:t>In </a:t>
            </a:r>
            <a:r>
              <a:rPr lang="en-US" dirty="0" err="1" smtClean="0"/>
              <a:t>xem</a:t>
            </a:r>
            <a:r>
              <a:rPr lang="en-US" dirty="0" smtClean="0"/>
              <a:t> </a:t>
            </a:r>
            <a:r>
              <a:rPr lang="en-US" dirty="0" err="1" smtClean="0"/>
              <a:t>nội</a:t>
            </a:r>
            <a:r>
              <a:rPr lang="en-US" dirty="0" smtClean="0"/>
              <a:t> dung </a:t>
            </a:r>
            <a:r>
              <a:rPr lang="en-US" dirty="0" err="1" smtClean="0"/>
              <a:t>một</a:t>
            </a:r>
            <a:r>
              <a:rPr lang="en-US" dirty="0" smtClean="0"/>
              <a:t> </a:t>
            </a:r>
            <a:r>
              <a:rPr lang="en-US" dirty="0" err="1" smtClean="0"/>
              <a:t>đối</a:t>
            </a:r>
            <a:r>
              <a:rPr lang="en-US" dirty="0" smtClean="0"/>
              <a:t> </a:t>
            </a:r>
            <a:r>
              <a:rPr lang="en-US" dirty="0" err="1" smtClean="0"/>
              <a:t>tượng</a:t>
            </a:r>
            <a:r>
              <a:rPr lang="en-US" dirty="0" smtClean="0"/>
              <a:t>: Ta </a:t>
            </a:r>
            <a:r>
              <a:rPr lang="en-US" dirty="0" err="1" smtClean="0"/>
              <a:t>có</a:t>
            </a:r>
            <a:r>
              <a:rPr lang="en-US" dirty="0" smtClean="0"/>
              <a:t> </a:t>
            </a:r>
            <a:r>
              <a:rPr lang="en-US" dirty="0" err="1" smtClean="0"/>
              <a:t>thể</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các</a:t>
            </a:r>
            <a:r>
              <a:rPr lang="en-US" dirty="0" smtClean="0"/>
              <a:t> </a:t>
            </a:r>
            <a:r>
              <a:rPr lang="en-US" dirty="0" err="1" smtClean="0"/>
              <a:t>hàm</a:t>
            </a:r>
            <a:r>
              <a:rPr lang="en-US" dirty="0" smtClean="0"/>
              <a:t> </a:t>
            </a:r>
            <a:r>
              <a:rPr lang="en-US" dirty="0" err="1" smtClean="0"/>
              <a:t>deburg</a:t>
            </a:r>
            <a:r>
              <a:rPr lang="en-US" dirty="0" smtClean="0"/>
              <a:t> </a:t>
            </a:r>
            <a:r>
              <a:rPr lang="en-US" dirty="0" err="1" smtClean="0"/>
              <a:t>đã</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trong</a:t>
            </a:r>
            <a:r>
              <a:rPr lang="en-US" dirty="0" smtClean="0"/>
              <a:t> </a:t>
            </a:r>
            <a:r>
              <a:rPr lang="en-US" dirty="0" err="1" smtClean="0"/>
              <a:t>mảng</a:t>
            </a:r>
            <a:r>
              <a:rPr lang="en-US" dirty="0" smtClean="0"/>
              <a:t> </a:t>
            </a:r>
            <a:r>
              <a:rPr lang="en-US" dirty="0" err="1" smtClean="0"/>
              <a:t>là</a:t>
            </a:r>
            <a:r>
              <a:rPr lang="en-US" dirty="0" smtClean="0"/>
              <a:t> </a:t>
            </a:r>
            <a:r>
              <a:rPr lang="en-US" dirty="0" err="1" smtClean="0"/>
              <a:t>print_r</a:t>
            </a:r>
            <a:r>
              <a:rPr lang="en-US" dirty="0" smtClean="0"/>
              <a:t> </a:t>
            </a:r>
            <a:r>
              <a:rPr lang="en-US" dirty="0" err="1" smtClean="0"/>
              <a:t>hoặc</a:t>
            </a:r>
            <a:r>
              <a:rPr lang="en-US" dirty="0" smtClean="0"/>
              <a:t> </a:t>
            </a:r>
            <a:r>
              <a:rPr lang="en-US" dirty="0" err="1" smtClean="0"/>
              <a:t>var_dump</a:t>
            </a:r>
            <a:r>
              <a:rPr lang="en-US" dirty="0" smtClean="0"/>
              <a:t>;</a:t>
            </a:r>
          </a:p>
          <a:p>
            <a:r>
              <a:rPr lang="en-US" dirty="0" err="1" smtClean="0"/>
              <a:t>Ví</a:t>
            </a:r>
            <a:r>
              <a:rPr lang="en-US" dirty="0" smtClean="0"/>
              <a:t> </a:t>
            </a:r>
            <a:r>
              <a:rPr lang="en-US" dirty="0" err="1" smtClean="0"/>
              <a:t>dụ</a:t>
            </a:r>
            <a:r>
              <a:rPr lang="en-US" dirty="0" smtClean="0"/>
              <a:t>: </a:t>
            </a:r>
          </a:p>
          <a:p>
            <a:pPr lvl="1"/>
            <a:r>
              <a:rPr lang="en-US" dirty="0" smtClean="0"/>
              <a:t>$</a:t>
            </a:r>
            <a:r>
              <a:rPr lang="en-US" dirty="0" err="1" smtClean="0"/>
              <a:t>obj</a:t>
            </a:r>
            <a:r>
              <a:rPr lang="en-US" dirty="0" smtClean="0"/>
              <a:t> = new student("sv001");</a:t>
            </a:r>
          </a:p>
          <a:p>
            <a:pPr marL="457200" lvl="1" indent="0">
              <a:buNone/>
            </a:pPr>
            <a:r>
              <a:rPr lang="en-US" dirty="0" smtClean="0"/>
              <a:t>//</a:t>
            </a:r>
            <a:r>
              <a:rPr lang="en-US" dirty="0" err="1" smtClean="0"/>
              <a:t>tạo</a:t>
            </a:r>
            <a:r>
              <a:rPr lang="en-US" dirty="0" smtClean="0"/>
              <a:t> </a:t>
            </a:r>
            <a:r>
              <a:rPr lang="en-US" dirty="0" err="1" smtClean="0"/>
              <a:t>thực</a:t>
            </a:r>
            <a:r>
              <a:rPr lang="en-US" dirty="0" smtClean="0"/>
              <a:t> </a:t>
            </a:r>
            <a:r>
              <a:rPr lang="en-US" dirty="0" err="1" smtClean="0"/>
              <a:t>thể</a:t>
            </a:r>
            <a:r>
              <a:rPr lang="en-US" dirty="0" smtClean="0"/>
              <a:t> </a:t>
            </a:r>
            <a:r>
              <a:rPr lang="en-US" dirty="0" err="1" smtClean="0"/>
              <a:t>đối</a:t>
            </a:r>
            <a:r>
              <a:rPr lang="en-US" dirty="0" smtClean="0"/>
              <a:t> </a:t>
            </a:r>
            <a:r>
              <a:rPr lang="en-US" dirty="0" err="1" smtClean="0"/>
              <a:t>tượng</a:t>
            </a:r>
            <a:r>
              <a:rPr lang="en-US" dirty="0" smtClean="0"/>
              <a:t> student. </a:t>
            </a:r>
            <a:r>
              <a:rPr lang="en-US" dirty="0" err="1" smtClean="0"/>
              <a:t>Hàm</a:t>
            </a:r>
            <a:r>
              <a:rPr lang="en-US" dirty="0" smtClean="0"/>
              <a:t> __construct($id) </a:t>
            </a:r>
            <a:r>
              <a:rPr lang="en-US" dirty="0" err="1" smtClean="0"/>
              <a:t>sẽ</a:t>
            </a:r>
            <a:r>
              <a:rPr lang="en-US" dirty="0" smtClean="0"/>
              <a:t> </a:t>
            </a:r>
            <a:r>
              <a:rPr lang="en-US" dirty="0" err="1" smtClean="0"/>
              <a:t>tự</a:t>
            </a:r>
            <a:r>
              <a:rPr lang="en-US" dirty="0" smtClean="0"/>
              <a:t> </a:t>
            </a:r>
            <a:r>
              <a:rPr lang="en-US" dirty="0" err="1" smtClean="0"/>
              <a:t>động</a:t>
            </a:r>
            <a:r>
              <a:rPr lang="en-US" dirty="0" smtClean="0"/>
              <a:t> </a:t>
            </a:r>
            <a:r>
              <a:rPr lang="en-US" dirty="0" err="1" smtClean="0"/>
              <a:t>được</a:t>
            </a:r>
            <a:r>
              <a:rPr lang="en-US" dirty="0" smtClean="0"/>
              <a:t> </a:t>
            </a:r>
            <a:r>
              <a:rPr lang="en-US" dirty="0" err="1" smtClean="0"/>
              <a:t>thực</a:t>
            </a:r>
            <a:r>
              <a:rPr lang="en-US" dirty="0" smtClean="0"/>
              <a:t> </a:t>
            </a:r>
            <a:r>
              <a:rPr lang="en-US" dirty="0" err="1" smtClean="0"/>
              <a:t>thi</a:t>
            </a:r>
            <a:r>
              <a:rPr lang="en-US" dirty="0" smtClean="0"/>
              <a:t>.</a:t>
            </a:r>
          </a:p>
          <a:p>
            <a:pPr lvl="1"/>
            <a:r>
              <a:rPr lang="en-US" dirty="0" smtClean="0"/>
              <a:t>$</a:t>
            </a:r>
            <a:r>
              <a:rPr lang="en-US" dirty="0" err="1" smtClean="0"/>
              <a:t>obj</a:t>
            </a:r>
            <a:r>
              <a:rPr lang="en-US" dirty="0" smtClean="0"/>
              <a:t>-&gt;show();//</a:t>
            </a:r>
            <a:r>
              <a:rPr lang="en-US" dirty="0" err="1" smtClean="0"/>
              <a:t>Gọi</a:t>
            </a:r>
            <a:r>
              <a:rPr lang="en-US" dirty="0" smtClean="0"/>
              <a:t> </a:t>
            </a:r>
            <a:r>
              <a:rPr lang="en-US" dirty="0" err="1" smtClean="0"/>
              <a:t>phương</a:t>
            </a:r>
            <a:r>
              <a:rPr lang="en-US" dirty="0" smtClean="0"/>
              <a:t> </a:t>
            </a:r>
            <a:r>
              <a:rPr lang="en-US" dirty="0" err="1" smtClean="0"/>
              <a:t>thức</a:t>
            </a:r>
            <a:r>
              <a:rPr lang="en-US" dirty="0" smtClean="0"/>
              <a:t> public show();</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196752"/>
            <a:ext cx="8229600" cy="5661248"/>
          </a:xfrm>
        </p:spPr>
        <p:txBody>
          <a:bodyPr>
            <a:normAutofit/>
          </a:bodyPr>
          <a:lstStyle/>
          <a:p>
            <a:pPr>
              <a:buNone/>
            </a:pPr>
            <a:r>
              <a:rPr lang="en-US" sz="2000" dirty="0" smtClean="0"/>
              <a:t>Class  </a:t>
            </a:r>
            <a:r>
              <a:rPr lang="en-US" sz="2000" dirty="0"/>
              <a:t>student{</a:t>
            </a:r>
          </a:p>
          <a:p>
            <a:pPr lvl="1">
              <a:buNone/>
            </a:pPr>
            <a:r>
              <a:rPr lang="en-US" sz="2000" dirty="0" err="1"/>
              <a:t>var</a:t>
            </a:r>
            <a:r>
              <a:rPr lang="en-US" sz="2000" dirty="0"/>
              <a:t> $</a:t>
            </a:r>
            <a:r>
              <a:rPr lang="en-US" sz="2000" dirty="0" err="1"/>
              <a:t>stuID</a:t>
            </a:r>
            <a:r>
              <a:rPr lang="en-US" sz="2000" dirty="0"/>
              <a:t>; //</a:t>
            </a:r>
            <a:r>
              <a:rPr lang="en-US" sz="2000" dirty="0" err="1"/>
              <a:t>giống</a:t>
            </a:r>
            <a:r>
              <a:rPr lang="en-US" sz="2000" dirty="0"/>
              <a:t> public $name;</a:t>
            </a:r>
          </a:p>
          <a:p>
            <a:pPr lvl="1">
              <a:buNone/>
            </a:pPr>
            <a:r>
              <a:rPr lang="en-US" sz="2000" dirty="0"/>
              <a:t>Private $</a:t>
            </a:r>
            <a:r>
              <a:rPr lang="en-US" sz="2000" dirty="0" err="1"/>
              <a:t>stuAge</a:t>
            </a:r>
            <a:r>
              <a:rPr lang="en-US" sz="2000" dirty="0"/>
              <a:t>;</a:t>
            </a:r>
          </a:p>
          <a:p>
            <a:pPr lvl="1">
              <a:buNone/>
            </a:pPr>
            <a:r>
              <a:rPr lang="en-US" sz="2000" dirty="0"/>
              <a:t>Protected $</a:t>
            </a:r>
            <a:r>
              <a:rPr lang="en-US" sz="2000" dirty="0" err="1"/>
              <a:t>stuName</a:t>
            </a:r>
            <a:r>
              <a:rPr lang="en-US" sz="2000" dirty="0"/>
              <a:t>;</a:t>
            </a:r>
          </a:p>
          <a:p>
            <a:pPr lvl="1">
              <a:buNone/>
            </a:pPr>
            <a:r>
              <a:rPr lang="en-US" sz="2000" dirty="0"/>
              <a:t>Public  function  show()</a:t>
            </a:r>
          </a:p>
          <a:p>
            <a:pPr lvl="1">
              <a:buNone/>
            </a:pPr>
            <a:r>
              <a:rPr lang="en-US" sz="2000" dirty="0"/>
              <a:t>{ </a:t>
            </a:r>
          </a:p>
          <a:p>
            <a:pPr lvl="1">
              <a:buNone/>
            </a:pPr>
            <a:r>
              <a:rPr lang="en-US" sz="2000" dirty="0"/>
              <a:t>	echo $this-&gt;</a:t>
            </a:r>
            <a:r>
              <a:rPr lang="en-US" sz="2000" dirty="0" err="1"/>
              <a:t>stuID</a:t>
            </a:r>
            <a:r>
              <a:rPr lang="en-US" sz="2000" dirty="0"/>
              <a:t> . "–" . $this-&gt;</a:t>
            </a:r>
            <a:r>
              <a:rPr lang="en-US" sz="2000" dirty="0" err="1"/>
              <a:t>stuName</a:t>
            </a:r>
            <a:r>
              <a:rPr lang="en-US" sz="2000" dirty="0"/>
              <a:t>;</a:t>
            </a:r>
          </a:p>
          <a:p>
            <a:pPr lvl="1">
              <a:buNone/>
            </a:pPr>
            <a:r>
              <a:rPr lang="en-US" sz="2000" dirty="0"/>
              <a:t>}</a:t>
            </a:r>
          </a:p>
          <a:p>
            <a:pPr lvl="1">
              <a:buNone/>
            </a:pPr>
            <a:r>
              <a:rPr lang="en-US" sz="2000" dirty="0"/>
              <a:t>function __construct($id)</a:t>
            </a:r>
          </a:p>
          <a:p>
            <a:pPr lvl="1">
              <a:buNone/>
            </a:pPr>
            <a:r>
              <a:rPr lang="en-US" sz="2000" dirty="0"/>
              <a:t>{	$this-&gt;</a:t>
            </a:r>
            <a:r>
              <a:rPr lang="en-US" sz="2000" dirty="0" err="1"/>
              <a:t>stuID</a:t>
            </a:r>
            <a:r>
              <a:rPr lang="en-US" sz="2000" dirty="0"/>
              <a:t> = $id;</a:t>
            </a:r>
          </a:p>
          <a:p>
            <a:pPr lvl="1">
              <a:buNone/>
            </a:pPr>
            <a:r>
              <a:rPr lang="en-US" sz="2000" dirty="0"/>
              <a:t>	$this-&gt;</a:t>
            </a:r>
            <a:r>
              <a:rPr lang="en-US" sz="2000" dirty="0" err="1"/>
              <a:t>stuName</a:t>
            </a:r>
            <a:r>
              <a:rPr lang="en-US" sz="2000" dirty="0"/>
              <a:t>="";</a:t>
            </a:r>
          </a:p>
          <a:p>
            <a:pPr lvl="1">
              <a:buNone/>
            </a:pPr>
            <a:r>
              <a:rPr lang="en-US" sz="2000" dirty="0"/>
              <a:t>	$this-&gt;</a:t>
            </a:r>
            <a:r>
              <a:rPr lang="en-US" sz="2000" dirty="0" err="1"/>
              <a:t>stuAge</a:t>
            </a:r>
            <a:r>
              <a:rPr lang="en-US" sz="2000" dirty="0"/>
              <a:t> = 18;</a:t>
            </a:r>
          </a:p>
          <a:p>
            <a:pPr lvl="1">
              <a:buNone/>
            </a:pPr>
            <a:r>
              <a:rPr lang="en-US" sz="2000" dirty="0"/>
              <a:t>}</a:t>
            </a:r>
          </a:p>
          <a:p>
            <a:pPr>
              <a:buNone/>
            </a:pPr>
            <a:r>
              <a:rPr lang="en-US" sz="2000" dirty="0"/>
              <a:t>}</a:t>
            </a:r>
            <a:endParaRPr lang="en-US" b="1" dirty="0"/>
          </a:p>
        </p:txBody>
      </p:sp>
    </p:spTree>
    <p:extLst>
      <p:ext uri="{BB962C8B-B14F-4D97-AF65-F5344CB8AC3E}">
        <p14:creationId xmlns:p14="http://schemas.microsoft.com/office/powerpoint/2010/main" val="17143145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autoLoad</a:t>
            </a:r>
            <a:r>
              <a:rPr lang="en-US" dirty="0" smtClean="0"/>
              <a:t> class</a:t>
            </a:r>
            <a:endParaRPr lang="en-US" dirty="0"/>
          </a:p>
        </p:txBody>
      </p:sp>
      <p:sp>
        <p:nvSpPr>
          <p:cNvPr id="3" name="Content Placeholder 2"/>
          <p:cNvSpPr>
            <a:spLocks noGrp="1"/>
          </p:cNvSpPr>
          <p:nvPr>
            <p:ph idx="1"/>
          </p:nvPr>
        </p:nvSpPr>
        <p:spPr>
          <a:xfrm>
            <a:off x="457200" y="1600200"/>
            <a:ext cx="8229600" cy="4925144"/>
          </a:xfrm>
        </p:spPr>
        <p:txBody>
          <a:bodyPr>
            <a:normAutofit fontScale="70000" lnSpcReduction="20000"/>
          </a:bodyPr>
          <a:lstStyle/>
          <a:p>
            <a:r>
              <a:rPr lang="en-US" dirty="0" err="1" smtClean="0"/>
              <a:t>Một</a:t>
            </a:r>
            <a:r>
              <a:rPr lang="en-US" dirty="0" smtClean="0"/>
              <a:t> </a:t>
            </a:r>
            <a:r>
              <a:rPr lang="en-US" dirty="0" err="1" smtClean="0"/>
              <a:t>ứng</a:t>
            </a:r>
            <a:r>
              <a:rPr lang="en-US" dirty="0" smtClean="0"/>
              <a:t> </a:t>
            </a:r>
            <a:r>
              <a:rPr lang="en-US" dirty="0" err="1" smtClean="0"/>
              <a:t>dụng</a:t>
            </a:r>
            <a:r>
              <a:rPr lang="en-US" dirty="0" smtClean="0"/>
              <a:t> web </a:t>
            </a:r>
            <a:r>
              <a:rPr lang="en-US" dirty="0" err="1" smtClean="0"/>
              <a:t>thường</a:t>
            </a:r>
            <a:r>
              <a:rPr lang="en-US" dirty="0" smtClean="0"/>
              <a:t> </a:t>
            </a:r>
            <a:r>
              <a:rPr lang="en-US" dirty="0" err="1" smtClean="0"/>
              <a:t>cần</a:t>
            </a:r>
            <a:r>
              <a:rPr lang="en-US" dirty="0" smtClean="0"/>
              <a:t> </a:t>
            </a:r>
            <a:r>
              <a:rPr lang="en-US" dirty="0" err="1" smtClean="0"/>
              <a:t>xây</a:t>
            </a:r>
            <a:r>
              <a:rPr lang="en-US" dirty="0" smtClean="0"/>
              <a:t> </a:t>
            </a:r>
            <a:r>
              <a:rPr lang="en-US" dirty="0" err="1" smtClean="0"/>
              <a:t>dựng</a:t>
            </a:r>
            <a:r>
              <a:rPr lang="en-US" dirty="0" smtClean="0"/>
              <a:t> </a:t>
            </a:r>
            <a:r>
              <a:rPr lang="en-US" dirty="0" err="1" smtClean="0"/>
              <a:t>nhiều</a:t>
            </a:r>
            <a:r>
              <a:rPr lang="en-US" dirty="0" smtClean="0"/>
              <a:t> </a:t>
            </a:r>
            <a:r>
              <a:rPr lang="en-US" dirty="0" err="1" smtClean="0"/>
              <a:t>lớp</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khác</a:t>
            </a:r>
            <a:r>
              <a:rPr lang="en-US" dirty="0" smtClean="0"/>
              <a:t> </a:t>
            </a:r>
            <a:r>
              <a:rPr lang="en-US" dirty="0" err="1" smtClean="0"/>
              <a:t>nhau</a:t>
            </a:r>
            <a:r>
              <a:rPr lang="en-US" dirty="0" smtClean="0"/>
              <a:t>. </a:t>
            </a:r>
            <a:r>
              <a:rPr lang="en-US" dirty="0" err="1" smtClean="0"/>
              <a:t>Để</a:t>
            </a:r>
            <a:r>
              <a:rPr lang="en-US" dirty="0" smtClean="0"/>
              <a:t> </a:t>
            </a:r>
            <a:r>
              <a:rPr lang="en-US" dirty="0" err="1" smtClean="0"/>
              <a:t>dễ</a:t>
            </a:r>
            <a:r>
              <a:rPr lang="en-US" dirty="0" smtClean="0"/>
              <a:t> </a:t>
            </a:r>
            <a:r>
              <a:rPr lang="en-US" dirty="0" err="1" smtClean="0"/>
              <a:t>quản</a:t>
            </a:r>
            <a:r>
              <a:rPr lang="en-US" dirty="0" smtClean="0"/>
              <a:t> </a:t>
            </a:r>
            <a:r>
              <a:rPr lang="en-US" dirty="0" err="1" smtClean="0"/>
              <a:t>lý</a:t>
            </a:r>
            <a:r>
              <a:rPr lang="en-US" dirty="0" smtClean="0"/>
              <a:t>, ta </a:t>
            </a:r>
            <a:r>
              <a:rPr lang="en-US" dirty="0" err="1" smtClean="0"/>
              <a:t>thường</a:t>
            </a:r>
            <a:r>
              <a:rPr lang="en-US" dirty="0" smtClean="0"/>
              <a:t> </a:t>
            </a:r>
            <a:r>
              <a:rPr lang="en-US" dirty="0" err="1" smtClean="0"/>
              <a:t>lưu</a:t>
            </a:r>
            <a:r>
              <a:rPr lang="en-US" dirty="0" smtClean="0"/>
              <a:t> </a:t>
            </a:r>
            <a:r>
              <a:rPr lang="en-US" dirty="0" err="1" smtClean="0"/>
              <a:t>tất</a:t>
            </a:r>
            <a:r>
              <a:rPr lang="en-US" dirty="0" smtClean="0"/>
              <a:t> </a:t>
            </a:r>
            <a:r>
              <a:rPr lang="en-US" dirty="0" err="1" smtClean="0"/>
              <a:t>cả</a:t>
            </a:r>
            <a:r>
              <a:rPr lang="en-US" dirty="0" smtClean="0"/>
              <a:t> </a:t>
            </a:r>
            <a:r>
              <a:rPr lang="en-US" dirty="0" err="1" smtClean="0"/>
              <a:t>các</a:t>
            </a:r>
            <a:r>
              <a:rPr lang="en-US" dirty="0" smtClean="0"/>
              <a:t> class </a:t>
            </a:r>
            <a:r>
              <a:rPr lang="en-US" dirty="0" err="1" smtClean="0"/>
              <a:t>trong</a:t>
            </a:r>
            <a:r>
              <a:rPr lang="en-US" dirty="0" smtClean="0"/>
              <a:t> </a:t>
            </a:r>
            <a:r>
              <a:rPr lang="en-US" dirty="0" err="1" smtClean="0"/>
              <a:t>một</a:t>
            </a:r>
            <a:r>
              <a:rPr lang="en-US" dirty="0" smtClean="0"/>
              <a:t> (</a:t>
            </a:r>
            <a:r>
              <a:rPr lang="en-US" dirty="0" err="1" smtClean="0"/>
              <a:t>vài</a:t>
            </a:r>
            <a:r>
              <a:rPr lang="en-US" dirty="0" smtClean="0"/>
              <a:t>) </a:t>
            </a:r>
            <a:r>
              <a:rPr lang="en-US" dirty="0" err="1" smtClean="0"/>
              <a:t>thư</a:t>
            </a:r>
            <a:r>
              <a:rPr lang="en-US" dirty="0" smtClean="0"/>
              <a:t> </a:t>
            </a:r>
            <a:r>
              <a:rPr lang="en-US" dirty="0" err="1" smtClean="0"/>
              <a:t>mục</a:t>
            </a:r>
            <a:r>
              <a:rPr lang="en-US" dirty="0" smtClean="0"/>
              <a:t> </a:t>
            </a:r>
            <a:r>
              <a:rPr lang="en-US" dirty="0" err="1" smtClean="0"/>
              <a:t>và</a:t>
            </a:r>
            <a:r>
              <a:rPr lang="en-US" dirty="0" smtClean="0"/>
              <a:t> </a:t>
            </a:r>
            <a:r>
              <a:rPr lang="en-US" dirty="0" err="1" smtClean="0"/>
              <a:t>đặt</a:t>
            </a:r>
            <a:r>
              <a:rPr lang="en-US" dirty="0" smtClean="0"/>
              <a:t> </a:t>
            </a:r>
            <a:r>
              <a:rPr lang="en-US" dirty="0" err="1" smtClean="0"/>
              <a:t>mỗi</a:t>
            </a:r>
            <a:r>
              <a:rPr lang="en-US" dirty="0" smtClean="0"/>
              <a:t> </a:t>
            </a:r>
            <a:r>
              <a:rPr lang="en-US" dirty="0" err="1" smtClean="0"/>
              <a:t>định</a:t>
            </a:r>
            <a:r>
              <a:rPr lang="en-US" dirty="0" smtClean="0"/>
              <a:t> </a:t>
            </a:r>
            <a:r>
              <a:rPr lang="en-US" dirty="0" err="1" smtClean="0"/>
              <a:t>nghĩa</a:t>
            </a:r>
            <a:r>
              <a:rPr lang="en-US" dirty="0" smtClean="0"/>
              <a:t> class </a:t>
            </a:r>
            <a:r>
              <a:rPr lang="en-US" dirty="0" err="1" smtClean="0"/>
              <a:t>trong</a:t>
            </a:r>
            <a:r>
              <a:rPr lang="en-US" dirty="0" smtClean="0"/>
              <a:t> </a:t>
            </a:r>
            <a:r>
              <a:rPr lang="en-US" dirty="0" err="1" smtClean="0"/>
              <a:t>một</a:t>
            </a:r>
            <a:r>
              <a:rPr lang="en-US" dirty="0" smtClean="0"/>
              <a:t> file </a:t>
            </a:r>
            <a:r>
              <a:rPr lang="en-US" dirty="0" err="1" smtClean="0"/>
              <a:t>riêng</a:t>
            </a:r>
            <a:r>
              <a:rPr lang="en-US" dirty="0" smtClean="0"/>
              <a:t> </a:t>
            </a:r>
            <a:r>
              <a:rPr lang="en-US" dirty="0" err="1" smtClean="0"/>
              <a:t>biệt</a:t>
            </a:r>
            <a:r>
              <a:rPr lang="en-US" dirty="0" smtClean="0"/>
              <a:t> </a:t>
            </a:r>
            <a:r>
              <a:rPr lang="en-US" dirty="0" err="1" smtClean="0"/>
              <a:t>và</a:t>
            </a:r>
            <a:r>
              <a:rPr lang="en-US" dirty="0" smtClean="0"/>
              <a:t> </a:t>
            </a:r>
            <a:r>
              <a:rPr lang="en-US" dirty="0" err="1" smtClean="0"/>
              <a:t>đặt</a:t>
            </a:r>
            <a:r>
              <a:rPr lang="en-US" dirty="0" smtClean="0"/>
              <a:t> </a:t>
            </a:r>
            <a:r>
              <a:rPr lang="en-US" dirty="0" err="1" smtClean="0"/>
              <a:t>tên</a:t>
            </a:r>
            <a:r>
              <a:rPr lang="en-US" dirty="0" smtClean="0"/>
              <a:t> file </a:t>
            </a:r>
            <a:r>
              <a:rPr lang="en-US" dirty="0" err="1" smtClean="0"/>
              <a:t>trùng</a:t>
            </a:r>
            <a:r>
              <a:rPr lang="en-US" dirty="0" smtClean="0"/>
              <a:t> </a:t>
            </a:r>
            <a:r>
              <a:rPr lang="en-US" dirty="0" err="1" smtClean="0"/>
              <a:t>với</a:t>
            </a:r>
            <a:r>
              <a:rPr lang="en-US" dirty="0" smtClean="0"/>
              <a:t> </a:t>
            </a:r>
            <a:r>
              <a:rPr lang="en-US" dirty="0" err="1" smtClean="0"/>
              <a:t>tên</a:t>
            </a:r>
            <a:r>
              <a:rPr lang="en-US" dirty="0" smtClean="0"/>
              <a:t> </a:t>
            </a:r>
            <a:r>
              <a:rPr lang="en-US" dirty="0" err="1" smtClean="0"/>
              <a:t>của</a:t>
            </a:r>
            <a:r>
              <a:rPr lang="en-US" dirty="0" smtClean="0"/>
              <a:t> </a:t>
            </a:r>
            <a:r>
              <a:rPr lang="en-US" dirty="0" err="1" smtClean="0"/>
              <a:t>lớp</a:t>
            </a:r>
            <a:r>
              <a:rPr lang="en-US" dirty="0" smtClean="0"/>
              <a:t>.</a:t>
            </a:r>
          </a:p>
          <a:p>
            <a:r>
              <a:rPr lang="en-US" dirty="0" err="1" smtClean="0"/>
              <a:t>Khi</a:t>
            </a:r>
            <a:r>
              <a:rPr lang="en-US" dirty="0" smtClean="0"/>
              <a:t> </a:t>
            </a:r>
            <a:r>
              <a:rPr lang="en-US" dirty="0" err="1" smtClean="0"/>
              <a:t>cần</a:t>
            </a:r>
            <a:r>
              <a:rPr lang="en-US" dirty="0" smtClean="0"/>
              <a:t> </a:t>
            </a:r>
            <a:r>
              <a:rPr lang="en-US" dirty="0" err="1" smtClean="0"/>
              <a:t>sử</a:t>
            </a:r>
            <a:r>
              <a:rPr lang="en-US" dirty="0" smtClean="0"/>
              <a:t> </a:t>
            </a:r>
            <a:r>
              <a:rPr lang="en-US" dirty="0" err="1" smtClean="0"/>
              <a:t>dụng</a:t>
            </a:r>
            <a:r>
              <a:rPr lang="en-US" dirty="0" smtClean="0"/>
              <a:t> class </a:t>
            </a:r>
            <a:r>
              <a:rPr lang="en-US" dirty="0" err="1" smtClean="0"/>
              <a:t>nào</a:t>
            </a:r>
            <a:r>
              <a:rPr lang="en-US" dirty="0" smtClean="0"/>
              <a:t>, ta </a:t>
            </a:r>
            <a:r>
              <a:rPr lang="en-US" dirty="0" err="1" smtClean="0"/>
              <a:t>sử</a:t>
            </a:r>
            <a:r>
              <a:rPr lang="en-US" dirty="0" smtClean="0"/>
              <a:t> </a:t>
            </a:r>
            <a:r>
              <a:rPr lang="en-US" dirty="0" err="1" smtClean="0"/>
              <a:t>dụng</a:t>
            </a:r>
            <a:r>
              <a:rPr lang="en-US" dirty="0" smtClean="0"/>
              <a:t> </a:t>
            </a:r>
            <a:r>
              <a:rPr lang="en-US" dirty="0" err="1" smtClean="0"/>
              <a:t>câu</a:t>
            </a:r>
            <a:r>
              <a:rPr lang="en-US" dirty="0" smtClean="0"/>
              <a:t> </a:t>
            </a:r>
            <a:r>
              <a:rPr lang="en-US" dirty="0" err="1" smtClean="0"/>
              <a:t>lệnh</a:t>
            </a:r>
            <a:r>
              <a:rPr lang="en-US" dirty="0" smtClean="0"/>
              <a:t> include </a:t>
            </a:r>
            <a:r>
              <a:rPr lang="en-US" dirty="0" err="1" smtClean="0"/>
              <a:t>để</a:t>
            </a:r>
            <a:r>
              <a:rPr lang="en-US" dirty="0" smtClean="0"/>
              <a:t> load file </a:t>
            </a:r>
            <a:r>
              <a:rPr lang="en-US" dirty="0" err="1" smtClean="0"/>
              <a:t>chứa</a:t>
            </a:r>
            <a:r>
              <a:rPr lang="en-US" dirty="0" smtClean="0"/>
              <a:t> </a:t>
            </a:r>
            <a:r>
              <a:rPr lang="en-US" dirty="0" err="1" smtClean="0"/>
              <a:t>lớp</a:t>
            </a:r>
            <a:r>
              <a:rPr lang="en-US" dirty="0" smtClean="0"/>
              <a:t> </a:t>
            </a:r>
            <a:r>
              <a:rPr lang="en-US" dirty="0" err="1" smtClean="0"/>
              <a:t>tương</a:t>
            </a:r>
            <a:r>
              <a:rPr lang="en-US" dirty="0" smtClean="0"/>
              <a:t> </a:t>
            </a:r>
            <a:r>
              <a:rPr lang="en-US" dirty="0" err="1" smtClean="0"/>
              <a:t>ứng</a:t>
            </a:r>
            <a:r>
              <a:rPr lang="en-US" dirty="0" smtClean="0"/>
              <a:t> </a:t>
            </a:r>
            <a:r>
              <a:rPr lang="en-US" dirty="0" err="1" smtClean="0"/>
              <a:t>vào</a:t>
            </a:r>
            <a:r>
              <a:rPr lang="en-US" dirty="0" smtClean="0"/>
              <a:t> </a:t>
            </a:r>
            <a:r>
              <a:rPr lang="en-US" dirty="0" err="1" smtClean="0"/>
              <a:t>trang</a:t>
            </a:r>
            <a:r>
              <a:rPr lang="en-US" dirty="0" smtClean="0"/>
              <a:t> </a:t>
            </a:r>
            <a:r>
              <a:rPr lang="en-US" dirty="0" err="1" smtClean="0"/>
              <a:t>chính</a:t>
            </a:r>
            <a:r>
              <a:rPr lang="en-US" dirty="0" smtClean="0"/>
              <a:t>.</a:t>
            </a:r>
          </a:p>
          <a:p>
            <a:pPr algn="just"/>
            <a:r>
              <a:rPr lang="en-US" dirty="0" err="1" smtClean="0"/>
              <a:t>Có</a:t>
            </a:r>
            <a:r>
              <a:rPr lang="en-US" dirty="0" smtClean="0"/>
              <a:t> </a:t>
            </a:r>
            <a:r>
              <a:rPr lang="en-US" dirty="0" err="1" smtClean="0"/>
              <a:t>thể</a:t>
            </a:r>
            <a:r>
              <a:rPr lang="en-US" dirty="0" smtClean="0"/>
              <a:t> load file class </a:t>
            </a:r>
            <a:r>
              <a:rPr lang="en-US" dirty="0" err="1" smtClean="0"/>
              <a:t>tương</a:t>
            </a:r>
            <a:r>
              <a:rPr lang="en-US" dirty="0" smtClean="0"/>
              <a:t> </a:t>
            </a:r>
            <a:r>
              <a:rPr lang="en-US" dirty="0" err="1" smtClean="0"/>
              <a:t>ứng</a:t>
            </a:r>
            <a:r>
              <a:rPr lang="en-US" dirty="0" smtClean="0"/>
              <a:t> </a:t>
            </a:r>
            <a:r>
              <a:rPr lang="en-US" dirty="0" err="1" smtClean="0"/>
              <a:t>môt</a:t>
            </a:r>
            <a:r>
              <a:rPr lang="en-US" dirty="0" smtClean="0"/>
              <a:t> </a:t>
            </a:r>
            <a:r>
              <a:rPr lang="en-US" dirty="0" err="1" smtClean="0"/>
              <a:t>cách</a:t>
            </a:r>
            <a:r>
              <a:rPr lang="en-US" dirty="0" smtClean="0"/>
              <a:t> </a:t>
            </a:r>
            <a:r>
              <a:rPr lang="en-US" dirty="0" err="1" smtClean="0"/>
              <a:t>tự</a:t>
            </a:r>
            <a:r>
              <a:rPr lang="en-US" dirty="0" smtClean="0"/>
              <a:t> </a:t>
            </a:r>
            <a:r>
              <a:rPr lang="en-US" dirty="0" err="1" smtClean="0"/>
              <a:t>động</a:t>
            </a:r>
            <a:r>
              <a:rPr lang="en-US" dirty="0" smtClean="0"/>
              <a:t> </a:t>
            </a:r>
            <a:r>
              <a:rPr lang="en-US" dirty="0" err="1" smtClean="0"/>
              <a:t>mà</a:t>
            </a:r>
            <a:r>
              <a:rPr lang="en-US" dirty="0" smtClean="0"/>
              <a:t> </a:t>
            </a:r>
            <a:r>
              <a:rPr lang="en-US" dirty="0" err="1" smtClean="0"/>
              <a:t>không</a:t>
            </a:r>
            <a:r>
              <a:rPr lang="en-US" dirty="0" smtClean="0"/>
              <a:t> </a:t>
            </a:r>
            <a:r>
              <a:rPr lang="en-US" dirty="0" err="1" smtClean="0"/>
              <a:t>phải</a:t>
            </a:r>
            <a:r>
              <a:rPr lang="en-US" dirty="0" smtClean="0"/>
              <a:t> </a:t>
            </a:r>
            <a:r>
              <a:rPr lang="en-US" dirty="0" err="1" smtClean="0"/>
              <a:t>bắt</a:t>
            </a:r>
            <a:r>
              <a:rPr lang="en-US" dirty="0" smtClean="0"/>
              <a:t> </a:t>
            </a:r>
            <a:r>
              <a:rPr lang="en-US" dirty="0" err="1" smtClean="0"/>
              <a:t>buộc</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câu</a:t>
            </a:r>
            <a:r>
              <a:rPr lang="en-US" dirty="0" smtClean="0"/>
              <a:t> </a:t>
            </a:r>
            <a:r>
              <a:rPr lang="en-US" dirty="0" err="1" smtClean="0"/>
              <a:t>lệnh</a:t>
            </a:r>
            <a:r>
              <a:rPr lang="en-US" dirty="0" smtClean="0"/>
              <a:t> include </a:t>
            </a:r>
            <a:r>
              <a:rPr lang="en-US" dirty="0" err="1" smtClean="0"/>
              <a:t>mỗi</a:t>
            </a:r>
            <a:r>
              <a:rPr lang="en-US" dirty="0" smtClean="0"/>
              <a:t> </a:t>
            </a:r>
            <a:r>
              <a:rPr lang="en-US" dirty="0" err="1" smtClean="0"/>
              <a:t>khi</a:t>
            </a:r>
            <a:r>
              <a:rPr lang="en-US" dirty="0" smtClean="0"/>
              <a:t> </a:t>
            </a:r>
            <a:r>
              <a:rPr lang="en-US" dirty="0" err="1" smtClean="0"/>
              <a:t>sử</a:t>
            </a:r>
            <a:r>
              <a:rPr lang="en-US" dirty="0" smtClean="0"/>
              <a:t> </a:t>
            </a:r>
            <a:r>
              <a:rPr lang="en-US" dirty="0" err="1" smtClean="0"/>
              <a:t>dụng</a:t>
            </a:r>
            <a:r>
              <a:rPr lang="en-US" dirty="0" smtClean="0"/>
              <a:t> class </a:t>
            </a:r>
            <a:r>
              <a:rPr lang="en-US" dirty="0" err="1" smtClean="0"/>
              <a:t>nào</a:t>
            </a:r>
            <a:r>
              <a:rPr lang="en-US" dirty="0" smtClean="0"/>
              <a:t> </a:t>
            </a:r>
            <a:r>
              <a:rPr lang="en-US" dirty="0" err="1" smtClean="0"/>
              <a:t>đó</a:t>
            </a:r>
            <a:r>
              <a:rPr lang="en-US" dirty="0" smtClean="0"/>
              <a:t>, ta </a:t>
            </a:r>
            <a:r>
              <a:rPr lang="en-US" dirty="0" err="1" smtClean="0"/>
              <a:t>sử</a:t>
            </a:r>
            <a:r>
              <a:rPr lang="en-US" dirty="0" smtClean="0"/>
              <a:t> </a:t>
            </a:r>
            <a:r>
              <a:rPr lang="en-US" dirty="0" err="1" smtClean="0"/>
              <a:t>dụng</a:t>
            </a:r>
            <a:r>
              <a:rPr lang="en-US" dirty="0" smtClean="0"/>
              <a:t> </a:t>
            </a:r>
            <a:r>
              <a:rPr lang="en-US" dirty="0" err="1" smtClean="0"/>
              <a:t>các</a:t>
            </a:r>
            <a:r>
              <a:rPr lang="en-US" dirty="0" smtClean="0"/>
              <a:t> </a:t>
            </a:r>
            <a:r>
              <a:rPr lang="en-US" dirty="0" err="1" smtClean="0"/>
              <a:t>hàm</a:t>
            </a:r>
            <a:r>
              <a:rPr lang="en-US" dirty="0" smtClean="0"/>
              <a:t> </a:t>
            </a:r>
            <a:r>
              <a:rPr lang="en-US" dirty="0" err="1" smtClean="0"/>
              <a:t>đặc</a:t>
            </a:r>
            <a:r>
              <a:rPr lang="en-US" dirty="0" smtClean="0"/>
              <a:t> </a:t>
            </a:r>
            <a:r>
              <a:rPr lang="en-US" dirty="0" err="1" smtClean="0"/>
              <a:t>biệt</a:t>
            </a:r>
            <a:r>
              <a:rPr lang="en-US" dirty="0" smtClean="0"/>
              <a:t> </a:t>
            </a:r>
            <a:r>
              <a:rPr lang="en-US" dirty="0" err="1" smtClean="0"/>
              <a:t>trong</a:t>
            </a:r>
            <a:r>
              <a:rPr lang="en-US" dirty="0" smtClean="0"/>
              <a:t> </a:t>
            </a:r>
            <a:r>
              <a:rPr lang="en-US" dirty="0" err="1" smtClean="0"/>
              <a:t>php</a:t>
            </a:r>
            <a:r>
              <a:rPr lang="en-US" dirty="0" smtClean="0"/>
              <a:t>. </a:t>
            </a:r>
            <a:r>
              <a:rPr lang="en-US" dirty="0" err="1" smtClean="0"/>
              <a:t>Chọn</a:t>
            </a:r>
            <a:r>
              <a:rPr lang="en-US" dirty="0" smtClean="0"/>
              <a:t> 1 </a:t>
            </a:r>
            <a:r>
              <a:rPr lang="en-US" dirty="0" err="1" smtClean="0"/>
              <a:t>trong</a:t>
            </a:r>
            <a:r>
              <a:rPr lang="en-US" dirty="0" smtClean="0"/>
              <a:t> 2 </a:t>
            </a:r>
            <a:r>
              <a:rPr lang="en-US" dirty="0" err="1" smtClean="0"/>
              <a:t>cách</a:t>
            </a:r>
            <a:endParaRPr lang="en-US" dirty="0" smtClean="0"/>
          </a:p>
          <a:p>
            <a:pPr lvl="1"/>
            <a:r>
              <a:rPr lang="en-US" strike="sngStrike" dirty="0" err="1" smtClean="0"/>
              <a:t>Sử</a:t>
            </a:r>
            <a:r>
              <a:rPr lang="en-US" strike="sngStrike" dirty="0" smtClean="0"/>
              <a:t> </a:t>
            </a:r>
            <a:r>
              <a:rPr lang="en-US" strike="sngStrike" dirty="0" err="1" smtClean="0"/>
              <a:t>dụng</a:t>
            </a:r>
            <a:r>
              <a:rPr lang="en-US" strike="sngStrike" dirty="0" smtClean="0"/>
              <a:t> </a:t>
            </a:r>
            <a:r>
              <a:rPr lang="en-US" strike="sngStrike" dirty="0" err="1" smtClean="0"/>
              <a:t>hàm</a:t>
            </a:r>
            <a:r>
              <a:rPr lang="en-US" strike="sngStrike" dirty="0" smtClean="0"/>
              <a:t> function __</a:t>
            </a:r>
            <a:r>
              <a:rPr lang="en-US" strike="sngStrike" dirty="0" err="1" smtClean="0"/>
              <a:t>autoLoad</a:t>
            </a:r>
            <a:r>
              <a:rPr lang="en-US" strike="sngStrike" dirty="0" smtClean="0"/>
              <a:t>($class)</a:t>
            </a:r>
          </a:p>
          <a:p>
            <a:pPr lvl="1">
              <a:buNone/>
            </a:pPr>
            <a:r>
              <a:rPr lang="en-US" strike="sngStrike" dirty="0"/>
              <a:t>	</a:t>
            </a:r>
            <a:r>
              <a:rPr lang="en-US" strike="sngStrike" dirty="0" smtClean="0"/>
              <a:t>{ //</a:t>
            </a:r>
            <a:r>
              <a:rPr lang="en-US" strike="sngStrike" dirty="0" err="1" smtClean="0"/>
              <a:t>định</a:t>
            </a:r>
            <a:r>
              <a:rPr lang="en-US" strike="sngStrike" dirty="0" smtClean="0"/>
              <a:t> </a:t>
            </a:r>
            <a:r>
              <a:rPr lang="en-US" strike="sngStrike" dirty="0" err="1" smtClean="0"/>
              <a:t>nghĩa</a:t>
            </a:r>
            <a:r>
              <a:rPr lang="en-US" strike="sngStrike" dirty="0" smtClean="0"/>
              <a:t> path </a:t>
            </a:r>
            <a:r>
              <a:rPr lang="en-US" strike="sngStrike" dirty="0" err="1" smtClean="0"/>
              <a:t>để</a:t>
            </a:r>
            <a:r>
              <a:rPr lang="en-US" strike="sngStrike" dirty="0" smtClean="0"/>
              <a:t> load class </a:t>
            </a:r>
            <a:r>
              <a:rPr lang="en-US" strike="sngStrike" dirty="0" err="1" smtClean="0"/>
              <a:t>vào</a:t>
            </a:r>
            <a:r>
              <a:rPr lang="en-US" strike="sngStrike" dirty="0" smtClean="0"/>
              <a:t> file </a:t>
            </a:r>
            <a:r>
              <a:rPr lang="en-US" strike="sngStrike" dirty="0" err="1" smtClean="0"/>
              <a:t>php</a:t>
            </a:r>
            <a:endParaRPr lang="en-US" strike="sngStrike" dirty="0" smtClean="0"/>
          </a:p>
          <a:p>
            <a:pPr lvl="1">
              <a:buNone/>
            </a:pPr>
            <a:r>
              <a:rPr lang="en-US" strike="sngStrike" dirty="0"/>
              <a:t>	</a:t>
            </a:r>
            <a:r>
              <a:rPr lang="en-US" strike="sngStrike" dirty="0" smtClean="0"/>
              <a:t>}</a:t>
            </a:r>
          </a:p>
          <a:p>
            <a:pPr lvl="1"/>
            <a:r>
              <a:rPr lang="en-US" dirty="0" err="1" smtClean="0"/>
              <a:t>Sử</a:t>
            </a:r>
            <a:r>
              <a:rPr lang="en-US" dirty="0" smtClean="0"/>
              <a:t> </a:t>
            </a:r>
            <a:r>
              <a:rPr lang="en-US" dirty="0" err="1" smtClean="0"/>
              <a:t>dụng</a:t>
            </a:r>
            <a:r>
              <a:rPr lang="en-US" dirty="0" smtClean="0"/>
              <a:t> </a:t>
            </a:r>
            <a:r>
              <a:rPr lang="en-US" dirty="0" err="1" smtClean="0"/>
              <a:t>hàm</a:t>
            </a:r>
            <a:r>
              <a:rPr lang="en-US" dirty="0" smtClean="0"/>
              <a:t>  </a:t>
            </a:r>
            <a:r>
              <a:rPr lang="en-US" dirty="0" err="1" smtClean="0"/>
              <a:t>spl</a:t>
            </a:r>
            <a:r>
              <a:rPr lang="en-US" dirty="0" smtClean="0"/>
              <a:t> (Standard </a:t>
            </a:r>
            <a:r>
              <a:rPr lang="en-US" dirty="0" err="1" smtClean="0"/>
              <a:t>Php</a:t>
            </a:r>
            <a:r>
              <a:rPr lang="en-US" dirty="0" smtClean="0"/>
              <a:t> Library): </a:t>
            </a:r>
            <a:r>
              <a:rPr lang="en-US" dirty="0" err="1" smtClean="0"/>
              <a:t>spl_autoload_register</a:t>
            </a:r>
            <a:r>
              <a:rPr lang="en-US" dirty="0" smtClean="0"/>
              <a:t>($</a:t>
            </a:r>
            <a:r>
              <a:rPr lang="en-US" dirty="0" err="1" smtClean="0"/>
              <a:t>autoload_function</a:t>
            </a:r>
            <a:r>
              <a:rPr lang="en-US" dirty="0" smtClean="0"/>
              <a:t>); </a:t>
            </a:r>
            <a:r>
              <a:rPr lang="en-US" dirty="0" err="1" smtClean="0"/>
              <a:t>để</a:t>
            </a:r>
            <a:r>
              <a:rPr lang="en-US" dirty="0" smtClean="0"/>
              <a:t> register </a:t>
            </a:r>
            <a:r>
              <a:rPr lang="en-US" dirty="0" err="1" smtClean="0"/>
              <a:t>hàm</a:t>
            </a:r>
            <a:r>
              <a:rPr lang="en-US" dirty="0" smtClean="0"/>
              <a:t> $</a:t>
            </a:r>
            <a:r>
              <a:rPr lang="en-US" dirty="0" err="1" smtClean="0"/>
              <a:t>autoload_function</a:t>
            </a:r>
            <a:r>
              <a:rPr lang="en-US" dirty="0" smtClean="0"/>
              <a:t>. </a:t>
            </a:r>
            <a:r>
              <a:rPr lang="en-US" dirty="0" err="1" smtClean="0"/>
              <a:t>Hàm</a:t>
            </a:r>
            <a:r>
              <a:rPr lang="en-US" dirty="0" smtClean="0"/>
              <a:t> $</a:t>
            </a:r>
            <a:r>
              <a:rPr lang="en-US" dirty="0" err="1" smtClean="0"/>
              <a:t>autoload_function</a:t>
            </a:r>
            <a:r>
              <a:rPr lang="en-US" dirty="0" smtClean="0"/>
              <a:t> </a:t>
            </a:r>
            <a:r>
              <a:rPr lang="en-US" dirty="0" err="1" smtClean="0"/>
              <a:t>sẽ</a:t>
            </a:r>
            <a:r>
              <a:rPr lang="en-US" dirty="0" smtClean="0"/>
              <a:t> </a:t>
            </a:r>
            <a:r>
              <a:rPr lang="en-US" dirty="0" err="1" smtClean="0"/>
              <a:t>được</a:t>
            </a:r>
            <a:r>
              <a:rPr lang="en-US" dirty="0" smtClean="0"/>
              <a:t> </a:t>
            </a:r>
            <a:r>
              <a:rPr lang="en-US" dirty="0" err="1" smtClean="0"/>
              <a:t>tự</a:t>
            </a:r>
            <a:r>
              <a:rPr lang="en-US" dirty="0" smtClean="0"/>
              <a:t> </a:t>
            </a:r>
            <a:r>
              <a:rPr lang="en-US" dirty="0" err="1" smtClean="0"/>
              <a:t>động</a:t>
            </a:r>
            <a:r>
              <a:rPr lang="en-US" dirty="0" smtClean="0"/>
              <a:t> </a:t>
            </a:r>
            <a:r>
              <a:rPr lang="en-US" dirty="0" err="1" smtClean="0"/>
              <a:t>chạy</a:t>
            </a:r>
            <a:r>
              <a:rPr lang="en-US" dirty="0" smtClean="0"/>
              <a:t> </a:t>
            </a:r>
            <a:r>
              <a:rPr lang="en-US" dirty="0" err="1" smtClean="0"/>
              <a:t>khi</a:t>
            </a:r>
            <a:r>
              <a:rPr lang="en-US" dirty="0" smtClean="0"/>
              <a:t> </a:t>
            </a:r>
            <a:r>
              <a:rPr lang="en-US" dirty="0" err="1" smtClean="0"/>
              <a:t>tạo</a:t>
            </a:r>
            <a:r>
              <a:rPr lang="en-US" dirty="0" smtClean="0"/>
              <a:t> </a:t>
            </a:r>
            <a:r>
              <a:rPr lang="en-US" dirty="0" err="1" smtClean="0"/>
              <a:t>một</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mới</a:t>
            </a:r>
            <a:r>
              <a:rPr lang="en-US" dirty="0" smtClean="0"/>
              <a: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600200"/>
            <a:ext cx="8229600" cy="4997152"/>
          </a:xfrm>
        </p:spPr>
        <p:txBody>
          <a:bodyPr>
            <a:normAutofit fontScale="85000" lnSpcReduction="10000"/>
          </a:bodyPr>
          <a:lstStyle/>
          <a:p>
            <a:pPr algn="just"/>
            <a:r>
              <a:rPr lang="en-US" dirty="0" err="1" smtClean="0"/>
              <a:t>Ví</a:t>
            </a:r>
            <a:r>
              <a:rPr lang="en-US" dirty="0" smtClean="0"/>
              <a:t> </a:t>
            </a:r>
            <a:r>
              <a:rPr lang="en-US" dirty="0" err="1" smtClean="0"/>
              <a:t>dụ</a:t>
            </a:r>
            <a:r>
              <a:rPr lang="en-US" dirty="0" smtClean="0"/>
              <a:t>: </a:t>
            </a:r>
            <a:r>
              <a:rPr lang="en-US" dirty="0" err="1" smtClean="0"/>
              <a:t>giả</a:t>
            </a:r>
            <a:r>
              <a:rPr lang="en-US" dirty="0" smtClean="0"/>
              <a:t> </a:t>
            </a:r>
            <a:r>
              <a:rPr lang="en-US" dirty="0" err="1" smtClean="0"/>
              <a:t>sử</a:t>
            </a:r>
            <a:r>
              <a:rPr lang="en-US" dirty="0" smtClean="0"/>
              <a:t> </a:t>
            </a:r>
            <a:r>
              <a:rPr lang="en-US" dirty="0" err="1" smtClean="0"/>
              <a:t>các</a:t>
            </a:r>
            <a:r>
              <a:rPr lang="en-US" dirty="0" smtClean="0"/>
              <a:t> class </a:t>
            </a:r>
            <a:r>
              <a:rPr lang="en-US" dirty="0" err="1" smtClean="0"/>
              <a:t>được</a:t>
            </a:r>
            <a:r>
              <a:rPr lang="en-US" dirty="0" smtClean="0"/>
              <a:t> </a:t>
            </a:r>
            <a:r>
              <a:rPr lang="en-US" dirty="0" err="1" smtClean="0"/>
              <a:t>đặt</a:t>
            </a:r>
            <a:r>
              <a:rPr lang="en-US" dirty="0" smtClean="0"/>
              <a:t> </a:t>
            </a:r>
            <a:r>
              <a:rPr lang="en-US" dirty="0" err="1" smtClean="0"/>
              <a:t>trong</a:t>
            </a:r>
            <a:r>
              <a:rPr lang="en-US" dirty="0" smtClean="0"/>
              <a:t> </a:t>
            </a:r>
            <a:r>
              <a:rPr lang="en-US" dirty="0" err="1" smtClean="0"/>
              <a:t>thư</a:t>
            </a:r>
            <a:r>
              <a:rPr lang="en-US" dirty="0" smtClean="0"/>
              <a:t> </a:t>
            </a:r>
            <a:r>
              <a:rPr lang="en-US" dirty="0" err="1" smtClean="0"/>
              <a:t>mục</a:t>
            </a:r>
            <a:r>
              <a:rPr lang="en-US" dirty="0" smtClean="0"/>
              <a:t> classes </a:t>
            </a:r>
            <a:r>
              <a:rPr lang="en-US" dirty="0" err="1" smtClean="0"/>
              <a:t>và</a:t>
            </a:r>
            <a:r>
              <a:rPr lang="en-US" dirty="0" smtClean="0"/>
              <a:t> </a:t>
            </a:r>
            <a:r>
              <a:rPr lang="en-US" dirty="0" err="1" smtClean="0"/>
              <a:t>có</a:t>
            </a:r>
            <a:r>
              <a:rPr lang="en-US" dirty="0" smtClean="0"/>
              <a:t> </a:t>
            </a:r>
            <a:r>
              <a:rPr lang="en-US" dirty="0" err="1" smtClean="0"/>
              <a:t>tên</a:t>
            </a:r>
            <a:r>
              <a:rPr lang="en-US" dirty="0" smtClean="0"/>
              <a:t> file </a:t>
            </a:r>
            <a:r>
              <a:rPr lang="en-US" dirty="0" err="1" smtClean="0"/>
              <a:t>là</a:t>
            </a:r>
            <a:r>
              <a:rPr lang="en-US" dirty="0" smtClean="0"/>
              <a:t>: </a:t>
            </a:r>
            <a:r>
              <a:rPr lang="en-US" dirty="0" err="1" smtClean="0"/>
              <a:t>X.class.php</a:t>
            </a:r>
            <a:r>
              <a:rPr lang="en-US" dirty="0" smtClean="0"/>
              <a:t>, </a:t>
            </a:r>
            <a:r>
              <a:rPr lang="en-US" dirty="0" err="1" smtClean="0"/>
              <a:t>trong</a:t>
            </a:r>
            <a:r>
              <a:rPr lang="en-US" dirty="0" smtClean="0"/>
              <a:t> </a:t>
            </a:r>
            <a:r>
              <a:rPr lang="en-US" dirty="0" err="1" smtClean="0"/>
              <a:t>đó</a:t>
            </a:r>
            <a:r>
              <a:rPr lang="en-US" dirty="0" smtClean="0"/>
              <a:t> X </a:t>
            </a:r>
            <a:r>
              <a:rPr lang="en-US" dirty="0" err="1"/>
              <a:t>l</a:t>
            </a:r>
            <a:r>
              <a:rPr lang="en-US" dirty="0" err="1" smtClean="0"/>
              <a:t>à</a:t>
            </a:r>
            <a:r>
              <a:rPr lang="en-US" dirty="0" smtClean="0"/>
              <a:t> </a:t>
            </a:r>
            <a:r>
              <a:rPr lang="en-US" dirty="0" err="1" smtClean="0"/>
              <a:t>tên</a:t>
            </a:r>
            <a:r>
              <a:rPr lang="en-US" dirty="0" smtClean="0"/>
              <a:t> class. </a:t>
            </a:r>
            <a:r>
              <a:rPr lang="en-US" dirty="0" err="1" smtClean="0"/>
              <a:t>Trong</a:t>
            </a:r>
            <a:r>
              <a:rPr lang="en-US" dirty="0" smtClean="0"/>
              <a:t> file </a:t>
            </a:r>
            <a:r>
              <a:rPr lang="en-US" dirty="0" err="1" smtClean="0"/>
              <a:t>index.php</a:t>
            </a:r>
            <a:r>
              <a:rPr lang="en-US" dirty="0" smtClean="0"/>
              <a:t> ở </a:t>
            </a:r>
            <a:r>
              <a:rPr lang="en-US" dirty="0" err="1" smtClean="0"/>
              <a:t>ngoài</a:t>
            </a:r>
            <a:r>
              <a:rPr lang="en-US" dirty="0" smtClean="0"/>
              <a:t> classes, ta </a:t>
            </a:r>
            <a:r>
              <a:rPr lang="en-US" dirty="0" err="1" smtClean="0"/>
              <a:t>viết</a:t>
            </a:r>
            <a:r>
              <a:rPr lang="en-US" dirty="0" smtClean="0"/>
              <a:t> </a:t>
            </a:r>
            <a:r>
              <a:rPr lang="en-US" dirty="0" err="1" smtClean="0"/>
              <a:t>các</a:t>
            </a:r>
            <a:r>
              <a:rPr lang="en-US" dirty="0" smtClean="0"/>
              <a:t> </a:t>
            </a:r>
            <a:r>
              <a:rPr lang="en-US" dirty="0" err="1" smtClean="0"/>
              <a:t>hàm</a:t>
            </a:r>
            <a:r>
              <a:rPr lang="en-US" dirty="0" smtClean="0"/>
              <a:t> </a:t>
            </a:r>
            <a:r>
              <a:rPr lang="en-US" dirty="0" err="1" smtClean="0"/>
              <a:t>tự</a:t>
            </a:r>
            <a:r>
              <a:rPr lang="en-US" dirty="0" smtClean="0"/>
              <a:t> </a:t>
            </a:r>
            <a:r>
              <a:rPr lang="en-US" dirty="0" err="1" smtClean="0"/>
              <a:t>động</a:t>
            </a:r>
            <a:r>
              <a:rPr lang="en-US" dirty="0" smtClean="0"/>
              <a:t> </a:t>
            </a:r>
            <a:r>
              <a:rPr lang="en-US" dirty="0" err="1" smtClean="0"/>
              <a:t>để</a:t>
            </a:r>
            <a:r>
              <a:rPr lang="en-US" dirty="0" smtClean="0"/>
              <a:t> load </a:t>
            </a:r>
            <a:r>
              <a:rPr lang="en-US" dirty="0" err="1" smtClean="0"/>
              <a:t>các</a:t>
            </a:r>
            <a:r>
              <a:rPr lang="en-US" dirty="0" smtClean="0"/>
              <a:t> class </a:t>
            </a:r>
            <a:r>
              <a:rPr lang="en-US" dirty="0" err="1" smtClean="0"/>
              <a:t>theo</a:t>
            </a:r>
            <a:r>
              <a:rPr lang="en-US" dirty="0" smtClean="0"/>
              <a:t> 2 </a:t>
            </a:r>
            <a:r>
              <a:rPr lang="en-US" dirty="0" err="1" smtClean="0"/>
              <a:t>cách</a:t>
            </a:r>
            <a:r>
              <a:rPr lang="en-US" dirty="0" smtClean="0"/>
              <a:t> </a:t>
            </a:r>
            <a:r>
              <a:rPr lang="en-US" dirty="0" err="1" smtClean="0"/>
              <a:t>đã</a:t>
            </a:r>
            <a:r>
              <a:rPr lang="en-US" dirty="0" smtClean="0"/>
              <a:t> </a:t>
            </a:r>
            <a:r>
              <a:rPr lang="en-US" dirty="0" err="1" smtClean="0"/>
              <a:t>nêu</a:t>
            </a:r>
            <a:r>
              <a:rPr lang="en-US" dirty="0" smtClean="0"/>
              <a:t>. </a:t>
            </a:r>
          </a:p>
          <a:p>
            <a:pPr algn="just"/>
            <a:r>
              <a:rPr lang="en-US" dirty="0" err="1" smtClean="0"/>
              <a:t>Sử</a:t>
            </a:r>
            <a:r>
              <a:rPr lang="en-US" dirty="0" smtClean="0"/>
              <a:t> </a:t>
            </a:r>
            <a:r>
              <a:rPr lang="en-US" dirty="0" err="1" smtClean="0"/>
              <a:t>dụng</a:t>
            </a:r>
            <a:r>
              <a:rPr lang="en-US" dirty="0" smtClean="0"/>
              <a:t> __</a:t>
            </a:r>
            <a:r>
              <a:rPr lang="en-US" dirty="0" err="1" smtClean="0"/>
              <a:t>autoload</a:t>
            </a:r>
            <a:r>
              <a:rPr lang="en-US" dirty="0" smtClean="0"/>
              <a:t>() </a:t>
            </a:r>
          </a:p>
          <a:p>
            <a:pPr algn="just"/>
            <a:r>
              <a:rPr lang="en-US" dirty="0" err="1" smtClean="0"/>
              <a:t>Nội</a:t>
            </a:r>
            <a:r>
              <a:rPr lang="en-US" dirty="0" smtClean="0"/>
              <a:t> dung </a:t>
            </a:r>
            <a:r>
              <a:rPr lang="en-US" dirty="0" err="1" smtClean="0"/>
              <a:t>index.php</a:t>
            </a:r>
            <a:endParaRPr lang="en-US" dirty="0" smtClean="0"/>
          </a:p>
          <a:p>
            <a:pPr marL="0" indent="0">
              <a:buNone/>
            </a:pPr>
            <a:r>
              <a:rPr lang="en-US" dirty="0" smtClean="0"/>
              <a:t>&lt;?</a:t>
            </a:r>
            <a:r>
              <a:rPr lang="en-US" dirty="0" err="1" smtClean="0"/>
              <a:t>php</a:t>
            </a:r>
            <a:endParaRPr lang="en-US" dirty="0" smtClean="0"/>
          </a:p>
          <a:p>
            <a:pPr lvl="1">
              <a:buNone/>
            </a:pPr>
            <a:r>
              <a:rPr lang="en-US" dirty="0" smtClean="0"/>
              <a:t>function __</a:t>
            </a:r>
            <a:r>
              <a:rPr lang="en-US" dirty="0" err="1" smtClean="0"/>
              <a:t>autoload</a:t>
            </a:r>
            <a:r>
              <a:rPr lang="en-US" dirty="0" smtClean="0"/>
              <a:t>($c)</a:t>
            </a:r>
          </a:p>
          <a:p>
            <a:pPr lvl="1">
              <a:buNone/>
            </a:pPr>
            <a:r>
              <a:rPr lang="en-US" dirty="0" smtClean="0"/>
              <a:t>{	include "classes/".$c. ".</a:t>
            </a:r>
            <a:r>
              <a:rPr lang="en-US" dirty="0" err="1" smtClean="0"/>
              <a:t>class.php</a:t>
            </a:r>
            <a:r>
              <a:rPr lang="en-US" dirty="0" smtClean="0"/>
              <a:t>"; }</a:t>
            </a:r>
          </a:p>
          <a:p>
            <a:pPr lvl="1">
              <a:buNone/>
            </a:pPr>
            <a:r>
              <a:rPr lang="en-US" dirty="0" smtClean="0"/>
              <a:t>$x1 = new Class1; </a:t>
            </a:r>
            <a:r>
              <a:rPr lang="en-US" dirty="0"/>
              <a:t>// </a:t>
            </a:r>
            <a:r>
              <a:rPr lang="en-US" dirty="0" smtClean="0"/>
              <a:t>include file </a:t>
            </a:r>
            <a:r>
              <a:rPr lang="en-US" dirty="0"/>
              <a:t>classes/Class1.class.php </a:t>
            </a:r>
          </a:p>
          <a:p>
            <a:pPr lvl="1">
              <a:buNone/>
            </a:pPr>
            <a:r>
              <a:rPr lang="en-US" dirty="0" smtClean="0"/>
              <a:t>$x2 = new Class2(2</a:t>
            </a:r>
            <a:r>
              <a:rPr lang="en-US" dirty="0"/>
              <a:t>);// load file classes/Class1.class.php </a:t>
            </a:r>
            <a:endParaRPr lang="en-US" dirty="0" smtClean="0"/>
          </a:p>
          <a:p>
            <a:pPr lvl="1">
              <a:buNone/>
            </a:pPr>
            <a:r>
              <a:rPr lang="en-US" dirty="0"/>
              <a:t>}</a:t>
            </a:r>
            <a:endParaRPr lang="en-US" dirty="0" smtClean="0"/>
          </a:p>
          <a:p>
            <a:pPr lvl="1">
              <a:buNone/>
            </a:pPr>
            <a:endParaRPr lang="en-US" dirty="0" smtClean="0"/>
          </a:p>
          <a:p>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Sử</a:t>
            </a:r>
            <a:r>
              <a:rPr lang="en-US" dirty="0" smtClean="0"/>
              <a:t> </a:t>
            </a:r>
            <a:r>
              <a:rPr lang="en-US" dirty="0" err="1" smtClean="0"/>
              <a:t>dụng</a:t>
            </a:r>
            <a:r>
              <a:rPr lang="en-US" dirty="0" smtClean="0"/>
              <a:t> </a:t>
            </a:r>
            <a:r>
              <a:rPr lang="en-US" dirty="0" err="1" smtClean="0"/>
              <a:t>hàm</a:t>
            </a:r>
            <a:r>
              <a:rPr lang="en-US" dirty="0" smtClean="0"/>
              <a:t> </a:t>
            </a:r>
            <a:r>
              <a:rPr lang="en-US" dirty="0" err="1" smtClean="0"/>
              <a:t>spl_autoload_register</a:t>
            </a:r>
            <a:r>
              <a:rPr lang="en-US" dirty="0" smtClean="0"/>
              <a:t>.</a:t>
            </a:r>
          </a:p>
          <a:p>
            <a:pPr marL="0" indent="0">
              <a:buNone/>
            </a:pPr>
            <a:r>
              <a:rPr lang="en-US" dirty="0" err="1" smtClean="0"/>
              <a:t>Index.php</a:t>
            </a:r>
            <a:endParaRPr lang="en-US" dirty="0" smtClean="0"/>
          </a:p>
          <a:p>
            <a:pPr marL="0" indent="0">
              <a:buNone/>
            </a:pPr>
            <a:r>
              <a:rPr lang="en-US" dirty="0" smtClean="0"/>
              <a:t>&lt;?</a:t>
            </a:r>
            <a:r>
              <a:rPr lang="en-US" dirty="0" err="1" smtClean="0"/>
              <a:t>php</a:t>
            </a:r>
            <a:endParaRPr lang="en-US" dirty="0" smtClean="0"/>
          </a:p>
          <a:p>
            <a:pPr marL="0" indent="0">
              <a:buNone/>
            </a:pPr>
            <a:r>
              <a:rPr lang="en-US" dirty="0"/>
              <a:t>function </a:t>
            </a:r>
            <a:r>
              <a:rPr lang="en-US" dirty="0" err="1"/>
              <a:t>my_autoloader</a:t>
            </a:r>
            <a:r>
              <a:rPr lang="en-US" dirty="0"/>
              <a:t>($class) {</a:t>
            </a:r>
          </a:p>
          <a:p>
            <a:pPr marL="0" indent="0">
              <a:buNone/>
            </a:pPr>
            <a:r>
              <a:rPr lang="en-US" dirty="0"/>
              <a:t>    include 'classes/' . $class . '.</a:t>
            </a:r>
            <a:r>
              <a:rPr lang="en-US" dirty="0" err="1"/>
              <a:t>class.php</a:t>
            </a:r>
            <a:r>
              <a:rPr lang="en-US" dirty="0"/>
              <a:t>';</a:t>
            </a:r>
          </a:p>
          <a:p>
            <a:pPr marL="0" indent="0">
              <a:buNone/>
            </a:pPr>
            <a:r>
              <a:rPr lang="en-US" dirty="0"/>
              <a:t>}</a:t>
            </a:r>
          </a:p>
          <a:p>
            <a:pPr marL="0" indent="0">
              <a:buNone/>
            </a:pPr>
            <a:r>
              <a:rPr lang="en-US" dirty="0" err="1" smtClean="0"/>
              <a:t>spl_autoload_register</a:t>
            </a:r>
            <a:r>
              <a:rPr lang="en-US" dirty="0"/>
              <a:t>('</a:t>
            </a:r>
            <a:r>
              <a:rPr lang="en-US" dirty="0" err="1"/>
              <a:t>my_autoloader</a:t>
            </a:r>
            <a:r>
              <a:rPr lang="en-US" dirty="0" smtClean="0"/>
              <a:t>');</a:t>
            </a:r>
          </a:p>
          <a:p>
            <a:pPr lvl="1">
              <a:buNone/>
            </a:pPr>
            <a:r>
              <a:rPr lang="en-US" dirty="0"/>
              <a:t>$x1 = new Class1; </a:t>
            </a:r>
            <a:r>
              <a:rPr lang="en-US" dirty="0" smtClean="0"/>
              <a:t>//include/classes/Class1.class.php</a:t>
            </a:r>
            <a:endParaRPr lang="en-US" dirty="0"/>
          </a:p>
          <a:p>
            <a:pPr lvl="1">
              <a:buNone/>
            </a:pPr>
            <a:r>
              <a:rPr lang="en-US" dirty="0" smtClean="0"/>
              <a:t>$</a:t>
            </a:r>
            <a:r>
              <a:rPr lang="en-US" dirty="0"/>
              <a:t>x2 = new Class2(2); //</a:t>
            </a:r>
            <a:r>
              <a:rPr lang="en-US" dirty="0" smtClean="0"/>
              <a:t>include/classes/Class2.class.php</a:t>
            </a:r>
            <a:endParaRPr lang="en-US" dirty="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900805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Các</a:t>
            </a:r>
            <a:r>
              <a:rPr lang="en-US" dirty="0" smtClean="0"/>
              <a:t> static methods </a:t>
            </a:r>
            <a:r>
              <a:rPr lang="en-US" dirty="0" err="1" smtClean="0"/>
              <a:t>trong</a:t>
            </a:r>
            <a:r>
              <a:rPr lang="en-US" dirty="0" smtClean="0"/>
              <a:t> OOP PHP</a:t>
            </a:r>
            <a:endParaRPr lang="en-US" dirty="0"/>
          </a:p>
        </p:txBody>
      </p:sp>
      <p:sp>
        <p:nvSpPr>
          <p:cNvPr id="3" name="Content Placeholder 2"/>
          <p:cNvSpPr>
            <a:spLocks noGrp="1"/>
          </p:cNvSpPr>
          <p:nvPr>
            <p:ph idx="1"/>
          </p:nvPr>
        </p:nvSpPr>
        <p:spPr/>
        <p:txBody>
          <a:bodyPr>
            <a:normAutofit fontScale="85000" lnSpcReduction="20000"/>
          </a:bodyPr>
          <a:lstStyle/>
          <a:p>
            <a:r>
              <a:rPr lang="vi-VN" dirty="0" smtClean="0">
                <a:latin typeface="Calibri" pitchFamily="34" charset="0"/>
                <a:cs typeface="Calibri" pitchFamily="34" charset="0"/>
              </a:rPr>
              <a:t>Đây là những phương thức được tạo sẵn (reserves) trong php và nó bắt đầu bằng dấu hai gạch dưới (còn gọi là các magic function).</a:t>
            </a:r>
            <a:endParaRPr lang="en-US" dirty="0" smtClean="0">
              <a:latin typeface="Calibri" pitchFamily="34" charset="0"/>
              <a:cs typeface="Calibri" pitchFamily="34" charset="0"/>
            </a:endParaRPr>
          </a:p>
          <a:p>
            <a:r>
              <a:rPr lang="en-US" dirty="0" err="1" smtClean="0"/>
              <a:t>Các</a:t>
            </a:r>
            <a:r>
              <a:rPr lang="en-US" dirty="0" smtClean="0"/>
              <a:t> static methods </a:t>
            </a:r>
            <a:r>
              <a:rPr lang="en-US" dirty="0" err="1" smtClean="0"/>
              <a:t>quan</a:t>
            </a:r>
            <a:r>
              <a:rPr lang="en-US" dirty="0" smtClean="0"/>
              <a:t> </a:t>
            </a:r>
            <a:r>
              <a:rPr lang="en-US" dirty="0" err="1" smtClean="0"/>
              <a:t>trọng</a:t>
            </a:r>
            <a:r>
              <a:rPr lang="en-US" dirty="0" smtClean="0"/>
              <a:t>:</a:t>
            </a:r>
          </a:p>
          <a:p>
            <a:pPr lvl="1">
              <a:buNone/>
            </a:pPr>
            <a:r>
              <a:rPr lang="en-US" dirty="0" smtClean="0"/>
              <a:t>__construct(): </a:t>
            </a:r>
            <a:r>
              <a:rPr lang="en-US" dirty="0" err="1" smtClean="0"/>
              <a:t>Hàm</a:t>
            </a:r>
            <a:r>
              <a:rPr lang="en-US" dirty="0" smtClean="0"/>
              <a:t> </a:t>
            </a:r>
            <a:r>
              <a:rPr lang="en-US" dirty="0" err="1" smtClean="0"/>
              <a:t>tạo</a:t>
            </a:r>
            <a:endParaRPr lang="en-US" dirty="0" smtClean="0"/>
          </a:p>
          <a:p>
            <a:pPr lvl="1">
              <a:buNone/>
            </a:pPr>
            <a:r>
              <a:rPr lang="en-US" dirty="0" smtClean="0"/>
              <a:t>__destruct(): </a:t>
            </a:r>
            <a:r>
              <a:rPr lang="en-US" dirty="0" err="1" smtClean="0"/>
              <a:t>Hàm</a:t>
            </a:r>
            <a:r>
              <a:rPr lang="en-US" dirty="0" smtClean="0"/>
              <a:t> </a:t>
            </a:r>
            <a:r>
              <a:rPr lang="en-US" dirty="0" err="1" smtClean="0"/>
              <a:t>hủy</a:t>
            </a:r>
            <a:endParaRPr lang="en-US" dirty="0" smtClean="0"/>
          </a:p>
          <a:p>
            <a:pPr lvl="1">
              <a:buNone/>
            </a:pPr>
            <a:r>
              <a:rPr lang="vi-VN" dirty="0" smtClean="0">
                <a:latin typeface="Calibri" pitchFamily="34" charset="0"/>
                <a:cs typeface="Calibri" pitchFamily="34" charset="0"/>
              </a:rPr>
              <a:t>__</a:t>
            </a:r>
            <a:r>
              <a:rPr lang="vi-VN" dirty="0">
                <a:latin typeface="Calibri" pitchFamily="34" charset="0"/>
                <a:cs typeface="Calibri" pitchFamily="34" charset="0"/>
              </a:rPr>
              <a:t>set</a:t>
            </a:r>
            <a:r>
              <a:rPr lang="vi-VN" dirty="0" smtClean="0">
                <a:latin typeface="Calibri" pitchFamily="34" charset="0"/>
                <a:cs typeface="Calibri" pitchFamily="34" charset="0"/>
              </a:rPr>
              <a:t>: Tạo ra một thuộc tính một cách tự động khi thuộc tính đó chưa được định nghĩa trong class.</a:t>
            </a:r>
          </a:p>
          <a:p>
            <a:pPr lvl="1">
              <a:buNone/>
            </a:pPr>
            <a:r>
              <a:rPr lang="vi-VN" dirty="0" smtClean="0">
                <a:latin typeface="Calibri" pitchFamily="34" charset="0"/>
                <a:cs typeface="Calibri" pitchFamily="34" charset="0"/>
              </a:rPr>
              <a:t>__get: Xử lý dữ liệu khi truy xuất một thuộc tính. Thường được xử lý trong trường hợp các thuộc tính không xác định trước</a:t>
            </a:r>
            <a:r>
              <a:rPr lang="en-US" dirty="0" smtClean="0">
                <a:latin typeface="Calibri" pitchFamily="34" charset="0"/>
                <a:cs typeface="Calibri" pitchFamily="34" charset="0"/>
              </a:rPr>
              <a:t>.</a:t>
            </a:r>
          </a:p>
          <a:p>
            <a:pPr lvl="1">
              <a:buNone/>
            </a:pPr>
            <a:r>
              <a:rPr lang="vi-VN" dirty="0" smtClean="0">
                <a:latin typeface="Calibri" pitchFamily="34" charset="0"/>
                <a:cs typeface="Calibri" pitchFamily="34" charset="0"/>
              </a:rPr>
              <a:t>__toString(): Cho phép thao tác </a:t>
            </a:r>
            <a:r>
              <a:rPr lang="en-US" dirty="0" smtClean="0">
                <a:latin typeface="Calibri" pitchFamily="34" charset="0"/>
                <a:cs typeface="Calibri" pitchFamily="34" charset="0"/>
              </a:rPr>
              <a:t> </a:t>
            </a:r>
            <a:r>
              <a:rPr lang="en-US" dirty="0" err="1" smtClean="0">
                <a:latin typeface="Calibri" pitchFamily="34" charset="0"/>
                <a:cs typeface="Calibri" pitchFamily="34" charset="0"/>
              </a:rPr>
              <a:t>đối</a:t>
            </a:r>
            <a:r>
              <a:rPr lang="en-US" dirty="0" smtClean="0">
                <a:latin typeface="Calibri" pitchFamily="34" charset="0"/>
                <a:cs typeface="Calibri" pitchFamily="34" charset="0"/>
              </a:rPr>
              <a:t> </a:t>
            </a:r>
            <a:r>
              <a:rPr lang="en-US" dirty="0" err="1" smtClean="0">
                <a:latin typeface="Calibri" pitchFamily="34" charset="0"/>
                <a:cs typeface="Calibri" pitchFamily="34" charset="0"/>
              </a:rPr>
              <a:t>tượng</a:t>
            </a:r>
            <a:r>
              <a:rPr lang="en-US" dirty="0" smtClean="0">
                <a:latin typeface="Calibri" pitchFamily="34" charset="0"/>
                <a:cs typeface="Calibri" pitchFamily="34" charset="0"/>
              </a:rPr>
              <a:t> </a:t>
            </a:r>
            <a:r>
              <a:rPr lang="en-US" dirty="0" err="1" smtClean="0">
                <a:latin typeface="Calibri" pitchFamily="34" charset="0"/>
                <a:cs typeface="Calibri" pitchFamily="34" charset="0"/>
              </a:rPr>
              <a:t>trong</a:t>
            </a:r>
            <a:r>
              <a:rPr lang="en-US" dirty="0" smtClean="0">
                <a:latin typeface="Calibri" pitchFamily="34" charset="0"/>
                <a:cs typeface="Calibri" pitchFamily="34" charset="0"/>
              </a:rPr>
              <a:t> </a:t>
            </a:r>
            <a:r>
              <a:rPr lang="vi-VN" dirty="0" smtClean="0">
                <a:latin typeface="Calibri" pitchFamily="34" charset="0"/>
                <a:cs typeface="Calibri" pitchFamily="34" charset="0"/>
              </a:rPr>
              <a:t>class giống như một chuỗi.</a:t>
            </a:r>
            <a:endParaRPr lang="en-US" dirty="0" smtClean="0">
              <a:latin typeface="Calibri" pitchFamily="34" charset="0"/>
              <a:cs typeface="Calibri" pitchFamily="34" charset="0"/>
            </a:endParaRPr>
          </a:p>
          <a:p>
            <a:pPr lvl="1"/>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196752"/>
            <a:ext cx="8229600" cy="5400600"/>
          </a:xfrm>
        </p:spPr>
        <p:txBody>
          <a:bodyPr>
            <a:normAutofit fontScale="47500" lnSpcReduction="20000"/>
          </a:bodyPr>
          <a:lstStyle/>
          <a:p>
            <a:r>
              <a:rPr lang="en-US" sz="4600" dirty="0" err="1" smtClean="0">
                <a:latin typeface="Calibri" pitchFamily="34" charset="0"/>
                <a:cs typeface="Calibri" pitchFamily="34" charset="0"/>
              </a:rPr>
              <a:t>Ví</a:t>
            </a:r>
            <a:r>
              <a:rPr lang="en-US" sz="4600" dirty="0" smtClean="0">
                <a:latin typeface="Calibri" pitchFamily="34" charset="0"/>
                <a:cs typeface="Calibri" pitchFamily="34" charset="0"/>
              </a:rPr>
              <a:t> </a:t>
            </a:r>
            <a:r>
              <a:rPr lang="en-US" sz="4600" dirty="0" err="1" smtClean="0">
                <a:latin typeface="Calibri" pitchFamily="34" charset="0"/>
                <a:cs typeface="Calibri" pitchFamily="34" charset="0"/>
              </a:rPr>
              <a:t>dụ</a:t>
            </a:r>
            <a:r>
              <a:rPr lang="en-US" sz="4600" dirty="0" smtClean="0">
                <a:latin typeface="Calibri" pitchFamily="34" charset="0"/>
                <a:cs typeface="Calibri" pitchFamily="34" charset="0"/>
              </a:rPr>
              <a:t> 1</a:t>
            </a:r>
            <a:r>
              <a:rPr lang="vi-VN" sz="4600" dirty="0" smtClean="0">
                <a:latin typeface="Calibri" pitchFamily="34" charset="0"/>
                <a:cs typeface="Calibri" pitchFamily="34" charset="0"/>
              </a:rPr>
              <a:t>.</a:t>
            </a:r>
            <a:endParaRPr lang="en-US" sz="4600" dirty="0" smtClean="0">
              <a:latin typeface="Calibri" pitchFamily="34" charset="0"/>
              <a:cs typeface="Calibri" pitchFamily="34" charset="0"/>
            </a:endParaRPr>
          </a:p>
          <a:p>
            <a:pPr>
              <a:buNone/>
            </a:pPr>
            <a:r>
              <a:rPr lang="en-US" sz="4400" dirty="0" smtClean="0">
                <a:latin typeface="+mj-lt"/>
                <a:cs typeface="Calibri" pitchFamily="34" charset="0"/>
              </a:rPr>
              <a:t>class A{</a:t>
            </a:r>
          </a:p>
          <a:p>
            <a:pPr>
              <a:buNone/>
            </a:pPr>
            <a:r>
              <a:rPr lang="en-US" sz="4400" dirty="0" smtClean="0">
                <a:latin typeface="+mj-lt"/>
                <a:cs typeface="Calibri" pitchFamily="34" charset="0"/>
              </a:rPr>
              <a:t>		private $a=5;</a:t>
            </a:r>
          </a:p>
          <a:p>
            <a:pPr>
              <a:buNone/>
            </a:pPr>
            <a:r>
              <a:rPr lang="en-US" sz="4400" dirty="0" smtClean="0">
                <a:latin typeface="+mj-lt"/>
                <a:cs typeface="Calibri" pitchFamily="34" charset="0"/>
              </a:rPr>
              <a:t>		function __set($</a:t>
            </a:r>
            <a:r>
              <a:rPr lang="en-US" sz="4400" dirty="0" err="1" smtClean="0">
                <a:latin typeface="+mj-lt"/>
                <a:cs typeface="Calibri" pitchFamily="34" charset="0"/>
              </a:rPr>
              <a:t>name,$value</a:t>
            </a:r>
            <a:r>
              <a:rPr lang="en-US" sz="4400" dirty="0" smtClean="0">
                <a:latin typeface="+mj-lt"/>
                <a:cs typeface="Calibri" pitchFamily="34" charset="0"/>
              </a:rPr>
              <a:t>)</a:t>
            </a:r>
          </a:p>
          <a:p>
            <a:pPr>
              <a:buNone/>
            </a:pPr>
            <a:r>
              <a:rPr lang="en-US" sz="4400" dirty="0" smtClean="0">
                <a:latin typeface="+mj-lt"/>
                <a:cs typeface="Calibri" pitchFamily="34" charset="0"/>
              </a:rPr>
              <a:t>		{	$this-&gt;$name = $value;		}</a:t>
            </a:r>
          </a:p>
          <a:p>
            <a:pPr>
              <a:buNone/>
            </a:pPr>
            <a:r>
              <a:rPr lang="en-US" sz="4400" dirty="0" smtClean="0">
                <a:latin typeface="+mj-lt"/>
                <a:cs typeface="Calibri" pitchFamily="34" charset="0"/>
              </a:rPr>
              <a:t>		</a:t>
            </a:r>
          </a:p>
          <a:p>
            <a:pPr>
              <a:buNone/>
            </a:pPr>
            <a:r>
              <a:rPr lang="en-US" sz="4400" dirty="0" smtClean="0">
                <a:latin typeface="+mj-lt"/>
                <a:cs typeface="Calibri" pitchFamily="34" charset="0"/>
              </a:rPr>
              <a:t>		function __get($name)</a:t>
            </a:r>
          </a:p>
          <a:p>
            <a:pPr>
              <a:buNone/>
            </a:pPr>
            <a:r>
              <a:rPr lang="en-US" sz="4400" dirty="0" smtClean="0">
                <a:latin typeface="+mj-lt"/>
                <a:cs typeface="Calibri" pitchFamily="34" charset="0"/>
              </a:rPr>
              <a:t>		{	if (</a:t>
            </a:r>
            <a:r>
              <a:rPr lang="en-US" sz="4400" dirty="0" err="1" smtClean="0">
                <a:latin typeface="+mj-lt"/>
                <a:cs typeface="Calibri" pitchFamily="34" charset="0"/>
              </a:rPr>
              <a:t>isset</a:t>
            </a:r>
            <a:r>
              <a:rPr lang="en-US" sz="4400" dirty="0" smtClean="0">
                <a:latin typeface="+mj-lt"/>
                <a:cs typeface="Calibri" pitchFamily="34" charset="0"/>
              </a:rPr>
              <a:t>($this-&gt;$name)) return $this-&gt;$name*2;</a:t>
            </a:r>
          </a:p>
          <a:p>
            <a:pPr>
              <a:buNone/>
            </a:pPr>
            <a:r>
              <a:rPr lang="en-US" sz="4400" dirty="0" smtClean="0">
                <a:latin typeface="+mj-lt"/>
                <a:cs typeface="Calibri" pitchFamily="34" charset="0"/>
              </a:rPr>
              <a:t>			else return "***";	</a:t>
            </a:r>
          </a:p>
          <a:p>
            <a:pPr>
              <a:buNone/>
            </a:pPr>
            <a:r>
              <a:rPr lang="en-US" sz="4400" dirty="0" smtClean="0">
                <a:latin typeface="+mj-lt"/>
                <a:cs typeface="Calibri" pitchFamily="34" charset="0"/>
              </a:rPr>
              <a:t>		}</a:t>
            </a:r>
          </a:p>
          <a:p>
            <a:pPr>
              <a:buNone/>
            </a:pPr>
            <a:r>
              <a:rPr lang="en-US" sz="4400" dirty="0" smtClean="0">
                <a:latin typeface="+mj-lt"/>
                <a:cs typeface="Calibri" pitchFamily="34" charset="0"/>
              </a:rPr>
              <a:t>	}</a:t>
            </a:r>
          </a:p>
          <a:p>
            <a:pPr>
              <a:buNone/>
            </a:pPr>
            <a:r>
              <a:rPr lang="en-US" sz="4400" dirty="0" smtClean="0">
                <a:latin typeface="+mj-lt"/>
                <a:cs typeface="Calibri" pitchFamily="34" charset="0"/>
              </a:rPr>
              <a:t>$x1 =new A; 	</a:t>
            </a:r>
            <a:r>
              <a:rPr lang="en-US" sz="4400" dirty="0" err="1" smtClean="0">
                <a:latin typeface="+mj-lt"/>
                <a:cs typeface="Calibri" pitchFamily="34" charset="0"/>
              </a:rPr>
              <a:t>print_r</a:t>
            </a:r>
            <a:r>
              <a:rPr lang="en-US" sz="4400" dirty="0" smtClean="0">
                <a:latin typeface="+mj-lt"/>
                <a:cs typeface="Calibri" pitchFamily="34" charset="0"/>
              </a:rPr>
              <a:t>($x1);  //</a:t>
            </a:r>
            <a:r>
              <a:rPr lang="en-US" sz="4400" dirty="0" err="1" smtClean="0">
                <a:latin typeface="+mj-lt"/>
                <a:cs typeface="Calibri" pitchFamily="34" charset="0"/>
              </a:rPr>
              <a:t>xem</a:t>
            </a:r>
            <a:r>
              <a:rPr lang="en-US" sz="4400" dirty="0" smtClean="0">
                <a:latin typeface="+mj-lt"/>
                <a:cs typeface="Calibri" pitchFamily="34" charset="0"/>
              </a:rPr>
              <a:t> </a:t>
            </a:r>
            <a:r>
              <a:rPr lang="en-US" sz="4400" dirty="0" err="1" smtClean="0">
                <a:latin typeface="+mj-lt"/>
                <a:cs typeface="Calibri" pitchFamily="34" charset="0"/>
              </a:rPr>
              <a:t>nội</a:t>
            </a:r>
            <a:r>
              <a:rPr lang="en-US" sz="4400" dirty="0" smtClean="0">
                <a:latin typeface="+mj-lt"/>
                <a:cs typeface="Calibri" pitchFamily="34" charset="0"/>
              </a:rPr>
              <a:t> dung </a:t>
            </a:r>
            <a:r>
              <a:rPr lang="en-US" sz="4400" dirty="0" err="1" smtClean="0">
                <a:latin typeface="+mj-lt"/>
                <a:cs typeface="Calibri" pitchFamily="34" charset="0"/>
              </a:rPr>
              <a:t>của</a:t>
            </a:r>
            <a:r>
              <a:rPr lang="en-US" sz="4400" dirty="0" smtClean="0">
                <a:latin typeface="+mj-lt"/>
                <a:cs typeface="Calibri" pitchFamily="34" charset="0"/>
              </a:rPr>
              <a:t> $x1		</a:t>
            </a:r>
          </a:p>
          <a:p>
            <a:pPr>
              <a:buNone/>
            </a:pPr>
            <a:r>
              <a:rPr lang="en-US" sz="4400" dirty="0" smtClean="0">
                <a:latin typeface="+mj-lt"/>
                <a:cs typeface="Calibri" pitchFamily="34" charset="0"/>
              </a:rPr>
              <a:t>$x1-&gt;b =6;	</a:t>
            </a:r>
            <a:r>
              <a:rPr lang="en-US" sz="4400" dirty="0" err="1" smtClean="0">
                <a:latin typeface="+mj-lt"/>
                <a:cs typeface="Calibri" pitchFamily="34" charset="0"/>
              </a:rPr>
              <a:t>print_r</a:t>
            </a:r>
            <a:r>
              <a:rPr lang="en-US" sz="4400" dirty="0" smtClean="0">
                <a:latin typeface="+mj-lt"/>
                <a:cs typeface="Calibri" pitchFamily="34" charset="0"/>
              </a:rPr>
              <a:t>($x1); </a:t>
            </a:r>
          </a:p>
          <a:p>
            <a:pPr>
              <a:buNone/>
            </a:pPr>
            <a:r>
              <a:rPr lang="en-US" sz="4400" dirty="0" smtClean="0">
                <a:latin typeface="+mj-lt"/>
                <a:cs typeface="Calibri" pitchFamily="34" charset="0"/>
              </a:rPr>
              <a:t>$x1-&gt;a = 6;	</a:t>
            </a:r>
            <a:r>
              <a:rPr lang="en-US" sz="4400" dirty="0" err="1" smtClean="0">
                <a:latin typeface="+mj-lt"/>
                <a:cs typeface="Calibri" pitchFamily="34" charset="0"/>
              </a:rPr>
              <a:t>print_r</a:t>
            </a:r>
            <a:r>
              <a:rPr lang="en-US" sz="4400" dirty="0" smtClean="0">
                <a:latin typeface="+mj-lt"/>
                <a:cs typeface="Calibri" pitchFamily="34" charset="0"/>
              </a:rPr>
              <a:t>($x1);		</a:t>
            </a:r>
          </a:p>
          <a:p>
            <a:pPr>
              <a:buNone/>
            </a:pPr>
            <a:r>
              <a:rPr lang="en-US" sz="4400" dirty="0" smtClean="0">
                <a:latin typeface="+mj-lt"/>
                <a:cs typeface="Calibri" pitchFamily="34" charset="0"/>
              </a:rPr>
              <a:t>echo $x1-&gt;a;	echo $x1-&gt;c;</a:t>
            </a:r>
          </a:p>
          <a:p>
            <a:pPr>
              <a:buNone/>
            </a:pPr>
            <a:r>
              <a:rPr lang="en-US" sz="4400" dirty="0" smtClean="0">
                <a:latin typeface="+mj-lt"/>
                <a:cs typeface="Calibri" pitchFamily="34" charset="0"/>
              </a:rPr>
              <a:t>?&gt;</a:t>
            </a:r>
            <a:endParaRPr lang="en-US" sz="4000" dirty="0">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a:xfrm>
            <a:off x="457200" y="1196752"/>
            <a:ext cx="8229600" cy="5832648"/>
          </a:xfrm>
        </p:spPr>
        <p:txBody>
          <a:bodyPr>
            <a:normAutofit fontScale="47500" lnSpcReduction="20000"/>
          </a:bodyPr>
          <a:lstStyle/>
          <a:p>
            <a:pPr marL="0" indent="0">
              <a:buNone/>
            </a:pPr>
            <a:r>
              <a:rPr lang="en-US" sz="6800" dirty="0" err="1" smtClean="0">
                <a:latin typeface="Calibri" pitchFamily="34" charset="0"/>
                <a:cs typeface="Calibri" pitchFamily="34" charset="0"/>
              </a:rPr>
              <a:t>Ví</a:t>
            </a:r>
            <a:r>
              <a:rPr lang="en-US" sz="6800" dirty="0" smtClean="0">
                <a:latin typeface="Calibri" pitchFamily="34" charset="0"/>
                <a:cs typeface="Calibri" pitchFamily="34" charset="0"/>
              </a:rPr>
              <a:t> </a:t>
            </a:r>
            <a:r>
              <a:rPr lang="en-US" sz="6800" dirty="0" err="1" smtClean="0">
                <a:latin typeface="Calibri" pitchFamily="34" charset="0"/>
                <a:cs typeface="Calibri" pitchFamily="34" charset="0"/>
              </a:rPr>
              <a:t>dụ</a:t>
            </a:r>
            <a:r>
              <a:rPr lang="en-US" sz="6800" dirty="0" smtClean="0">
                <a:latin typeface="Calibri" pitchFamily="34" charset="0"/>
                <a:cs typeface="Calibri" pitchFamily="34" charset="0"/>
              </a:rPr>
              <a:t> 2</a:t>
            </a:r>
            <a:r>
              <a:rPr lang="vi-VN" sz="6800" dirty="0" smtClean="0">
                <a:latin typeface="Calibri" pitchFamily="34" charset="0"/>
                <a:cs typeface="Calibri" pitchFamily="34" charset="0"/>
              </a:rPr>
              <a:t>.</a:t>
            </a:r>
            <a:endParaRPr lang="en-US" sz="6800" dirty="0" smtClean="0">
              <a:latin typeface="Calibri" pitchFamily="34" charset="0"/>
              <a:cs typeface="Calibri" pitchFamily="34" charset="0"/>
            </a:endParaRPr>
          </a:p>
          <a:p>
            <a:pPr>
              <a:buNone/>
            </a:pPr>
            <a:r>
              <a:rPr lang="en-US" sz="5300" dirty="0" smtClean="0">
                <a:latin typeface="+mj-lt"/>
                <a:cs typeface="Calibri" pitchFamily="34" charset="0"/>
              </a:rPr>
              <a:t>&lt;?</a:t>
            </a:r>
            <a:r>
              <a:rPr lang="en-US" sz="5300" dirty="0" err="1" smtClean="0">
                <a:latin typeface="+mj-lt"/>
                <a:cs typeface="Calibri" pitchFamily="34" charset="0"/>
              </a:rPr>
              <a:t>php</a:t>
            </a:r>
            <a:endParaRPr lang="en-US" sz="5300" dirty="0" smtClean="0">
              <a:latin typeface="+mj-lt"/>
              <a:cs typeface="Calibri" pitchFamily="34" charset="0"/>
            </a:endParaRPr>
          </a:p>
          <a:p>
            <a:pPr>
              <a:buNone/>
            </a:pPr>
            <a:r>
              <a:rPr lang="en-US" sz="5300" dirty="0" smtClean="0">
                <a:latin typeface="+mj-lt"/>
                <a:cs typeface="Calibri" pitchFamily="34" charset="0"/>
              </a:rPr>
              <a:t>class student</a:t>
            </a:r>
          </a:p>
          <a:p>
            <a:pPr>
              <a:buNone/>
            </a:pPr>
            <a:r>
              <a:rPr lang="en-US" sz="5300" dirty="0" smtClean="0">
                <a:latin typeface="+mj-lt"/>
                <a:cs typeface="Calibri" pitchFamily="34" charset="0"/>
              </a:rPr>
              <a:t>{	</a:t>
            </a:r>
            <a:r>
              <a:rPr lang="en-US" sz="5300" dirty="0" err="1" smtClean="0">
                <a:latin typeface="+mj-lt"/>
                <a:cs typeface="Calibri" pitchFamily="34" charset="0"/>
              </a:rPr>
              <a:t>var</a:t>
            </a:r>
            <a:r>
              <a:rPr lang="en-US" sz="5300" dirty="0" smtClean="0">
                <a:latin typeface="+mj-lt"/>
                <a:cs typeface="Calibri" pitchFamily="34" charset="0"/>
              </a:rPr>
              <a:t> $id;	</a:t>
            </a:r>
            <a:r>
              <a:rPr lang="en-US" sz="5300" dirty="0" err="1" smtClean="0">
                <a:latin typeface="+mj-lt"/>
                <a:cs typeface="Calibri" pitchFamily="34" charset="0"/>
              </a:rPr>
              <a:t>var</a:t>
            </a:r>
            <a:r>
              <a:rPr lang="en-US" sz="5300" dirty="0" smtClean="0">
                <a:latin typeface="+mj-lt"/>
                <a:cs typeface="Calibri" pitchFamily="34" charset="0"/>
              </a:rPr>
              <a:t> $name;</a:t>
            </a:r>
          </a:p>
          <a:p>
            <a:pPr>
              <a:buNone/>
            </a:pPr>
            <a:r>
              <a:rPr lang="en-US" sz="5300" dirty="0" smtClean="0">
                <a:latin typeface="+mj-lt"/>
                <a:cs typeface="Calibri" pitchFamily="34" charset="0"/>
              </a:rPr>
              <a:t>	function __construct($id, $name)</a:t>
            </a:r>
          </a:p>
          <a:p>
            <a:pPr>
              <a:buNone/>
            </a:pPr>
            <a:r>
              <a:rPr lang="en-US" sz="5300" dirty="0" smtClean="0">
                <a:latin typeface="+mj-lt"/>
                <a:cs typeface="Calibri" pitchFamily="34" charset="0"/>
              </a:rPr>
              <a:t>	{		$this-&gt;id= $id; </a:t>
            </a:r>
          </a:p>
          <a:p>
            <a:pPr>
              <a:buNone/>
            </a:pPr>
            <a:r>
              <a:rPr lang="en-US" sz="5300" dirty="0" smtClean="0">
                <a:latin typeface="+mj-lt"/>
                <a:cs typeface="Calibri" pitchFamily="34" charset="0"/>
              </a:rPr>
              <a:t>			$this-&gt;name = $name;	</a:t>
            </a:r>
          </a:p>
          <a:p>
            <a:pPr>
              <a:buNone/>
            </a:pPr>
            <a:r>
              <a:rPr lang="en-US" sz="5300" dirty="0" smtClean="0">
                <a:latin typeface="+mj-lt"/>
                <a:cs typeface="Calibri" pitchFamily="34" charset="0"/>
              </a:rPr>
              <a:t>	}</a:t>
            </a:r>
          </a:p>
          <a:p>
            <a:pPr>
              <a:buNone/>
            </a:pPr>
            <a:r>
              <a:rPr lang="en-US" sz="5300" dirty="0" smtClean="0">
                <a:latin typeface="+mj-lt"/>
                <a:cs typeface="Calibri" pitchFamily="34" charset="0"/>
              </a:rPr>
              <a:t>	function __</a:t>
            </a:r>
            <a:r>
              <a:rPr lang="en-US" sz="5300" dirty="0" err="1" smtClean="0">
                <a:latin typeface="+mj-lt"/>
                <a:cs typeface="Calibri" pitchFamily="34" charset="0"/>
              </a:rPr>
              <a:t>toString</a:t>
            </a:r>
            <a:r>
              <a:rPr lang="en-US" sz="5300" dirty="0" smtClean="0">
                <a:latin typeface="+mj-lt"/>
                <a:cs typeface="Calibri" pitchFamily="34" charset="0"/>
              </a:rPr>
              <a:t>()</a:t>
            </a:r>
          </a:p>
          <a:p>
            <a:pPr>
              <a:buNone/>
            </a:pPr>
            <a:r>
              <a:rPr lang="en-US" sz="5300" dirty="0" smtClean="0">
                <a:latin typeface="+mj-lt"/>
                <a:cs typeface="Calibri" pitchFamily="34" charset="0"/>
              </a:rPr>
              <a:t>	{	return $this-&gt;id.":". $this-&gt;name;</a:t>
            </a:r>
          </a:p>
          <a:p>
            <a:pPr>
              <a:buNone/>
            </a:pPr>
            <a:r>
              <a:rPr lang="en-US" sz="5300" dirty="0" smtClean="0">
                <a:latin typeface="+mj-lt"/>
                <a:cs typeface="Calibri" pitchFamily="34" charset="0"/>
              </a:rPr>
              <a:t>	}</a:t>
            </a:r>
          </a:p>
          <a:p>
            <a:pPr>
              <a:buNone/>
            </a:pPr>
            <a:r>
              <a:rPr lang="en-US" sz="5300" dirty="0" smtClean="0">
                <a:latin typeface="+mj-lt"/>
                <a:cs typeface="Calibri" pitchFamily="34" charset="0"/>
              </a:rPr>
              <a:t>}</a:t>
            </a:r>
          </a:p>
          <a:p>
            <a:pPr>
              <a:buNone/>
            </a:pPr>
            <a:r>
              <a:rPr lang="en-US" sz="5300" dirty="0" smtClean="0">
                <a:latin typeface="+mj-lt"/>
                <a:cs typeface="Calibri" pitchFamily="34" charset="0"/>
              </a:rPr>
              <a:t>	$</a:t>
            </a:r>
            <a:r>
              <a:rPr lang="en-US" sz="5300" dirty="0" err="1" smtClean="0">
                <a:latin typeface="+mj-lt"/>
                <a:cs typeface="Calibri" pitchFamily="34" charset="0"/>
              </a:rPr>
              <a:t>obj</a:t>
            </a:r>
            <a:r>
              <a:rPr lang="en-US" sz="5300" dirty="0" smtClean="0">
                <a:latin typeface="+mj-lt"/>
                <a:cs typeface="Calibri" pitchFamily="34" charset="0"/>
              </a:rPr>
              <a:t> = new student("0001","SV 1");</a:t>
            </a:r>
          </a:p>
          <a:p>
            <a:pPr>
              <a:buNone/>
            </a:pPr>
            <a:r>
              <a:rPr lang="en-US" sz="5300" dirty="0" smtClean="0">
                <a:latin typeface="+mj-lt"/>
                <a:cs typeface="Calibri" pitchFamily="34" charset="0"/>
              </a:rPr>
              <a:t>	echo $</a:t>
            </a:r>
            <a:r>
              <a:rPr lang="en-US" sz="5300" dirty="0" err="1" smtClean="0">
                <a:latin typeface="+mj-lt"/>
                <a:cs typeface="Calibri" pitchFamily="34" charset="0"/>
              </a:rPr>
              <a:t>obj</a:t>
            </a:r>
            <a:r>
              <a:rPr lang="en-US" sz="5300" dirty="0" smtClean="0">
                <a:latin typeface="+mj-lt"/>
                <a:cs typeface="Calibri" pitchFamily="34" charset="0"/>
              </a:rPr>
              <a:t>; // </a:t>
            </a:r>
            <a:r>
              <a:rPr lang="en-US" sz="5300" dirty="0" err="1" smtClean="0">
                <a:latin typeface="+mj-lt"/>
                <a:cs typeface="Calibri" pitchFamily="34" charset="0"/>
              </a:rPr>
              <a:t>Tương</a:t>
            </a:r>
            <a:r>
              <a:rPr lang="en-US" sz="5300" dirty="0" smtClean="0">
                <a:latin typeface="+mj-lt"/>
                <a:cs typeface="Calibri" pitchFamily="34" charset="0"/>
              </a:rPr>
              <a:t> </a:t>
            </a:r>
            <a:r>
              <a:rPr lang="en-US" sz="5300" dirty="0" err="1" smtClean="0">
                <a:latin typeface="+mj-lt"/>
                <a:cs typeface="Calibri" pitchFamily="34" charset="0"/>
              </a:rPr>
              <a:t>đương</a:t>
            </a:r>
            <a:r>
              <a:rPr lang="en-US" sz="5300" dirty="0" smtClean="0">
                <a:latin typeface="+mj-lt"/>
                <a:cs typeface="Calibri" pitchFamily="34" charset="0"/>
              </a:rPr>
              <a:t> $</a:t>
            </a:r>
            <a:r>
              <a:rPr lang="en-US" sz="5300" dirty="0" err="1" smtClean="0">
                <a:latin typeface="+mj-lt"/>
                <a:cs typeface="Calibri" pitchFamily="34" charset="0"/>
              </a:rPr>
              <a:t>obj</a:t>
            </a:r>
            <a:r>
              <a:rPr lang="en-US" sz="5300" dirty="0" smtClean="0">
                <a:latin typeface="+mj-lt"/>
                <a:cs typeface="Calibri" pitchFamily="34" charset="0"/>
              </a:rPr>
              <a:t>-&gt;__</a:t>
            </a:r>
            <a:r>
              <a:rPr lang="en-US" sz="5300" dirty="0" err="1" smtClean="0">
                <a:latin typeface="+mj-lt"/>
                <a:cs typeface="Calibri" pitchFamily="34" charset="0"/>
              </a:rPr>
              <a:t>toString</a:t>
            </a:r>
            <a:r>
              <a:rPr lang="en-US" sz="5300" dirty="0" smtClean="0">
                <a:latin typeface="+mj-lt"/>
                <a:cs typeface="Calibri" pitchFamily="34" charset="0"/>
              </a:rPr>
              <a:t>()</a:t>
            </a:r>
          </a:p>
          <a:p>
            <a:pPr>
              <a:buNone/>
            </a:pPr>
            <a:r>
              <a:rPr lang="en-US" sz="5300" dirty="0" smtClean="0">
                <a:latin typeface="+mj-lt"/>
                <a:cs typeface="Calibri" pitchFamily="34" charset="0"/>
              </a:rPr>
              <a:t>?&gt;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Tính</a:t>
            </a:r>
            <a:r>
              <a:rPr lang="en-US" dirty="0" smtClean="0"/>
              <a:t> </a:t>
            </a:r>
            <a:r>
              <a:rPr lang="en-US" dirty="0" err="1" smtClean="0"/>
              <a:t>kế</a:t>
            </a:r>
            <a:r>
              <a:rPr lang="en-US" dirty="0" smtClean="0"/>
              <a:t> </a:t>
            </a:r>
            <a:r>
              <a:rPr lang="en-US" dirty="0" err="1" smtClean="0"/>
              <a:t>thừa</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en-US" dirty="0"/>
              <a:t>M</a:t>
            </a:r>
            <a:r>
              <a:rPr lang="vi-VN" dirty="0" smtClean="0"/>
              <a:t>ột class có thể được kế thừa từ một class nào đó đã được khai báo trước.</a:t>
            </a:r>
            <a:endParaRPr lang="en-US" dirty="0" smtClean="0"/>
          </a:p>
          <a:p>
            <a:pPr algn="just"/>
            <a:r>
              <a:rPr lang="vi-VN" dirty="0" smtClean="0"/>
              <a:t>Class được kế thừa gọi là class cha (parent), class kế thừa gọi là class con(hay lớp dẫn xuất).</a:t>
            </a:r>
            <a:endParaRPr lang="en-US" dirty="0" smtClean="0"/>
          </a:p>
          <a:p>
            <a:pPr algn="just"/>
            <a:r>
              <a:rPr lang="vi-VN" dirty="0" smtClean="0"/>
              <a:t>Khi mở rộng một lớp, lớp con được thừa hưởng tất cả các phương thức, thuộc tính của lớp cha ngoại trừ các thuộc tính hoặc phương thức được khai báo với từ khóa private.</a:t>
            </a:r>
          </a:p>
          <a:p>
            <a:pPr algn="just"/>
            <a:r>
              <a:rPr lang="vi-VN" dirty="0" smtClean="0"/>
              <a:t>Cú pháp tính kế thừa: sử dụng từ khóa extends</a:t>
            </a:r>
            <a:r>
              <a:rPr lang="en-US" dirty="0" smtClean="0"/>
              <a:t>.</a:t>
            </a:r>
          </a:p>
          <a:p>
            <a:pPr>
              <a:buNone/>
            </a:pPr>
            <a:r>
              <a:rPr lang="en-US" dirty="0" smtClean="0"/>
              <a:t>class </a:t>
            </a:r>
            <a:r>
              <a:rPr lang="en-US" dirty="0" err="1" smtClean="0"/>
              <a:t>classcon</a:t>
            </a:r>
            <a:r>
              <a:rPr lang="en-US" dirty="0" smtClean="0"/>
              <a:t> </a:t>
            </a:r>
            <a:r>
              <a:rPr lang="en-US" b="1" dirty="0" smtClean="0"/>
              <a:t>extends</a:t>
            </a:r>
            <a:r>
              <a:rPr lang="en-US" dirty="0" smtClean="0"/>
              <a:t> </a:t>
            </a:r>
            <a:r>
              <a:rPr lang="en-US" dirty="0" err="1" smtClean="0"/>
              <a:t>classcha</a:t>
            </a:r>
            <a:endParaRPr lang="en-US" dirty="0" smtClean="0"/>
          </a:p>
          <a:p>
            <a:pPr>
              <a:buNone/>
            </a:pPr>
            <a:r>
              <a:rPr lang="en-US" dirty="0" smtClean="0"/>
              <a:t>{</a:t>
            </a:r>
          </a:p>
          <a:p>
            <a:pPr>
              <a:buNone/>
            </a:pPr>
            <a:r>
              <a:rPr lang="en-US" dirty="0" smtClean="0"/>
              <a:t>    //</a:t>
            </a:r>
            <a:r>
              <a:rPr lang="en-US" dirty="0" err="1" smtClean="0"/>
              <a:t>khối</a:t>
            </a:r>
            <a:r>
              <a:rPr lang="en-US" dirty="0" smtClean="0"/>
              <a:t> </a:t>
            </a:r>
            <a:r>
              <a:rPr lang="en-US" dirty="0" err="1" smtClean="0"/>
              <a:t>lệnh</a:t>
            </a:r>
            <a:r>
              <a:rPr lang="en-US" dirty="0" smtClean="0"/>
              <a:t>; </a:t>
            </a:r>
          </a:p>
          <a:p>
            <a:pPr>
              <a:buNone/>
            </a:pPr>
            <a:r>
              <a:rPr lang="en-US"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268760"/>
            <a:ext cx="8229600" cy="5472608"/>
          </a:xfrm>
        </p:spPr>
        <p:txBody>
          <a:bodyPr>
            <a:normAutofit fontScale="77500" lnSpcReduction="20000"/>
          </a:bodyPr>
          <a:lstStyle/>
          <a:p>
            <a:pPr marL="0" indent="0">
              <a:buNone/>
            </a:pPr>
            <a:r>
              <a:rPr lang="en-US" dirty="0"/>
              <a:t>&lt;?</a:t>
            </a:r>
            <a:r>
              <a:rPr lang="en-US" dirty="0" err="1"/>
              <a:t>php</a:t>
            </a:r>
            <a:endParaRPr lang="en-US" dirty="0"/>
          </a:p>
          <a:p>
            <a:pPr marL="0" indent="0">
              <a:buNone/>
            </a:pPr>
            <a:r>
              <a:rPr lang="en-US" dirty="0"/>
              <a:t>class </a:t>
            </a:r>
            <a:r>
              <a:rPr lang="en-US" dirty="0" smtClean="0"/>
              <a:t>A{	Private </a:t>
            </a:r>
            <a:r>
              <a:rPr lang="en-US" dirty="0"/>
              <a:t>$a1, $a2;</a:t>
            </a:r>
          </a:p>
          <a:p>
            <a:pPr marL="0" indent="0">
              <a:buNone/>
            </a:pPr>
            <a:r>
              <a:rPr lang="en-US" dirty="0" smtClean="0"/>
              <a:t>	Protected </a:t>
            </a:r>
            <a:r>
              <a:rPr lang="en-US" dirty="0"/>
              <a:t>$a3;</a:t>
            </a:r>
          </a:p>
          <a:p>
            <a:pPr marL="0" indent="0">
              <a:buNone/>
            </a:pPr>
            <a:r>
              <a:rPr lang="en-US" dirty="0" smtClean="0"/>
              <a:t>	Public </a:t>
            </a:r>
            <a:r>
              <a:rPr lang="en-US" dirty="0"/>
              <a:t>function __construct</a:t>
            </a:r>
            <a:r>
              <a:rPr lang="en-US" dirty="0" smtClean="0"/>
              <a:t>(){</a:t>
            </a:r>
            <a:endParaRPr lang="en-US" dirty="0"/>
          </a:p>
          <a:p>
            <a:pPr marL="0" indent="0">
              <a:buNone/>
            </a:pPr>
            <a:r>
              <a:rPr lang="en-US" dirty="0"/>
              <a:t>	$this-&gt;a1=1; $this-&gt;a2= 2; $this-&gt;a3= 3;</a:t>
            </a:r>
          </a:p>
          <a:p>
            <a:pPr marL="0" indent="0">
              <a:buNone/>
            </a:pPr>
            <a:r>
              <a:rPr lang="en-US" dirty="0"/>
              <a:t> </a:t>
            </a:r>
            <a:r>
              <a:rPr lang="en-US" dirty="0" smtClean="0"/>
              <a:t>              }</a:t>
            </a:r>
            <a:endParaRPr lang="en-US" dirty="0"/>
          </a:p>
          <a:p>
            <a:pPr marL="0" indent="0">
              <a:buNone/>
            </a:pPr>
            <a:r>
              <a:rPr lang="en-US" dirty="0" smtClean="0"/>
              <a:t>	public </a:t>
            </a:r>
            <a:r>
              <a:rPr lang="en-US" dirty="0"/>
              <a:t>function F</a:t>
            </a:r>
            <a:r>
              <a:rPr lang="en-US" dirty="0" smtClean="0"/>
              <a:t>()</a:t>
            </a:r>
          </a:p>
          <a:p>
            <a:pPr marL="0" indent="0">
              <a:buNone/>
            </a:pPr>
            <a:r>
              <a:rPr lang="en-US" dirty="0"/>
              <a:t>	</a:t>
            </a:r>
            <a:r>
              <a:rPr lang="en-US" dirty="0" smtClean="0"/>
              <a:t>{ echo </a:t>
            </a:r>
            <a:r>
              <a:rPr lang="en-US" dirty="0"/>
              <a:t>$this-&gt;a1 .":". $this-&gt;a2 .":" . $this-&gt;a3</a:t>
            </a:r>
            <a:r>
              <a:rPr lang="en-US" dirty="0" smtClean="0"/>
              <a:t>; }</a:t>
            </a:r>
            <a:endParaRPr lang="en-US" dirty="0"/>
          </a:p>
          <a:p>
            <a:pPr marL="0" indent="0">
              <a:buNone/>
            </a:pPr>
            <a:r>
              <a:rPr lang="en-US" dirty="0" smtClean="0"/>
              <a:t>	}</a:t>
            </a:r>
            <a:endParaRPr lang="en-US" dirty="0"/>
          </a:p>
          <a:p>
            <a:pPr marL="0" indent="0">
              <a:buNone/>
            </a:pPr>
            <a:r>
              <a:rPr lang="en-US" dirty="0" smtClean="0"/>
              <a:t>class </a:t>
            </a:r>
            <a:r>
              <a:rPr lang="en-US" dirty="0"/>
              <a:t>B </a:t>
            </a:r>
            <a:r>
              <a:rPr lang="en-US" b="1" dirty="0"/>
              <a:t>extends</a:t>
            </a:r>
            <a:r>
              <a:rPr lang="en-US" dirty="0"/>
              <a:t> A{</a:t>
            </a:r>
          </a:p>
          <a:p>
            <a:pPr marL="0" indent="0">
              <a:buNone/>
            </a:pPr>
            <a:r>
              <a:rPr lang="en-US" dirty="0"/>
              <a:t>	function F2($b1</a:t>
            </a:r>
            <a:r>
              <a:rPr lang="en-US" dirty="0" smtClean="0"/>
              <a:t>){</a:t>
            </a:r>
            <a:r>
              <a:rPr lang="en-US" dirty="0"/>
              <a:t>	$this-&gt;a3 = $b1</a:t>
            </a:r>
            <a:r>
              <a:rPr lang="en-US" dirty="0" smtClean="0"/>
              <a:t>; }</a:t>
            </a:r>
            <a:endParaRPr lang="en-US" dirty="0"/>
          </a:p>
          <a:p>
            <a:pPr marL="0" indent="0">
              <a:buNone/>
            </a:pPr>
            <a:r>
              <a:rPr lang="en-US" dirty="0" smtClean="0"/>
              <a:t>}</a:t>
            </a:r>
            <a:endParaRPr lang="en-US" dirty="0"/>
          </a:p>
          <a:p>
            <a:pPr marL="0" indent="0">
              <a:buNone/>
            </a:pPr>
            <a:r>
              <a:rPr lang="en-US" dirty="0"/>
              <a:t>$x = new B</a:t>
            </a:r>
            <a:r>
              <a:rPr lang="en-US" dirty="0" smtClean="0"/>
              <a:t>();  $</a:t>
            </a:r>
            <a:r>
              <a:rPr lang="en-US" dirty="0"/>
              <a:t>x-&gt;F();</a:t>
            </a:r>
          </a:p>
          <a:p>
            <a:pPr marL="0" indent="0">
              <a:buNone/>
            </a:pPr>
            <a:r>
              <a:rPr lang="en-US" dirty="0"/>
              <a:t>$x-&gt;F2(7</a:t>
            </a:r>
            <a:r>
              <a:rPr lang="en-US" dirty="0" smtClean="0"/>
              <a:t>);  $</a:t>
            </a:r>
            <a:r>
              <a:rPr lang="en-US" dirty="0"/>
              <a:t>x-&gt;F();</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Nội</a:t>
            </a:r>
            <a:r>
              <a:rPr lang="en-US" dirty="0" smtClean="0"/>
              <a:t> dung</a:t>
            </a:r>
            <a:endParaRPr lang="en-US" dirty="0"/>
          </a:p>
        </p:txBody>
      </p:sp>
      <p:sp>
        <p:nvSpPr>
          <p:cNvPr id="3" name="Content Placeholder 2"/>
          <p:cNvSpPr>
            <a:spLocks noGrp="1"/>
          </p:cNvSpPr>
          <p:nvPr>
            <p:ph idx="1"/>
          </p:nvPr>
        </p:nvSpPr>
        <p:spPr/>
        <p:txBody>
          <a:bodyPr/>
          <a:lstStyle/>
          <a:p>
            <a:r>
              <a:rPr lang="en-US" dirty="0" err="1" smtClean="0"/>
              <a:t>Giới</a:t>
            </a:r>
            <a:r>
              <a:rPr lang="en-US" dirty="0" smtClean="0"/>
              <a:t> </a:t>
            </a:r>
            <a:r>
              <a:rPr lang="en-US" dirty="0" err="1" smtClean="0"/>
              <a:t>thiệu</a:t>
            </a:r>
            <a:endParaRPr lang="en-US" dirty="0" smtClean="0"/>
          </a:p>
          <a:p>
            <a:r>
              <a:rPr lang="en-US" dirty="0" err="1" smtClean="0"/>
              <a:t>Tạo</a:t>
            </a:r>
            <a:r>
              <a:rPr lang="en-US" dirty="0" smtClean="0"/>
              <a:t> class</a:t>
            </a:r>
          </a:p>
          <a:p>
            <a:r>
              <a:rPr lang="en-US" dirty="0" err="1" smtClean="0"/>
              <a:t>Tạo</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và</a:t>
            </a:r>
            <a:r>
              <a:rPr lang="en-US" dirty="0" smtClean="0"/>
              <a:t> </a:t>
            </a:r>
            <a:r>
              <a:rPr lang="en-US" dirty="0" err="1" smtClean="0"/>
              <a:t>truy</a:t>
            </a:r>
            <a:r>
              <a:rPr lang="en-US" dirty="0" smtClean="0"/>
              <a:t> </a:t>
            </a:r>
            <a:r>
              <a:rPr lang="en-US" dirty="0" err="1" smtClean="0"/>
              <a:t>xuất</a:t>
            </a:r>
            <a:r>
              <a:rPr lang="en-US" dirty="0" smtClean="0"/>
              <a:t> </a:t>
            </a:r>
            <a:r>
              <a:rPr lang="en-US" dirty="0" err="1" smtClean="0"/>
              <a:t>các</a:t>
            </a:r>
            <a:r>
              <a:rPr lang="en-US" dirty="0" smtClean="0"/>
              <a:t> </a:t>
            </a:r>
            <a:r>
              <a:rPr lang="en-US" dirty="0" err="1" smtClean="0"/>
              <a:t>thành</a:t>
            </a:r>
            <a:r>
              <a:rPr lang="en-US" dirty="0" smtClean="0"/>
              <a:t> </a:t>
            </a:r>
            <a:r>
              <a:rPr lang="en-US" dirty="0" err="1" smtClean="0"/>
              <a:t>phần</a:t>
            </a:r>
            <a:r>
              <a:rPr lang="en-US" dirty="0" smtClean="0"/>
              <a:t> </a:t>
            </a:r>
            <a:r>
              <a:rPr lang="en-US" dirty="0" err="1" smtClean="0"/>
              <a:t>trong</a:t>
            </a:r>
            <a:r>
              <a:rPr lang="en-US" dirty="0" smtClean="0"/>
              <a:t> </a:t>
            </a:r>
            <a:r>
              <a:rPr lang="en-US" dirty="0" err="1" smtClean="0"/>
              <a:t>đối</a:t>
            </a:r>
            <a:r>
              <a:rPr lang="en-US" dirty="0" smtClean="0"/>
              <a:t> </a:t>
            </a:r>
            <a:r>
              <a:rPr lang="en-US" dirty="0" err="1" smtClean="0"/>
              <a:t>tượng</a:t>
            </a:r>
            <a:endParaRPr lang="en-US" dirty="0" smtClean="0"/>
          </a:p>
          <a:p>
            <a:r>
              <a:rPr lang="en-US" dirty="0" err="1" smtClean="0"/>
              <a:t>Các</a:t>
            </a:r>
            <a:r>
              <a:rPr lang="en-US" dirty="0" smtClean="0"/>
              <a:t> </a:t>
            </a:r>
            <a:r>
              <a:rPr lang="en-US" dirty="0" err="1" smtClean="0"/>
              <a:t>hàm</a:t>
            </a:r>
            <a:r>
              <a:rPr lang="en-US" dirty="0" smtClean="0"/>
              <a:t> magic</a:t>
            </a:r>
          </a:p>
          <a:p>
            <a:r>
              <a:rPr lang="en-US" dirty="0" err="1" smtClean="0"/>
              <a:t>Tính</a:t>
            </a:r>
            <a:r>
              <a:rPr lang="en-US" dirty="0" smtClean="0"/>
              <a:t> </a:t>
            </a:r>
            <a:r>
              <a:rPr lang="en-US" dirty="0" err="1" smtClean="0"/>
              <a:t>kế</a:t>
            </a:r>
            <a:r>
              <a:rPr lang="en-US" dirty="0" smtClean="0"/>
              <a:t> </a:t>
            </a:r>
            <a:r>
              <a:rPr lang="en-US" dirty="0" err="1" smtClean="0"/>
              <a:t>thừa</a:t>
            </a:r>
            <a:r>
              <a:rPr lang="en-US" dirty="0" smtClean="0"/>
              <a: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Một</a:t>
            </a:r>
            <a:r>
              <a:rPr lang="en-US" dirty="0" smtClean="0"/>
              <a:t> </a:t>
            </a:r>
            <a:r>
              <a:rPr lang="en-US" dirty="0" err="1" smtClean="0"/>
              <a:t>số</a:t>
            </a:r>
            <a:r>
              <a:rPr lang="en-US" dirty="0" smtClean="0"/>
              <a:t> </a:t>
            </a:r>
            <a:r>
              <a:rPr lang="en-US" dirty="0" err="1" smtClean="0"/>
              <a:t>hàm</a:t>
            </a:r>
            <a:r>
              <a:rPr lang="en-US" dirty="0" smtClean="0"/>
              <a:t>, </a:t>
            </a:r>
            <a:r>
              <a:rPr lang="en-US" dirty="0" err="1" smtClean="0"/>
              <a:t>hằng</a:t>
            </a:r>
            <a:r>
              <a:rPr lang="en-US" dirty="0" smtClean="0"/>
              <a:t> </a:t>
            </a:r>
            <a:r>
              <a:rPr lang="en-US" dirty="0" err="1" smtClean="0"/>
              <a:t>số</a:t>
            </a:r>
            <a:r>
              <a:rPr lang="en-US" dirty="0" smtClean="0"/>
              <a:t> hay </a:t>
            </a:r>
            <a:r>
              <a:rPr lang="en-US" dirty="0" err="1" smtClean="0"/>
              <a:t>sử</a:t>
            </a:r>
            <a:r>
              <a:rPr lang="en-US" dirty="0" smtClean="0"/>
              <a:t> </a:t>
            </a:r>
            <a:r>
              <a:rPr lang="en-US" dirty="0" err="1" smtClean="0"/>
              <a:t>dụng</a:t>
            </a:r>
            <a:r>
              <a:rPr lang="en-US" dirty="0" smtClean="0"/>
              <a:t> </a:t>
            </a:r>
            <a:r>
              <a:rPr lang="en-US" dirty="0" err="1" smtClean="0"/>
              <a:t>với</a:t>
            </a:r>
            <a:r>
              <a:rPr lang="en-US" dirty="0" smtClean="0"/>
              <a:t> class</a:t>
            </a:r>
            <a:endParaRPr lang="en-US" dirty="0"/>
          </a:p>
        </p:txBody>
      </p:sp>
      <p:sp>
        <p:nvSpPr>
          <p:cNvPr id="3" name="Content Placeholder 2"/>
          <p:cNvSpPr>
            <a:spLocks noGrp="1"/>
          </p:cNvSpPr>
          <p:nvPr>
            <p:ph idx="1"/>
          </p:nvPr>
        </p:nvSpPr>
        <p:spPr/>
        <p:txBody>
          <a:bodyPr/>
          <a:lstStyle/>
          <a:p>
            <a:r>
              <a:rPr lang="en-US" dirty="0" err="1" smtClean="0"/>
              <a:t>get_class</a:t>
            </a:r>
            <a:r>
              <a:rPr lang="en-US" dirty="0" smtClean="0"/>
              <a:t>(): </a:t>
            </a:r>
            <a:r>
              <a:rPr lang="en-US" dirty="0" err="1" smtClean="0"/>
              <a:t>Trả</a:t>
            </a:r>
            <a:r>
              <a:rPr lang="en-US" dirty="0" smtClean="0"/>
              <a:t> </a:t>
            </a:r>
            <a:r>
              <a:rPr lang="en-US" dirty="0" err="1" smtClean="0"/>
              <a:t>về</a:t>
            </a:r>
            <a:r>
              <a:rPr lang="en-US" dirty="0" smtClean="0"/>
              <a:t> </a:t>
            </a:r>
            <a:r>
              <a:rPr lang="en-US" dirty="0" err="1" smtClean="0"/>
              <a:t>tên</a:t>
            </a:r>
            <a:r>
              <a:rPr lang="en-US" dirty="0" smtClean="0"/>
              <a:t> class </a:t>
            </a:r>
            <a:r>
              <a:rPr lang="en-US" dirty="0" err="1" smtClean="0"/>
              <a:t>của</a:t>
            </a:r>
            <a:r>
              <a:rPr lang="en-US" dirty="0" smtClean="0"/>
              <a:t> </a:t>
            </a:r>
            <a:r>
              <a:rPr lang="en-US" dirty="0" err="1" smtClean="0"/>
              <a:t>một</a:t>
            </a:r>
            <a:r>
              <a:rPr lang="en-US" dirty="0" smtClean="0"/>
              <a:t> </a:t>
            </a:r>
            <a:r>
              <a:rPr lang="en-US" dirty="0" err="1" smtClean="0"/>
              <a:t>biến</a:t>
            </a:r>
            <a:r>
              <a:rPr lang="en-US" dirty="0" smtClean="0"/>
              <a:t>.</a:t>
            </a:r>
          </a:p>
          <a:p>
            <a:pPr lvl="1"/>
            <a:r>
              <a:rPr lang="en-US" dirty="0" err="1" smtClean="0"/>
              <a:t>Get_class</a:t>
            </a:r>
            <a:r>
              <a:rPr lang="en-US" dirty="0" smtClean="0"/>
              <a:t>($</a:t>
            </a:r>
            <a:r>
              <a:rPr lang="en-US" dirty="0" err="1" smtClean="0"/>
              <a:t>obj</a:t>
            </a:r>
            <a:r>
              <a:rPr lang="en-US" dirty="0" smtClean="0"/>
              <a:t>)</a:t>
            </a:r>
          </a:p>
          <a:p>
            <a:pPr lvl="1"/>
            <a:r>
              <a:rPr lang="en-US" dirty="0" smtClean="0"/>
              <a:t>$</a:t>
            </a:r>
            <a:r>
              <a:rPr lang="en-US" dirty="0" err="1" smtClean="0"/>
              <a:t>obj</a:t>
            </a:r>
            <a:r>
              <a:rPr lang="en-US" dirty="0" smtClean="0"/>
              <a:t>: </a:t>
            </a:r>
            <a:r>
              <a:rPr lang="en-US" dirty="0" err="1" smtClean="0"/>
              <a:t>Tên</a:t>
            </a:r>
            <a:r>
              <a:rPr lang="en-US" dirty="0" smtClean="0"/>
              <a:t> </a:t>
            </a:r>
            <a:r>
              <a:rPr lang="en-US" dirty="0" err="1" smtClean="0"/>
              <a:t>biến</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cần</a:t>
            </a:r>
            <a:r>
              <a:rPr lang="en-US" dirty="0" smtClean="0"/>
              <a:t> </a:t>
            </a:r>
            <a:r>
              <a:rPr lang="en-US" dirty="0" err="1" smtClean="0"/>
              <a:t>lấy</a:t>
            </a:r>
            <a:r>
              <a:rPr lang="en-US" dirty="0" smtClean="0"/>
              <a:t> class.</a:t>
            </a:r>
          </a:p>
          <a:p>
            <a:pPr lvl="1"/>
            <a:r>
              <a:rPr lang="en-US" dirty="0" err="1" smtClean="0"/>
              <a:t>Kết</a:t>
            </a:r>
            <a:r>
              <a:rPr lang="en-US" dirty="0" smtClean="0"/>
              <a:t> </a:t>
            </a:r>
            <a:r>
              <a:rPr lang="en-US" dirty="0" err="1" smtClean="0"/>
              <a:t>quả</a:t>
            </a:r>
            <a:r>
              <a:rPr lang="en-US" dirty="0" smtClean="0"/>
              <a:t> </a:t>
            </a:r>
            <a:r>
              <a:rPr lang="en-US" dirty="0" err="1" smtClean="0"/>
              <a:t>trả</a:t>
            </a:r>
            <a:r>
              <a:rPr lang="en-US" dirty="0" smtClean="0"/>
              <a:t> </a:t>
            </a:r>
            <a:r>
              <a:rPr lang="en-US" dirty="0" err="1" smtClean="0"/>
              <a:t>về</a:t>
            </a:r>
            <a:r>
              <a:rPr lang="en-US" dirty="0" smtClean="0"/>
              <a:t> </a:t>
            </a:r>
            <a:r>
              <a:rPr lang="en-US" dirty="0" err="1" smtClean="0"/>
              <a:t>tên</a:t>
            </a:r>
            <a:r>
              <a:rPr lang="en-US" dirty="0" smtClean="0"/>
              <a:t> class </a:t>
            </a:r>
            <a:r>
              <a:rPr lang="en-US" dirty="0" err="1" smtClean="0"/>
              <a:t>của</a:t>
            </a:r>
            <a:r>
              <a:rPr lang="en-US" dirty="0" smtClean="0"/>
              <a:t> </a:t>
            </a:r>
            <a:r>
              <a:rPr lang="en-US" dirty="0" err="1" smtClean="0"/>
              <a:t>thể</a:t>
            </a:r>
            <a:r>
              <a:rPr lang="en-US" dirty="0" smtClean="0"/>
              <a:t> </a:t>
            </a:r>
            <a:r>
              <a:rPr lang="en-US" dirty="0" err="1" smtClean="0"/>
              <a:t>hiện</a:t>
            </a:r>
            <a:r>
              <a:rPr lang="en-US" dirty="0" smtClean="0"/>
              <a:t> $obj.</a:t>
            </a:r>
          </a:p>
          <a:p>
            <a:r>
              <a:rPr lang="en-US" dirty="0" smtClean="0"/>
              <a:t>__</a:t>
            </a:r>
            <a:r>
              <a:rPr lang="en-US" dirty="0"/>
              <a:t>CLASS</a:t>
            </a:r>
            <a:r>
              <a:rPr lang="en-US" dirty="0" smtClean="0"/>
              <a:t>__: </a:t>
            </a:r>
            <a:r>
              <a:rPr lang="en-US" dirty="0" err="1" smtClean="0"/>
              <a:t>Hằng</a:t>
            </a:r>
            <a:r>
              <a:rPr lang="en-US" dirty="0" smtClean="0"/>
              <a:t> </a:t>
            </a:r>
            <a:r>
              <a:rPr lang="en-US" dirty="0" err="1" smtClean="0"/>
              <a:t>số</a:t>
            </a:r>
            <a:r>
              <a:rPr lang="en-US" dirty="0" smtClean="0"/>
              <a:t> </a:t>
            </a:r>
            <a:r>
              <a:rPr lang="en-US" dirty="0" err="1" smtClean="0"/>
              <a:t>chứa</a:t>
            </a:r>
            <a:r>
              <a:rPr lang="en-US" dirty="0" smtClean="0"/>
              <a:t> </a:t>
            </a:r>
            <a:r>
              <a:rPr lang="en-US" dirty="0" err="1" smtClean="0"/>
              <a:t>tên</a:t>
            </a:r>
            <a:r>
              <a:rPr lang="en-US" dirty="0" smtClean="0"/>
              <a:t> </a:t>
            </a:r>
            <a:r>
              <a:rPr lang="en-US" dirty="0" err="1" smtClean="0"/>
              <a:t>của</a:t>
            </a:r>
            <a:r>
              <a:rPr lang="en-US" dirty="0" smtClean="0"/>
              <a:t> class </a:t>
            </a:r>
            <a:r>
              <a:rPr lang="en-US" dirty="0" err="1" smtClean="0"/>
              <a:t>đang</a:t>
            </a:r>
            <a:r>
              <a:rPr lang="en-US" dirty="0" smtClean="0"/>
              <a:t> </a:t>
            </a:r>
            <a:r>
              <a:rPr lang="en-US" dirty="0" err="1" smtClean="0"/>
              <a:t>chạy</a:t>
            </a:r>
            <a:r>
              <a:rPr lang="en-US" dirty="0" smtClean="0"/>
              <a:t>.</a:t>
            </a:r>
          </a:p>
          <a:p>
            <a:r>
              <a:rPr lang="en-US" dirty="0" smtClean="0"/>
              <a:t>__</a:t>
            </a:r>
            <a:r>
              <a:rPr lang="en-US" dirty="0"/>
              <a:t>METHOD</a:t>
            </a:r>
            <a:r>
              <a:rPr lang="en-US" dirty="0" smtClean="0"/>
              <a:t>__:  </a:t>
            </a:r>
            <a:r>
              <a:rPr lang="en-US" dirty="0" err="1" smtClean="0"/>
              <a:t>chứa</a:t>
            </a:r>
            <a:r>
              <a:rPr lang="en-US" dirty="0" smtClean="0"/>
              <a:t> </a:t>
            </a:r>
            <a:r>
              <a:rPr lang="en-US" dirty="0" err="1" smtClean="0"/>
              <a:t>tên</a:t>
            </a:r>
            <a:r>
              <a:rPr lang="en-US" dirty="0" smtClean="0"/>
              <a:t> </a:t>
            </a:r>
            <a:r>
              <a:rPr lang="en-US" dirty="0" err="1" smtClean="0"/>
              <a:t>phương</a:t>
            </a:r>
            <a:r>
              <a:rPr lang="en-US" dirty="0" smtClean="0"/>
              <a:t> </a:t>
            </a:r>
            <a:r>
              <a:rPr lang="en-US" dirty="0" err="1" smtClean="0"/>
              <a:t>thức</a:t>
            </a:r>
            <a:r>
              <a:rPr lang="en-US" dirty="0" smtClean="0"/>
              <a:t> </a:t>
            </a:r>
            <a:r>
              <a:rPr lang="en-US" dirty="0" err="1" smtClean="0"/>
              <a:t>của</a:t>
            </a:r>
            <a:r>
              <a:rPr lang="en-US" dirty="0" smtClean="0"/>
              <a:t> class</a:t>
            </a:r>
          </a:p>
          <a:p>
            <a:endParaRPr lang="en-US" dirty="0"/>
          </a:p>
        </p:txBody>
      </p:sp>
    </p:spTree>
    <p:extLst>
      <p:ext uri="{BB962C8B-B14F-4D97-AF65-F5344CB8AC3E}">
        <p14:creationId xmlns:p14="http://schemas.microsoft.com/office/powerpoint/2010/main" val="341054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340768"/>
            <a:ext cx="8229600" cy="5517232"/>
          </a:xfrm>
        </p:spPr>
        <p:txBody>
          <a:bodyPr>
            <a:normAutofit fontScale="85000" lnSpcReduction="20000"/>
          </a:bodyPr>
          <a:lstStyle/>
          <a:p>
            <a:pPr marL="0" indent="0">
              <a:buNone/>
            </a:pPr>
            <a:r>
              <a:rPr lang="en-US" dirty="0"/>
              <a:t>&lt;?</a:t>
            </a:r>
            <a:r>
              <a:rPr lang="en-US" dirty="0" err="1"/>
              <a:t>php</a:t>
            </a:r>
            <a:endParaRPr lang="en-US" dirty="0"/>
          </a:p>
          <a:p>
            <a:pPr marL="0" indent="0">
              <a:buNone/>
            </a:pPr>
            <a:r>
              <a:rPr lang="en-US" dirty="0" smtClean="0"/>
              <a:t>class </a:t>
            </a:r>
            <a:r>
              <a:rPr lang="en-US" dirty="0"/>
              <a:t>foo {</a:t>
            </a:r>
          </a:p>
          <a:p>
            <a:pPr marL="0" indent="0">
              <a:buNone/>
            </a:pPr>
            <a:r>
              <a:rPr lang="en-US" dirty="0"/>
              <a:t>    function name</a:t>
            </a:r>
            <a:r>
              <a:rPr lang="en-US" dirty="0" smtClean="0"/>
              <a:t>()    </a:t>
            </a:r>
            <a:r>
              <a:rPr lang="en-US" dirty="0"/>
              <a:t>{</a:t>
            </a:r>
          </a:p>
          <a:p>
            <a:pPr marL="0" indent="0">
              <a:buNone/>
            </a:pPr>
            <a:r>
              <a:rPr lang="en-US" dirty="0"/>
              <a:t>        echo "My name is " , </a:t>
            </a:r>
            <a:r>
              <a:rPr lang="en-US" dirty="0" err="1"/>
              <a:t>get_class</a:t>
            </a:r>
            <a:r>
              <a:rPr lang="en-US" dirty="0"/>
              <a:t>($this) , "\n";</a:t>
            </a:r>
          </a:p>
          <a:p>
            <a:pPr marL="0" indent="0">
              <a:buNone/>
            </a:pPr>
            <a:r>
              <a:rPr lang="en-US" dirty="0"/>
              <a:t>    }</a:t>
            </a:r>
          </a:p>
          <a:p>
            <a:pPr marL="0" indent="0">
              <a:buNone/>
            </a:pPr>
            <a:r>
              <a:rPr lang="en-US" dirty="0"/>
              <a:t>}</a:t>
            </a:r>
          </a:p>
          <a:p>
            <a:pPr marL="0" indent="0">
              <a:buNone/>
            </a:pPr>
            <a:r>
              <a:rPr lang="en-US" dirty="0" smtClean="0"/>
              <a:t>// </a:t>
            </a:r>
            <a:r>
              <a:rPr lang="en-US" dirty="0"/>
              <a:t>create an object</a:t>
            </a:r>
          </a:p>
          <a:p>
            <a:pPr marL="0" indent="0">
              <a:buNone/>
            </a:pPr>
            <a:r>
              <a:rPr lang="en-US" dirty="0"/>
              <a:t>$bar = new foo();</a:t>
            </a:r>
          </a:p>
          <a:p>
            <a:pPr marL="0" indent="0">
              <a:buNone/>
            </a:pPr>
            <a:r>
              <a:rPr lang="en-US" dirty="0" smtClean="0"/>
              <a:t>// </a:t>
            </a:r>
            <a:r>
              <a:rPr lang="en-US" dirty="0"/>
              <a:t>external call</a:t>
            </a:r>
          </a:p>
          <a:p>
            <a:pPr marL="0" indent="0">
              <a:buNone/>
            </a:pPr>
            <a:r>
              <a:rPr lang="en-US" dirty="0"/>
              <a:t>echo "Its name is " , </a:t>
            </a:r>
            <a:r>
              <a:rPr lang="en-US" dirty="0" err="1"/>
              <a:t>get_class</a:t>
            </a:r>
            <a:r>
              <a:rPr lang="en-US" dirty="0"/>
              <a:t>($bar) , "\n";</a:t>
            </a:r>
          </a:p>
          <a:p>
            <a:pPr marL="0" indent="0">
              <a:buNone/>
            </a:pPr>
            <a:r>
              <a:rPr lang="en-US" dirty="0" smtClean="0"/>
              <a:t>// </a:t>
            </a:r>
            <a:r>
              <a:rPr lang="en-US" dirty="0"/>
              <a:t>internal call</a:t>
            </a:r>
          </a:p>
          <a:p>
            <a:pPr marL="0" indent="0">
              <a:buNone/>
            </a:pPr>
            <a:r>
              <a:rPr lang="en-US" dirty="0"/>
              <a:t>$bar-&gt;name();</a:t>
            </a:r>
          </a:p>
          <a:p>
            <a:pPr marL="0" indent="0">
              <a:buNone/>
            </a:pPr>
            <a:r>
              <a:rPr lang="en-US" dirty="0" smtClean="0"/>
              <a:t>?&gt;</a:t>
            </a:r>
            <a:endParaRPr lang="en-US" dirty="0"/>
          </a:p>
        </p:txBody>
      </p:sp>
    </p:spTree>
    <p:extLst>
      <p:ext uri="{BB962C8B-B14F-4D97-AF65-F5344CB8AC3E}">
        <p14:creationId xmlns:p14="http://schemas.microsoft.com/office/powerpoint/2010/main" val="40571546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124744"/>
            <a:ext cx="8229600" cy="5733256"/>
          </a:xfrm>
        </p:spPr>
        <p:txBody>
          <a:bodyPr>
            <a:normAutofit fontScale="77500" lnSpcReduction="20000"/>
          </a:bodyPr>
          <a:lstStyle/>
          <a:p>
            <a:pPr marL="0" indent="0">
              <a:buNone/>
            </a:pPr>
            <a:r>
              <a:rPr lang="en-US" dirty="0"/>
              <a:t>&lt;?</a:t>
            </a:r>
            <a:r>
              <a:rPr lang="en-US" dirty="0" err="1"/>
              <a:t>php</a:t>
            </a:r>
            <a:endParaRPr lang="en-US" dirty="0"/>
          </a:p>
          <a:p>
            <a:pPr marL="0" indent="0">
              <a:buNone/>
            </a:pPr>
            <a:r>
              <a:rPr lang="en-US" dirty="0" smtClean="0"/>
              <a:t>class A {</a:t>
            </a:r>
            <a:endParaRPr lang="en-US" dirty="0"/>
          </a:p>
          <a:p>
            <a:pPr marL="0" indent="0">
              <a:buNone/>
            </a:pPr>
            <a:r>
              <a:rPr lang="en-US" dirty="0"/>
              <a:t>    function funct1</a:t>
            </a:r>
            <a:r>
              <a:rPr lang="en-US" dirty="0" smtClean="0"/>
              <a:t>()    </a:t>
            </a:r>
            <a:r>
              <a:rPr lang="en-US" dirty="0"/>
              <a:t>{</a:t>
            </a:r>
          </a:p>
          <a:p>
            <a:pPr marL="0" indent="0">
              <a:buNone/>
            </a:pPr>
            <a:r>
              <a:rPr lang="en-US" dirty="0"/>
              <a:t>        echo  __CLASS__ . "-&gt; ". __METHOD__."&lt;</a:t>
            </a:r>
            <a:r>
              <a:rPr lang="en-US" dirty="0" err="1"/>
              <a:t>br</a:t>
            </a:r>
            <a:r>
              <a:rPr lang="en-US" dirty="0"/>
              <a:t>/&gt;";</a:t>
            </a:r>
          </a:p>
          <a:p>
            <a:pPr marL="0" indent="0">
              <a:buNone/>
            </a:pPr>
            <a:r>
              <a:rPr lang="en-US" dirty="0"/>
              <a:t>    }</a:t>
            </a:r>
          </a:p>
          <a:p>
            <a:pPr marL="0" indent="0">
              <a:buNone/>
            </a:pPr>
            <a:r>
              <a:rPr lang="en-US" dirty="0"/>
              <a:t>}</a:t>
            </a:r>
          </a:p>
          <a:p>
            <a:pPr marL="0" indent="0">
              <a:buNone/>
            </a:pPr>
            <a:r>
              <a:rPr lang="en-US" dirty="0"/>
              <a:t>class B extends </a:t>
            </a:r>
            <a:r>
              <a:rPr lang="en-US" dirty="0" smtClean="0"/>
              <a:t>A {</a:t>
            </a:r>
            <a:endParaRPr lang="en-US" dirty="0"/>
          </a:p>
          <a:p>
            <a:pPr marL="0" indent="0">
              <a:buNone/>
            </a:pPr>
            <a:r>
              <a:rPr lang="en-US" dirty="0"/>
              <a:t>	function funct2</a:t>
            </a:r>
            <a:r>
              <a:rPr lang="en-US" dirty="0" smtClean="0"/>
              <a:t>(){</a:t>
            </a:r>
            <a:endParaRPr lang="en-US" dirty="0"/>
          </a:p>
          <a:p>
            <a:pPr marL="0" indent="0">
              <a:buNone/>
            </a:pPr>
            <a:r>
              <a:rPr lang="en-US" dirty="0"/>
              <a:t>	  echo  __CLASS__ . "-&gt; ". __METHOD__."&lt;</a:t>
            </a:r>
            <a:r>
              <a:rPr lang="en-US" dirty="0" err="1"/>
              <a:t>br</a:t>
            </a:r>
            <a:r>
              <a:rPr lang="en-US" dirty="0"/>
              <a:t>/&gt;";</a:t>
            </a:r>
          </a:p>
          <a:p>
            <a:pPr marL="0" indent="0">
              <a:buNone/>
            </a:pPr>
            <a:r>
              <a:rPr lang="en-US" dirty="0"/>
              <a:t>	}</a:t>
            </a:r>
          </a:p>
          <a:p>
            <a:pPr marL="0" indent="0">
              <a:buNone/>
            </a:pPr>
            <a:r>
              <a:rPr lang="en-US" dirty="0"/>
              <a:t>}</a:t>
            </a:r>
          </a:p>
          <a:p>
            <a:pPr marL="0" indent="0">
              <a:buNone/>
            </a:pPr>
            <a:r>
              <a:rPr lang="en-US" dirty="0"/>
              <a:t>$</a:t>
            </a:r>
            <a:r>
              <a:rPr lang="en-US" dirty="0" err="1"/>
              <a:t>obj</a:t>
            </a:r>
            <a:r>
              <a:rPr lang="en-US" dirty="0"/>
              <a:t> = new B();</a:t>
            </a:r>
          </a:p>
          <a:p>
            <a:pPr marL="0" indent="0">
              <a:buNone/>
            </a:pPr>
            <a:r>
              <a:rPr lang="en-US" dirty="0"/>
              <a:t>$</a:t>
            </a:r>
            <a:r>
              <a:rPr lang="en-US" dirty="0" err="1"/>
              <a:t>obj</a:t>
            </a:r>
            <a:r>
              <a:rPr lang="en-US" dirty="0"/>
              <a:t>-&gt;funct1(); </a:t>
            </a:r>
            <a:r>
              <a:rPr lang="en-US" dirty="0" smtClean="0"/>
              <a:t>		// </a:t>
            </a:r>
            <a:r>
              <a:rPr lang="en-US" dirty="0"/>
              <a:t>A-&gt; A::funct1</a:t>
            </a:r>
            <a:endParaRPr lang="en-US" dirty="0" smtClean="0"/>
          </a:p>
          <a:p>
            <a:pPr marL="0" indent="0">
              <a:buNone/>
            </a:pPr>
            <a:r>
              <a:rPr lang="en-US" dirty="0" smtClean="0"/>
              <a:t>$</a:t>
            </a:r>
            <a:r>
              <a:rPr lang="en-US" dirty="0" err="1"/>
              <a:t>obj</a:t>
            </a:r>
            <a:r>
              <a:rPr lang="en-US" dirty="0"/>
              <a:t>-&gt;funct2</a:t>
            </a:r>
            <a:r>
              <a:rPr lang="en-US" dirty="0" smtClean="0"/>
              <a:t>(); 		// </a:t>
            </a:r>
            <a:r>
              <a:rPr lang="en-US" dirty="0"/>
              <a:t>B-&gt; B::funct2</a:t>
            </a:r>
          </a:p>
          <a:p>
            <a:pPr marL="0" indent="0">
              <a:buNone/>
            </a:pPr>
            <a:r>
              <a:rPr lang="en-US" dirty="0"/>
              <a:t>echo "class= ". </a:t>
            </a:r>
            <a:r>
              <a:rPr lang="en-US" dirty="0" err="1"/>
              <a:t>get_class</a:t>
            </a:r>
            <a:r>
              <a:rPr lang="en-US" dirty="0"/>
              <a:t>($o</a:t>
            </a:r>
            <a:r>
              <a:rPr lang="en-US" dirty="0" smtClean="0"/>
              <a:t>); //</a:t>
            </a:r>
            <a:r>
              <a:rPr lang="en-US" dirty="0"/>
              <a:t> class= B</a:t>
            </a:r>
          </a:p>
          <a:p>
            <a:pPr marL="0" indent="0">
              <a:buNone/>
            </a:pPr>
            <a:endParaRPr lang="en-US" dirty="0"/>
          </a:p>
        </p:txBody>
      </p:sp>
    </p:spTree>
    <p:extLst>
      <p:ext uri="{BB962C8B-B14F-4D97-AF65-F5344CB8AC3E}">
        <p14:creationId xmlns:p14="http://schemas.microsoft.com/office/powerpoint/2010/main" val="39266308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Kết</a:t>
            </a:r>
            <a:r>
              <a:rPr lang="en-US" dirty="0" smtClean="0"/>
              <a:t> </a:t>
            </a:r>
            <a:r>
              <a:rPr lang="en-US" dirty="0" err="1" smtClean="0"/>
              <a:t>luận</a:t>
            </a:r>
            <a:endParaRPr lang="en-US" dirty="0"/>
          </a:p>
        </p:txBody>
      </p:sp>
      <p:sp>
        <p:nvSpPr>
          <p:cNvPr id="3" name="Content Placeholder 2"/>
          <p:cNvSpPr>
            <a:spLocks noGrp="1"/>
          </p:cNvSpPr>
          <p:nvPr>
            <p:ph idx="1"/>
          </p:nvPr>
        </p:nvSpPr>
        <p:spPr/>
        <p:txBody>
          <a:bodyPr/>
          <a:lstStyle/>
          <a:p>
            <a:r>
              <a:rPr lang="en-US" dirty="0" err="1" smtClean="0"/>
              <a:t>Cú</a:t>
            </a:r>
            <a:r>
              <a:rPr lang="en-US" dirty="0" smtClean="0"/>
              <a:t> </a:t>
            </a:r>
            <a:r>
              <a:rPr lang="en-US" dirty="0" err="1" smtClean="0"/>
              <a:t>pháp</a:t>
            </a:r>
            <a:r>
              <a:rPr lang="en-US" dirty="0" smtClean="0"/>
              <a:t> </a:t>
            </a:r>
            <a:r>
              <a:rPr lang="en-US" dirty="0" err="1" smtClean="0"/>
              <a:t>xây</a:t>
            </a:r>
            <a:r>
              <a:rPr lang="en-US" dirty="0" smtClean="0"/>
              <a:t> </a:t>
            </a:r>
            <a:r>
              <a:rPr lang="en-US" dirty="0" err="1" smtClean="0"/>
              <a:t>dựng</a:t>
            </a:r>
            <a:r>
              <a:rPr lang="en-US" dirty="0" smtClean="0"/>
              <a:t> </a:t>
            </a:r>
            <a:r>
              <a:rPr lang="en-US" dirty="0" err="1" smtClean="0"/>
              <a:t>một</a:t>
            </a:r>
            <a:r>
              <a:rPr lang="en-US" dirty="0" smtClean="0"/>
              <a:t> class</a:t>
            </a:r>
          </a:p>
          <a:p>
            <a:r>
              <a:rPr lang="en-US" dirty="0" err="1" smtClean="0"/>
              <a:t>Tạo</a:t>
            </a:r>
            <a:r>
              <a:rPr lang="en-US" dirty="0" smtClean="0"/>
              <a:t> </a:t>
            </a:r>
            <a:r>
              <a:rPr lang="en-US" dirty="0" err="1" smtClean="0"/>
              <a:t>và</a:t>
            </a:r>
            <a:r>
              <a:rPr lang="en-US" dirty="0" smtClean="0"/>
              <a:t> </a:t>
            </a:r>
            <a:r>
              <a:rPr lang="en-US" dirty="0" err="1" smtClean="0"/>
              <a:t>truy</a:t>
            </a:r>
            <a:r>
              <a:rPr lang="en-US" dirty="0" smtClean="0"/>
              <a:t> </a:t>
            </a:r>
            <a:r>
              <a:rPr lang="en-US" dirty="0" err="1" smtClean="0"/>
              <a:t>xuất</a:t>
            </a:r>
            <a:r>
              <a:rPr lang="en-US" dirty="0" smtClean="0"/>
              <a:t> </a:t>
            </a:r>
            <a:r>
              <a:rPr lang="en-US" dirty="0" err="1" smtClean="0"/>
              <a:t>một</a:t>
            </a:r>
            <a:r>
              <a:rPr lang="en-US" dirty="0" smtClean="0"/>
              <a:t> </a:t>
            </a:r>
            <a:r>
              <a:rPr lang="en-US" dirty="0" err="1" smtClean="0"/>
              <a:t>đối</a:t>
            </a:r>
            <a:r>
              <a:rPr lang="en-US" dirty="0" smtClean="0"/>
              <a:t> </a:t>
            </a:r>
            <a:r>
              <a:rPr lang="en-US" dirty="0" err="1" smtClean="0"/>
              <a:t>tượng</a:t>
            </a:r>
            <a:r>
              <a:rPr lang="en-US" dirty="0" smtClean="0"/>
              <a:t>.</a:t>
            </a:r>
          </a:p>
          <a:p>
            <a:r>
              <a:rPr lang="en-US" dirty="0" err="1" smtClean="0"/>
              <a:t>Hàm</a:t>
            </a:r>
            <a:r>
              <a:rPr lang="en-US" dirty="0" smtClean="0"/>
              <a:t> </a:t>
            </a:r>
            <a:r>
              <a:rPr lang="en-US" dirty="0" err="1" smtClean="0"/>
              <a:t>tạo</a:t>
            </a:r>
            <a:r>
              <a:rPr lang="en-US" dirty="0" smtClean="0"/>
              <a:t>, </a:t>
            </a:r>
            <a:r>
              <a:rPr lang="en-US" dirty="0" err="1" smtClean="0"/>
              <a:t>hủy</a:t>
            </a:r>
            <a:endParaRPr lang="en-US" dirty="0" smtClean="0"/>
          </a:p>
          <a:p>
            <a:r>
              <a:rPr lang="en-US" dirty="0" err="1" smtClean="0"/>
              <a:t>Các</a:t>
            </a:r>
            <a:r>
              <a:rPr lang="en-US" dirty="0" smtClean="0"/>
              <a:t> static method</a:t>
            </a:r>
          </a:p>
          <a:p>
            <a:r>
              <a:rPr lang="en-US" dirty="0" err="1" smtClean="0"/>
              <a:t>Tính</a:t>
            </a:r>
            <a:r>
              <a:rPr lang="en-US" dirty="0" smtClean="0"/>
              <a:t> </a:t>
            </a:r>
            <a:r>
              <a:rPr lang="en-US" dirty="0" err="1" smtClean="0"/>
              <a:t>kế</a:t>
            </a:r>
            <a:r>
              <a:rPr lang="en-US" dirty="0" smtClean="0"/>
              <a:t> </a:t>
            </a:r>
            <a:r>
              <a:rPr lang="en-US" dirty="0" err="1" smtClean="0"/>
              <a:t>thừa</a:t>
            </a:r>
            <a:endParaRPr lang="en-US" dirty="0" smtClean="0"/>
          </a:p>
          <a:p>
            <a:pPr marL="0" indent="0">
              <a:buNone/>
            </a:pPr>
            <a:r>
              <a:rPr lang="en-US" dirty="0" smtClean="0"/>
              <a:t> </a:t>
            </a:r>
            <a:endParaRPr lang="en-US" dirty="0"/>
          </a:p>
        </p:txBody>
      </p:sp>
    </p:spTree>
    <p:extLst>
      <p:ext uri="{BB962C8B-B14F-4D97-AF65-F5344CB8AC3E}">
        <p14:creationId xmlns:p14="http://schemas.microsoft.com/office/powerpoint/2010/main" val="616902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Giới</a:t>
            </a:r>
            <a:r>
              <a:rPr lang="en-US" dirty="0" smtClean="0"/>
              <a:t> </a:t>
            </a:r>
            <a:r>
              <a:rPr lang="en-US" dirty="0" err="1" smtClean="0"/>
              <a:t>thiệu</a:t>
            </a:r>
            <a:r>
              <a:rPr lang="en-US" dirty="0" smtClean="0"/>
              <a:t> OOP</a:t>
            </a:r>
            <a:endParaRPr lang="en-US" dirty="0"/>
          </a:p>
        </p:txBody>
      </p:sp>
      <p:sp>
        <p:nvSpPr>
          <p:cNvPr id="3" name="Content Placeholder 2"/>
          <p:cNvSpPr>
            <a:spLocks noGrp="1"/>
          </p:cNvSpPr>
          <p:nvPr>
            <p:ph idx="1"/>
          </p:nvPr>
        </p:nvSpPr>
        <p:spPr>
          <a:xfrm>
            <a:off x="249668" y="2060848"/>
            <a:ext cx="4474840" cy="2116832"/>
          </a:xfrm>
        </p:spPr>
        <p:txBody>
          <a:bodyPr>
            <a:normAutofit fontScale="85000" lnSpcReduction="20000"/>
          </a:bodyPr>
          <a:lstStyle/>
          <a:p>
            <a:pPr algn="just"/>
            <a:r>
              <a:rPr lang="vi-VN" dirty="0"/>
              <a:t>Lập trình hướng đối tượng (object-oriented programming - </a:t>
            </a:r>
            <a:r>
              <a:rPr lang="vi-VN" dirty="0" smtClean="0"/>
              <a:t>OOP)</a:t>
            </a:r>
            <a:r>
              <a:rPr lang="en-US" dirty="0" smtClean="0"/>
              <a:t>  </a:t>
            </a:r>
            <a:r>
              <a:rPr lang="vi-VN" dirty="0" smtClean="0"/>
              <a:t>phương </a:t>
            </a:r>
            <a:r>
              <a:rPr lang="vi-VN" dirty="0"/>
              <a:t>pháp viết mã </a:t>
            </a:r>
            <a:r>
              <a:rPr lang="vi-VN" dirty="0" smtClean="0"/>
              <a:t>nhóm </a:t>
            </a:r>
            <a:r>
              <a:rPr lang="vi-VN" dirty="0"/>
              <a:t>các action </a:t>
            </a:r>
            <a:r>
              <a:rPr lang="en-US" dirty="0" err="1" smtClean="0"/>
              <a:t>tương</a:t>
            </a:r>
            <a:r>
              <a:rPr lang="en-US" dirty="0" smtClean="0"/>
              <a:t> </a:t>
            </a:r>
            <a:r>
              <a:rPr lang="vi-VN" dirty="0" smtClean="0"/>
              <a:t>tự </a:t>
            </a:r>
            <a:r>
              <a:rPr lang="vi-VN" dirty="0"/>
              <a:t>nhau vào các class. </a:t>
            </a:r>
            <a:endParaRPr lang="en-US" dirty="0" smtClean="0"/>
          </a:p>
          <a:p>
            <a:endParaRPr lang="en-US" dirty="0"/>
          </a:p>
        </p:txBody>
      </p:sp>
      <p:pic>
        <p:nvPicPr>
          <p:cNvPr id="1026" name="Picture 2" descr="http://upload.wikimedia.org/wikipedia/commons/thumb/6/62/CPT-OOP-objects_and_classes.svg/220px-CPT-OOP-objects_and_classes.svg.png"/>
          <p:cNvPicPr>
            <a:picLocks noChangeAspect="1" noChangeArrowheads="1"/>
          </p:cNvPicPr>
          <p:nvPr/>
        </p:nvPicPr>
        <p:blipFill>
          <a:blip r:embed="rId2" cstate="print"/>
          <a:srcRect/>
          <a:stretch>
            <a:fillRect/>
          </a:stretch>
        </p:blipFill>
        <p:spPr bwMode="auto">
          <a:xfrm>
            <a:off x="4776712" y="1772816"/>
            <a:ext cx="4115768" cy="1944216"/>
          </a:xfrm>
          <a:prstGeom prst="rect">
            <a:avLst/>
          </a:prstGeom>
          <a:noFill/>
        </p:spPr>
      </p:pic>
      <p:sp>
        <p:nvSpPr>
          <p:cNvPr id="4" name="TextBox 3"/>
          <p:cNvSpPr txBox="1"/>
          <p:nvPr/>
        </p:nvSpPr>
        <p:spPr>
          <a:xfrm>
            <a:off x="245864" y="4293096"/>
            <a:ext cx="8280920" cy="2046714"/>
          </a:xfrm>
          <a:prstGeom prst="rect">
            <a:avLst/>
          </a:prstGeom>
          <a:noFill/>
        </p:spPr>
        <p:txBody>
          <a:bodyPr wrap="square" rtlCol="0">
            <a:spAutoFit/>
          </a:bodyPr>
          <a:lstStyle/>
          <a:p>
            <a:pPr marL="457200" indent="-457200">
              <a:buFont typeface="Arial" pitchFamily="34" charset="0"/>
              <a:buChar char="•"/>
            </a:pPr>
            <a:r>
              <a:rPr lang="en-US" sz="2800" dirty="0" err="1"/>
              <a:t>Làm</a:t>
            </a:r>
            <a:r>
              <a:rPr lang="en-US" sz="2800" dirty="0"/>
              <a:t> </a:t>
            </a:r>
            <a:r>
              <a:rPr lang="en-US" sz="2800" dirty="0" err="1"/>
              <a:t>chương</a:t>
            </a:r>
            <a:r>
              <a:rPr lang="en-US" sz="2800" dirty="0"/>
              <a:t> </a:t>
            </a:r>
            <a:r>
              <a:rPr lang="en-US" sz="2800" dirty="0" err="1"/>
              <a:t>trình</a:t>
            </a:r>
            <a:r>
              <a:rPr lang="en-US" sz="2800" dirty="0"/>
              <a:t>: tin </a:t>
            </a:r>
            <a:r>
              <a:rPr lang="en-US" sz="2800" dirty="0" err="1"/>
              <a:t>cậy</a:t>
            </a:r>
            <a:r>
              <a:rPr lang="en-US" sz="2800" dirty="0"/>
              <a:t>, </a:t>
            </a:r>
            <a:r>
              <a:rPr lang="en-US" sz="2800" dirty="0" err="1"/>
              <a:t>mềm</a:t>
            </a:r>
            <a:r>
              <a:rPr lang="en-US" sz="2800" dirty="0"/>
              <a:t> </a:t>
            </a:r>
            <a:r>
              <a:rPr lang="en-US" sz="2800" dirty="0" err="1"/>
              <a:t>dẻo</a:t>
            </a:r>
            <a:r>
              <a:rPr lang="en-US" sz="2800" dirty="0"/>
              <a:t>, </a:t>
            </a:r>
            <a:r>
              <a:rPr lang="en-US" sz="2800" dirty="0" err="1"/>
              <a:t>dễ</a:t>
            </a:r>
            <a:r>
              <a:rPr lang="en-US" sz="2800" dirty="0"/>
              <a:t> </a:t>
            </a:r>
            <a:r>
              <a:rPr lang="en-US" sz="2800" dirty="0" err="1"/>
              <a:t>bảo</a:t>
            </a:r>
            <a:r>
              <a:rPr lang="en-US" sz="2800" dirty="0"/>
              <a:t> </a:t>
            </a:r>
            <a:r>
              <a:rPr lang="en-US" sz="2800" dirty="0" err="1"/>
              <a:t>trì</a:t>
            </a:r>
            <a:r>
              <a:rPr lang="en-US" sz="2800" dirty="0"/>
              <a:t>.</a:t>
            </a:r>
          </a:p>
          <a:p>
            <a:pPr marL="457200" indent="-457200">
              <a:buFont typeface="Arial" pitchFamily="34" charset="0"/>
              <a:buChar char="•"/>
            </a:pPr>
            <a:r>
              <a:rPr lang="en-US" sz="2700" dirty="0" err="1" smtClean="0"/>
              <a:t>Thành</a:t>
            </a:r>
            <a:r>
              <a:rPr lang="en-US" sz="2700" dirty="0" smtClean="0"/>
              <a:t> </a:t>
            </a:r>
            <a:r>
              <a:rPr lang="en-US" sz="2700" dirty="0" err="1"/>
              <a:t>phần</a:t>
            </a:r>
            <a:r>
              <a:rPr lang="en-US" sz="2700" dirty="0"/>
              <a:t> </a:t>
            </a:r>
            <a:r>
              <a:rPr lang="en-US" sz="2700" dirty="0" err="1"/>
              <a:t>chính</a:t>
            </a:r>
            <a:r>
              <a:rPr lang="en-US" sz="2700" dirty="0"/>
              <a:t> </a:t>
            </a:r>
            <a:r>
              <a:rPr lang="en-US" sz="2700" dirty="0" err="1"/>
              <a:t>là</a:t>
            </a:r>
            <a:r>
              <a:rPr lang="en-US" sz="2700" dirty="0"/>
              <a:t> </a:t>
            </a:r>
            <a:r>
              <a:rPr lang="en-US" sz="2700" dirty="0" err="1"/>
              <a:t>các</a:t>
            </a:r>
            <a:r>
              <a:rPr lang="en-US" sz="2700" dirty="0"/>
              <a:t> </a:t>
            </a:r>
            <a:r>
              <a:rPr lang="en-US" sz="2700" dirty="0" smtClean="0"/>
              <a:t>class (</a:t>
            </a:r>
            <a:r>
              <a:rPr lang="en-US" sz="2700" dirty="0" err="1" smtClean="0"/>
              <a:t>các</a:t>
            </a:r>
            <a:r>
              <a:rPr lang="en-US" sz="2700" dirty="0" smtClean="0"/>
              <a:t> </a:t>
            </a:r>
            <a:r>
              <a:rPr lang="en-US" sz="2700" dirty="0" err="1"/>
              <a:t>khuôn</a:t>
            </a:r>
            <a:r>
              <a:rPr lang="en-US" sz="2700" dirty="0"/>
              <a:t> </a:t>
            </a:r>
            <a:r>
              <a:rPr lang="en-US" sz="2700" dirty="0" err="1" smtClean="0"/>
              <a:t>mẫu</a:t>
            </a:r>
            <a:r>
              <a:rPr lang="en-US" sz="2700" dirty="0" smtClean="0"/>
              <a:t>) </a:t>
            </a:r>
            <a:r>
              <a:rPr lang="en-US" sz="2700" dirty="0" err="1"/>
              <a:t>và</a:t>
            </a:r>
            <a:r>
              <a:rPr lang="en-US" sz="2700" dirty="0"/>
              <a:t> </a:t>
            </a:r>
            <a:r>
              <a:rPr lang="en-US" sz="2700" dirty="0" err="1"/>
              <a:t>các</a:t>
            </a:r>
            <a:r>
              <a:rPr lang="en-US" sz="2700" dirty="0"/>
              <a:t> </a:t>
            </a:r>
            <a:r>
              <a:rPr lang="en-US" sz="2700" dirty="0" err="1"/>
              <a:t>đối</a:t>
            </a:r>
            <a:r>
              <a:rPr lang="en-US" sz="2700" dirty="0"/>
              <a:t> </a:t>
            </a:r>
            <a:r>
              <a:rPr lang="en-US" sz="2700" dirty="0" err="1" smtClean="0"/>
              <a:t>tượng</a:t>
            </a:r>
            <a:r>
              <a:rPr lang="en-US" sz="2700" dirty="0" smtClean="0"/>
              <a:t> (</a:t>
            </a:r>
            <a:r>
              <a:rPr lang="en-US" sz="2700" dirty="0" err="1" smtClean="0"/>
              <a:t>thể</a:t>
            </a:r>
            <a:r>
              <a:rPr lang="en-US" sz="2700" dirty="0" smtClean="0"/>
              <a:t> </a:t>
            </a:r>
            <a:r>
              <a:rPr lang="en-US" sz="2700" dirty="0" err="1"/>
              <a:t>hiện</a:t>
            </a:r>
            <a:r>
              <a:rPr lang="en-US" sz="2700" dirty="0"/>
              <a:t> </a:t>
            </a:r>
            <a:r>
              <a:rPr lang="en-US" sz="2700" dirty="0" err="1"/>
              <a:t>của</a:t>
            </a:r>
            <a:r>
              <a:rPr lang="en-US" sz="2700" dirty="0"/>
              <a:t> </a:t>
            </a:r>
            <a:r>
              <a:rPr lang="en-US" sz="2700" dirty="0" err="1"/>
              <a:t>các</a:t>
            </a:r>
            <a:r>
              <a:rPr lang="en-US" sz="2700" dirty="0"/>
              <a:t> </a:t>
            </a:r>
            <a:r>
              <a:rPr lang="en-US" sz="2700" dirty="0" smtClean="0"/>
              <a:t>class).</a:t>
            </a:r>
            <a:endParaRPr lang="en-US" sz="2700" dirty="0"/>
          </a:p>
          <a:p>
            <a:pPr marL="457200" indent="-457200">
              <a:buFont typeface="Arial" pitchFamily="34" charset="0"/>
              <a:buChar char="•"/>
            </a:pPr>
            <a:r>
              <a:rPr lang="en-US" sz="2700" dirty="0" err="1"/>
              <a:t>Có</a:t>
            </a:r>
            <a:r>
              <a:rPr lang="en-US" sz="2700" dirty="0"/>
              <a:t> </a:t>
            </a:r>
            <a:r>
              <a:rPr lang="en-US" sz="2700" dirty="0" err="1"/>
              <a:t>các</a:t>
            </a:r>
            <a:r>
              <a:rPr lang="en-US" sz="2700" dirty="0"/>
              <a:t> </a:t>
            </a:r>
            <a:r>
              <a:rPr lang="en-US" sz="2700" dirty="0" err="1"/>
              <a:t>tính</a:t>
            </a:r>
            <a:r>
              <a:rPr lang="en-US" sz="2700" dirty="0"/>
              <a:t> </a:t>
            </a:r>
            <a:r>
              <a:rPr lang="en-US" sz="2700" dirty="0" err="1"/>
              <a:t>chất</a:t>
            </a:r>
            <a:r>
              <a:rPr lang="en-US" sz="2700" dirty="0"/>
              <a:t>: </a:t>
            </a:r>
            <a:r>
              <a:rPr lang="en-US" sz="2700" dirty="0" err="1"/>
              <a:t>đóng</a:t>
            </a:r>
            <a:r>
              <a:rPr lang="en-US" sz="2700" dirty="0"/>
              <a:t> </a:t>
            </a:r>
            <a:r>
              <a:rPr lang="en-US" sz="2700" dirty="0" err="1"/>
              <a:t>gói</a:t>
            </a:r>
            <a:r>
              <a:rPr lang="en-US" sz="2700" dirty="0"/>
              <a:t>, </a:t>
            </a:r>
            <a:r>
              <a:rPr lang="en-US" sz="2700" dirty="0" err="1"/>
              <a:t>kế</a:t>
            </a:r>
            <a:r>
              <a:rPr lang="en-US" sz="2700" dirty="0"/>
              <a:t> </a:t>
            </a:r>
            <a:r>
              <a:rPr lang="en-US" sz="2700" dirty="0" err="1"/>
              <a:t>thừa</a:t>
            </a:r>
            <a:r>
              <a:rPr lang="en-US" sz="2700" dirty="0"/>
              <a:t>, </a:t>
            </a:r>
            <a:r>
              <a:rPr lang="en-US" sz="2700" dirty="0" err="1"/>
              <a:t>trừu</a:t>
            </a:r>
            <a:r>
              <a:rPr lang="en-US" sz="2700" dirty="0"/>
              <a:t> </a:t>
            </a:r>
            <a:r>
              <a:rPr lang="en-US" sz="2700" dirty="0" err="1"/>
              <a:t>tượng</a:t>
            </a:r>
            <a:r>
              <a:rPr lang="en-US" sz="2700" dirty="0"/>
              <a: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
            </a:r>
            <a:r>
              <a:rPr lang="en-US" dirty="0" smtClean="0"/>
              <a:t>lass</a:t>
            </a:r>
            <a:endParaRPr lang="en-US" dirty="0"/>
          </a:p>
        </p:txBody>
      </p:sp>
      <p:sp>
        <p:nvSpPr>
          <p:cNvPr id="3" name="Content Placeholder 2"/>
          <p:cNvSpPr>
            <a:spLocks noGrp="1"/>
          </p:cNvSpPr>
          <p:nvPr>
            <p:ph idx="1"/>
          </p:nvPr>
        </p:nvSpPr>
        <p:spPr/>
        <p:txBody>
          <a:bodyPr/>
          <a:lstStyle/>
          <a:p>
            <a:r>
              <a:rPr lang="en-US" dirty="0" err="1" smtClean="0"/>
              <a:t>Giới</a:t>
            </a:r>
            <a:r>
              <a:rPr lang="en-US" dirty="0" smtClean="0"/>
              <a:t> </a:t>
            </a:r>
            <a:r>
              <a:rPr lang="en-US" dirty="0" err="1" smtClean="0"/>
              <a:t>thiệu</a:t>
            </a:r>
            <a:endParaRPr lang="en-US" dirty="0" smtClean="0"/>
          </a:p>
          <a:p>
            <a:r>
              <a:rPr lang="en-US" dirty="0" err="1" smtClean="0"/>
              <a:t>Định</a:t>
            </a:r>
            <a:r>
              <a:rPr lang="en-US" dirty="0" smtClean="0"/>
              <a:t> </a:t>
            </a:r>
            <a:r>
              <a:rPr lang="en-US" dirty="0" err="1" smtClean="0"/>
              <a:t>nghĩa</a:t>
            </a:r>
            <a:r>
              <a:rPr lang="en-US" dirty="0" smtClean="0"/>
              <a:t> class </a:t>
            </a:r>
            <a:r>
              <a:rPr lang="en-US" dirty="0" err="1" smtClean="0"/>
              <a:t>trong</a:t>
            </a:r>
            <a:r>
              <a:rPr lang="en-US" dirty="0" smtClean="0"/>
              <a:t> </a:t>
            </a:r>
            <a:r>
              <a:rPr lang="en-US" dirty="0" err="1" smtClean="0"/>
              <a:t>php</a:t>
            </a:r>
            <a:endParaRPr lang="en-US" dirty="0" smtClean="0"/>
          </a:p>
          <a:p>
            <a:r>
              <a:rPr lang="en-US" dirty="0" err="1" smtClean="0"/>
              <a:t>Tạo</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và</a:t>
            </a:r>
            <a:r>
              <a:rPr lang="en-US" dirty="0" smtClean="0"/>
              <a:t> </a:t>
            </a:r>
            <a:r>
              <a:rPr lang="en-US" dirty="0" err="1" smtClean="0"/>
              <a:t>truy</a:t>
            </a:r>
            <a:r>
              <a:rPr lang="en-US" dirty="0" smtClean="0"/>
              <a:t> </a:t>
            </a:r>
            <a:r>
              <a:rPr lang="en-US" dirty="0" err="1" smtClean="0"/>
              <a:t>xuất</a:t>
            </a:r>
            <a:r>
              <a:rPr lang="en-US" dirty="0" smtClean="0"/>
              <a:t> </a:t>
            </a:r>
            <a:r>
              <a:rPr lang="en-US" dirty="0" err="1" smtClean="0"/>
              <a:t>các</a:t>
            </a:r>
            <a:r>
              <a:rPr lang="en-US" dirty="0" smtClean="0"/>
              <a:t> </a:t>
            </a:r>
            <a:r>
              <a:rPr lang="en-US" dirty="0" err="1" smtClean="0"/>
              <a:t>thành</a:t>
            </a:r>
            <a:r>
              <a:rPr lang="en-US" dirty="0" smtClean="0"/>
              <a:t> </a:t>
            </a:r>
            <a:r>
              <a:rPr lang="en-US" dirty="0" err="1" smtClean="0"/>
              <a:t>phần</a:t>
            </a:r>
            <a:r>
              <a:rPr lang="en-US" dirty="0" smtClean="0"/>
              <a:t> </a:t>
            </a:r>
            <a:r>
              <a:rPr lang="en-US" dirty="0" err="1" smtClean="0"/>
              <a:t>của</a:t>
            </a:r>
            <a:r>
              <a:rPr lang="en-US" dirty="0" smtClean="0"/>
              <a:t> </a:t>
            </a:r>
            <a:r>
              <a:rPr lang="en-US" dirty="0" err="1" smtClean="0"/>
              <a:t>đối</a:t>
            </a:r>
            <a:r>
              <a:rPr lang="en-US" dirty="0" smtClean="0"/>
              <a:t> </a:t>
            </a:r>
            <a:r>
              <a:rPr lang="en-US" dirty="0" err="1" smtClean="0"/>
              <a:t>tượng</a:t>
            </a:r>
            <a:r>
              <a:rPr lang="en-US" dirty="0" smtClean="0"/>
              <a:t>.</a:t>
            </a:r>
          </a:p>
          <a:p>
            <a:r>
              <a:rPr lang="en-US" dirty="0" err="1" smtClean="0"/>
              <a:t>Autoload</a:t>
            </a:r>
            <a:r>
              <a:rPr lang="en-US" dirty="0" smtClean="0"/>
              <a:t> class </a:t>
            </a:r>
            <a:r>
              <a:rPr lang="en-US" dirty="0" err="1" smtClean="0"/>
              <a:t>trong</a:t>
            </a:r>
            <a:r>
              <a:rPr lang="en-US" dirty="0" smtClean="0"/>
              <a:t> </a:t>
            </a:r>
            <a:r>
              <a:rPr lang="en-US" dirty="0" err="1" smtClean="0"/>
              <a:t>php</a:t>
            </a:r>
            <a:endParaRPr lang="en-US" dirty="0" smtClean="0"/>
          </a:p>
          <a:p>
            <a:r>
              <a:rPr lang="en-US" dirty="0" err="1" smtClean="0"/>
              <a:t>Các</a:t>
            </a:r>
            <a:r>
              <a:rPr lang="en-US" dirty="0" smtClean="0"/>
              <a:t> </a:t>
            </a:r>
            <a:r>
              <a:rPr lang="en-US" dirty="0" err="1" smtClean="0"/>
              <a:t>hàm</a:t>
            </a:r>
            <a:r>
              <a:rPr lang="en-US" dirty="0" smtClean="0"/>
              <a:t> magic </a:t>
            </a:r>
            <a:r>
              <a:rPr lang="en-US" dirty="0" err="1" smtClean="0"/>
              <a:t>trong</a:t>
            </a:r>
            <a:r>
              <a:rPr lang="en-US" dirty="0" smtClean="0"/>
              <a:t> class</a:t>
            </a:r>
          </a:p>
          <a:p>
            <a:r>
              <a:rPr lang="en-US" dirty="0" err="1" smtClean="0"/>
              <a:t>Tính</a:t>
            </a:r>
            <a:r>
              <a:rPr lang="en-US" dirty="0" smtClean="0"/>
              <a:t> </a:t>
            </a:r>
            <a:r>
              <a:rPr lang="en-US" dirty="0" err="1" smtClean="0"/>
              <a:t>kế</a:t>
            </a:r>
            <a:r>
              <a:rPr lang="en-US" dirty="0" smtClean="0"/>
              <a:t> </a:t>
            </a:r>
            <a:r>
              <a:rPr lang="en-US" dirty="0" err="1" smtClean="0"/>
              <a:t>thừa</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Giới</a:t>
            </a:r>
            <a:r>
              <a:rPr lang="en-US" dirty="0" smtClean="0"/>
              <a:t> </a:t>
            </a:r>
            <a:r>
              <a:rPr lang="en-US" dirty="0" err="1" smtClean="0"/>
              <a:t>thiệu</a:t>
            </a:r>
            <a:r>
              <a:rPr lang="en-US" dirty="0" smtClean="0"/>
              <a:t> class</a:t>
            </a:r>
            <a:endParaRPr lang="en-US" dirty="0"/>
          </a:p>
        </p:txBody>
      </p:sp>
      <p:sp>
        <p:nvSpPr>
          <p:cNvPr id="3" name="Content Placeholder 2"/>
          <p:cNvSpPr>
            <a:spLocks noGrp="1"/>
          </p:cNvSpPr>
          <p:nvPr>
            <p:ph idx="1"/>
          </p:nvPr>
        </p:nvSpPr>
        <p:spPr/>
        <p:txBody>
          <a:bodyPr/>
          <a:lstStyle/>
          <a:p>
            <a:r>
              <a:rPr lang="en-US" dirty="0" smtClean="0"/>
              <a:t>Class </a:t>
            </a:r>
            <a:r>
              <a:rPr lang="en-US" dirty="0" err="1" smtClean="0"/>
              <a:t>là</a:t>
            </a:r>
            <a:r>
              <a:rPr lang="en-US" dirty="0" smtClean="0"/>
              <a:t> </a:t>
            </a:r>
            <a:r>
              <a:rPr lang="en-US" dirty="0" err="1" smtClean="0"/>
              <a:t>một</a:t>
            </a:r>
            <a:r>
              <a:rPr lang="en-US" dirty="0" smtClean="0"/>
              <a:t> </a:t>
            </a:r>
            <a:r>
              <a:rPr lang="en-US" dirty="0" err="1" smtClean="0"/>
              <a:t>sự</a:t>
            </a:r>
            <a:r>
              <a:rPr lang="en-US" dirty="0" smtClean="0"/>
              <a:t> </a:t>
            </a:r>
            <a:r>
              <a:rPr lang="en-US" dirty="0" err="1" smtClean="0"/>
              <a:t>trừu</a:t>
            </a:r>
            <a:r>
              <a:rPr lang="en-US" dirty="0" smtClean="0"/>
              <a:t> </a:t>
            </a:r>
            <a:r>
              <a:rPr lang="en-US" dirty="0" err="1" smtClean="0"/>
              <a:t>tượng</a:t>
            </a:r>
            <a:r>
              <a:rPr lang="en-US" dirty="0" smtClean="0"/>
              <a:t> </a:t>
            </a:r>
            <a:r>
              <a:rPr lang="en-US" dirty="0" err="1" smtClean="0"/>
              <a:t>hóa</a:t>
            </a:r>
            <a:r>
              <a:rPr lang="en-US" dirty="0" smtClean="0"/>
              <a:t> </a:t>
            </a:r>
            <a:r>
              <a:rPr lang="en-US" dirty="0" err="1" smtClean="0"/>
              <a:t>của</a:t>
            </a:r>
            <a:r>
              <a:rPr lang="en-US" dirty="0" smtClean="0"/>
              <a:t> </a:t>
            </a:r>
            <a:r>
              <a:rPr lang="en-US" dirty="0" err="1" smtClean="0"/>
              <a:t>đối</a:t>
            </a:r>
            <a:r>
              <a:rPr lang="en-US" dirty="0" smtClean="0"/>
              <a:t> </a:t>
            </a:r>
            <a:r>
              <a:rPr lang="en-US" dirty="0" err="1" smtClean="0"/>
              <a:t>tượng</a:t>
            </a:r>
            <a:r>
              <a:rPr lang="en-US" dirty="0" smtClean="0"/>
              <a:t>.</a:t>
            </a:r>
          </a:p>
          <a:p>
            <a:r>
              <a:rPr lang="en-US" dirty="0" err="1" smtClean="0"/>
              <a:t>Nó</a:t>
            </a:r>
            <a:r>
              <a:rPr lang="en-US" dirty="0" smtClean="0"/>
              <a:t> </a:t>
            </a:r>
            <a:r>
              <a:rPr lang="en-US" dirty="0" err="1" smtClean="0"/>
              <a:t>được</a:t>
            </a:r>
            <a:r>
              <a:rPr lang="en-US" dirty="0" smtClean="0"/>
              <a:t> </a:t>
            </a:r>
            <a:r>
              <a:rPr lang="en-US" dirty="0" err="1" smtClean="0"/>
              <a:t>xem</a:t>
            </a:r>
            <a:r>
              <a:rPr lang="en-US" dirty="0" smtClean="0"/>
              <a:t> </a:t>
            </a:r>
            <a:r>
              <a:rPr lang="en-US" dirty="0" err="1" smtClean="0"/>
              <a:t>như</a:t>
            </a:r>
            <a:r>
              <a:rPr lang="en-US" dirty="0" smtClean="0"/>
              <a:t> </a:t>
            </a:r>
            <a:r>
              <a:rPr lang="en-US" dirty="0" err="1" smtClean="0"/>
              <a:t>một</a:t>
            </a:r>
            <a:r>
              <a:rPr lang="en-US" dirty="0" smtClean="0"/>
              <a:t> </a:t>
            </a:r>
            <a:r>
              <a:rPr lang="en-US" dirty="0" err="1" smtClean="0"/>
              <a:t>kiểu</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Nhưng</a:t>
            </a:r>
            <a:r>
              <a:rPr lang="en-US" dirty="0" smtClean="0"/>
              <a:t> </a:t>
            </a:r>
            <a:r>
              <a:rPr lang="en-US" dirty="0" err="1" smtClean="0"/>
              <a:t>khác</a:t>
            </a:r>
            <a:r>
              <a:rPr lang="en-US" dirty="0" smtClean="0"/>
              <a:t> </a:t>
            </a:r>
            <a:r>
              <a:rPr lang="en-US" dirty="0" err="1" smtClean="0"/>
              <a:t>với</a:t>
            </a:r>
            <a:r>
              <a:rPr lang="en-US" dirty="0" smtClean="0"/>
              <a:t> </a:t>
            </a:r>
            <a:r>
              <a:rPr lang="en-US" dirty="0" err="1" smtClean="0"/>
              <a:t>kiểu</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thông</a:t>
            </a:r>
            <a:r>
              <a:rPr lang="en-US" dirty="0" smtClean="0"/>
              <a:t> </a:t>
            </a:r>
            <a:r>
              <a:rPr lang="en-US" dirty="0" err="1" smtClean="0"/>
              <a:t>thường</a:t>
            </a:r>
            <a:r>
              <a:rPr lang="en-US" dirty="0" smtClean="0"/>
              <a:t>, </a:t>
            </a:r>
            <a:r>
              <a:rPr lang="en-US" dirty="0" err="1" smtClean="0"/>
              <a:t>nó</a:t>
            </a:r>
            <a:r>
              <a:rPr lang="en-US" dirty="0" smtClean="0"/>
              <a:t> </a:t>
            </a:r>
            <a:r>
              <a:rPr lang="en-US" dirty="0" err="1" smtClean="0"/>
              <a:t>bao</a:t>
            </a:r>
            <a:r>
              <a:rPr lang="en-US" dirty="0" smtClean="0"/>
              <a:t> </a:t>
            </a:r>
            <a:r>
              <a:rPr lang="en-US" dirty="0" err="1" smtClean="0"/>
              <a:t>gồm</a:t>
            </a:r>
            <a:r>
              <a:rPr lang="en-US" dirty="0" smtClean="0"/>
              <a:t> </a:t>
            </a:r>
            <a:r>
              <a:rPr lang="en-US" dirty="0" err="1" smtClean="0"/>
              <a:t>các</a:t>
            </a:r>
            <a:r>
              <a:rPr lang="en-US" dirty="0" smtClean="0"/>
              <a:t> </a:t>
            </a:r>
            <a:r>
              <a:rPr lang="en-US" dirty="0" err="1" smtClean="0"/>
              <a:t>biến</a:t>
            </a:r>
            <a:r>
              <a:rPr lang="en-US" dirty="0"/>
              <a:t> </a:t>
            </a:r>
            <a:r>
              <a:rPr lang="en-US" dirty="0" smtClean="0"/>
              <a:t>(</a:t>
            </a:r>
            <a:r>
              <a:rPr lang="en-US" dirty="0" err="1" smtClean="0"/>
              <a:t>thuộc</a:t>
            </a:r>
            <a:r>
              <a:rPr lang="en-US" dirty="0" smtClean="0"/>
              <a:t> </a:t>
            </a:r>
            <a:r>
              <a:rPr lang="en-US" dirty="0" err="1" smtClean="0"/>
              <a:t>tính</a:t>
            </a:r>
            <a:r>
              <a:rPr lang="en-US" dirty="0" smtClean="0"/>
              <a:t>) </a:t>
            </a:r>
            <a:r>
              <a:rPr lang="en-US" dirty="0" err="1" smtClean="0"/>
              <a:t>và</a:t>
            </a:r>
            <a:r>
              <a:rPr lang="en-US" dirty="0" smtClean="0"/>
              <a:t> </a:t>
            </a:r>
            <a:r>
              <a:rPr lang="en-US" dirty="0" err="1" smtClean="0"/>
              <a:t>hàm</a:t>
            </a:r>
            <a:r>
              <a:rPr lang="en-US" dirty="0" smtClean="0"/>
              <a:t> (</a:t>
            </a:r>
            <a:r>
              <a:rPr lang="en-US" dirty="0" err="1" smtClean="0"/>
              <a:t>phương</a:t>
            </a:r>
            <a:r>
              <a:rPr lang="en-US" dirty="0" smtClean="0"/>
              <a:t> </a:t>
            </a:r>
            <a:r>
              <a:rPr lang="en-US" dirty="0" err="1" smtClean="0"/>
              <a:t>thức</a:t>
            </a:r>
            <a:r>
              <a:rPr lang="en-US" dirty="0" smtClean="0"/>
              <a:t>).</a:t>
            </a:r>
          </a:p>
          <a:p>
            <a:r>
              <a:rPr lang="en-US" dirty="0" err="1" smtClean="0"/>
              <a:t>Sử</a:t>
            </a:r>
            <a:r>
              <a:rPr lang="en-US" dirty="0" smtClean="0"/>
              <a:t> </a:t>
            </a:r>
            <a:r>
              <a:rPr lang="en-US" dirty="0" err="1" smtClean="0"/>
              <a:t>dụng</a:t>
            </a:r>
            <a:r>
              <a:rPr lang="en-US" dirty="0" smtClean="0"/>
              <a:t> </a:t>
            </a:r>
            <a:r>
              <a:rPr lang="en-US" dirty="0" err="1" smtClean="0"/>
              <a:t>hướng</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khi</a:t>
            </a:r>
            <a:r>
              <a:rPr lang="en-US" dirty="0" smtClean="0"/>
              <a:t> </a:t>
            </a:r>
            <a:r>
              <a:rPr lang="en-US" dirty="0" err="1" smtClean="0"/>
              <a:t>xây</a:t>
            </a:r>
            <a:r>
              <a:rPr lang="en-US" dirty="0" smtClean="0"/>
              <a:t> </a:t>
            </a:r>
            <a:r>
              <a:rPr lang="en-US" dirty="0" err="1" smtClean="0"/>
              <a:t>dựng</a:t>
            </a:r>
            <a:r>
              <a:rPr lang="en-US" dirty="0" smtClean="0"/>
              <a:t> </a:t>
            </a:r>
            <a:r>
              <a:rPr lang="en-US" dirty="0" err="1" smtClean="0"/>
              <a:t>ứng</a:t>
            </a:r>
            <a:r>
              <a:rPr lang="en-US" dirty="0" smtClean="0"/>
              <a:t> </a:t>
            </a:r>
            <a:r>
              <a:rPr lang="en-US" dirty="0" err="1" smtClean="0"/>
              <a:t>dụng</a:t>
            </a:r>
            <a:r>
              <a:rPr lang="en-US" dirty="0" smtClean="0"/>
              <a:t> web </a:t>
            </a:r>
            <a:r>
              <a:rPr lang="en-US" dirty="0" err="1" smtClean="0"/>
              <a:t>là</a:t>
            </a:r>
            <a:r>
              <a:rPr lang="en-US" dirty="0" smtClean="0"/>
              <a:t> </a:t>
            </a:r>
            <a:r>
              <a:rPr lang="en-US" dirty="0" err="1" smtClean="0"/>
              <a:t>cần</a:t>
            </a:r>
            <a:r>
              <a:rPr lang="en-US" dirty="0" smtClean="0"/>
              <a:t> </a:t>
            </a:r>
            <a:r>
              <a:rPr lang="en-US" dirty="0" err="1" smtClean="0"/>
              <a:t>thiết</a:t>
            </a:r>
            <a:r>
              <a:rPr lang="en-US" dirty="0" smtClean="0"/>
              <a:t> </a:t>
            </a:r>
            <a:r>
              <a:rPr lang="en-US" dirty="0" err="1" smtClean="0"/>
              <a:t>để</a:t>
            </a:r>
            <a:r>
              <a:rPr lang="en-US" dirty="0" smtClean="0"/>
              <a:t> </a:t>
            </a:r>
            <a:r>
              <a:rPr lang="en-US" dirty="0" err="1" smtClean="0"/>
              <a:t>đáp</a:t>
            </a:r>
            <a:r>
              <a:rPr lang="en-US" dirty="0" smtClean="0"/>
              <a:t> </a:t>
            </a:r>
            <a:r>
              <a:rPr lang="en-US" dirty="0" err="1" smtClean="0"/>
              <a:t>ứng</a:t>
            </a:r>
            <a:r>
              <a:rPr lang="en-US" dirty="0" smtClean="0"/>
              <a:t> </a:t>
            </a:r>
            <a:r>
              <a:rPr lang="en-US" dirty="0" err="1" smtClean="0"/>
              <a:t>những</a:t>
            </a:r>
            <a:r>
              <a:rPr lang="en-US" dirty="0" smtClean="0"/>
              <a:t> </a:t>
            </a:r>
            <a:r>
              <a:rPr lang="en-US" dirty="0" err="1" smtClean="0"/>
              <a:t>yêu</a:t>
            </a:r>
            <a:r>
              <a:rPr lang="en-US" dirty="0" smtClean="0"/>
              <a:t> </a:t>
            </a:r>
            <a:r>
              <a:rPr lang="en-US" dirty="0" err="1" smtClean="0"/>
              <a:t>cầu</a:t>
            </a:r>
            <a:r>
              <a:rPr lang="en-US" dirty="0" smtClean="0"/>
              <a:t> </a:t>
            </a:r>
            <a:r>
              <a:rPr lang="en-US" dirty="0" err="1" smtClean="0"/>
              <a:t>cao</a:t>
            </a:r>
            <a:r>
              <a:rPr lang="en-US" dirty="0" smtClean="0"/>
              <a:t> </a:t>
            </a:r>
            <a:r>
              <a:rPr lang="en-US" dirty="0" err="1" smtClean="0"/>
              <a:t>trong</a:t>
            </a:r>
            <a:r>
              <a:rPr lang="en-US" dirty="0" smtClean="0"/>
              <a:t> </a:t>
            </a:r>
            <a:r>
              <a:rPr lang="en-US" dirty="0" err="1" smtClean="0"/>
              <a:t>xây</a:t>
            </a:r>
            <a:r>
              <a:rPr lang="en-US" dirty="0" smtClean="0"/>
              <a:t> </a:t>
            </a:r>
            <a:r>
              <a:rPr lang="en-US" dirty="0" err="1" smtClean="0"/>
              <a:t>dựng</a:t>
            </a:r>
            <a:r>
              <a:rPr lang="en-US" dirty="0" smtClean="0"/>
              <a:t> website </a:t>
            </a:r>
            <a:r>
              <a:rPr lang="en-US" dirty="0" err="1" smtClean="0"/>
              <a:t>hiện</a:t>
            </a:r>
            <a:r>
              <a:rPr lang="en-US" dirty="0" smtClean="0"/>
              <a:t> nay.</a:t>
            </a:r>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Định</a:t>
            </a:r>
            <a:r>
              <a:rPr lang="en-US" dirty="0" smtClean="0"/>
              <a:t> </a:t>
            </a:r>
            <a:r>
              <a:rPr lang="en-US" dirty="0" err="1" smtClean="0"/>
              <a:t>nghĩa</a:t>
            </a:r>
            <a:r>
              <a:rPr lang="en-US" dirty="0" smtClean="0"/>
              <a:t> </a:t>
            </a:r>
            <a:r>
              <a:rPr lang="en-US" dirty="0" err="1" smtClean="0"/>
              <a:t>một</a:t>
            </a:r>
            <a:r>
              <a:rPr lang="en-US" dirty="0" smtClean="0"/>
              <a:t> class PHP</a:t>
            </a:r>
            <a:endParaRPr lang="en-US" dirty="0"/>
          </a:p>
        </p:txBody>
      </p:sp>
      <p:sp>
        <p:nvSpPr>
          <p:cNvPr id="3" name="Content Placeholder 2"/>
          <p:cNvSpPr>
            <a:spLocks noGrp="1"/>
          </p:cNvSpPr>
          <p:nvPr>
            <p:ph idx="1"/>
          </p:nvPr>
        </p:nvSpPr>
        <p:spPr>
          <a:xfrm>
            <a:off x="457200" y="1340768"/>
            <a:ext cx="8229600" cy="5517232"/>
          </a:xfrm>
        </p:spPr>
        <p:txBody>
          <a:bodyPr>
            <a:normAutofit lnSpcReduction="10000"/>
          </a:bodyPr>
          <a:lstStyle/>
          <a:p>
            <a:r>
              <a:rPr lang="en-US" dirty="0" err="1" smtClean="0"/>
              <a:t>Cú</a:t>
            </a:r>
            <a:r>
              <a:rPr lang="en-US" dirty="0" smtClean="0"/>
              <a:t> </a:t>
            </a:r>
            <a:r>
              <a:rPr lang="en-US" dirty="0" err="1" smtClean="0"/>
              <a:t>pháp</a:t>
            </a:r>
            <a:r>
              <a:rPr lang="en-US" dirty="0" smtClean="0"/>
              <a:t> </a:t>
            </a:r>
            <a:r>
              <a:rPr lang="en-US" dirty="0" err="1" smtClean="0"/>
              <a:t>tạo</a:t>
            </a:r>
            <a:r>
              <a:rPr lang="en-US" dirty="0" smtClean="0"/>
              <a:t> class </a:t>
            </a:r>
            <a:r>
              <a:rPr lang="en-US" dirty="0" err="1" smtClean="0"/>
              <a:t>php</a:t>
            </a:r>
            <a:endParaRPr lang="en-US" dirty="0" smtClean="0"/>
          </a:p>
          <a:p>
            <a:pPr>
              <a:buNone/>
            </a:pPr>
            <a:r>
              <a:rPr lang="en-US" sz="2600" b="1" dirty="0" smtClean="0"/>
              <a:t>Class</a:t>
            </a:r>
            <a:r>
              <a:rPr lang="en-US" sz="2600" dirty="0" smtClean="0"/>
              <a:t> </a:t>
            </a:r>
            <a:r>
              <a:rPr lang="en-US" sz="2600" dirty="0" err="1" smtClean="0"/>
              <a:t>classname</a:t>
            </a:r>
            <a:r>
              <a:rPr lang="en-US" sz="2600" dirty="0" smtClean="0"/>
              <a:t>{</a:t>
            </a:r>
          </a:p>
          <a:p>
            <a:pPr lvl="1">
              <a:buNone/>
            </a:pPr>
            <a:r>
              <a:rPr lang="en-US" sz="2600" b="1" dirty="0" smtClean="0"/>
              <a:t>&lt;modifier&gt; </a:t>
            </a:r>
            <a:r>
              <a:rPr lang="en-US" sz="2600" dirty="0" smtClean="0"/>
              <a:t>$var1;</a:t>
            </a:r>
          </a:p>
          <a:p>
            <a:pPr lvl="1">
              <a:buNone/>
            </a:pPr>
            <a:r>
              <a:rPr lang="en-US" sz="2600" dirty="0" err="1"/>
              <a:t>v</a:t>
            </a:r>
            <a:r>
              <a:rPr lang="en-US" sz="2600" dirty="0" err="1" smtClean="0"/>
              <a:t>ar</a:t>
            </a:r>
            <a:r>
              <a:rPr lang="en-US" sz="2600" dirty="0" smtClean="0"/>
              <a:t> $</a:t>
            </a:r>
            <a:r>
              <a:rPr lang="en-US" sz="2600" dirty="0" err="1" smtClean="0"/>
              <a:t>var</a:t>
            </a:r>
            <a:r>
              <a:rPr lang="en-US" sz="2600" dirty="0" smtClean="0"/>
              <a:t>;</a:t>
            </a:r>
          </a:p>
          <a:p>
            <a:pPr lvl="1">
              <a:buNone/>
            </a:pPr>
            <a:r>
              <a:rPr lang="en-US" sz="2600" b="1" dirty="0" smtClean="0"/>
              <a:t>&lt;modifier&gt; function  </a:t>
            </a:r>
            <a:r>
              <a:rPr lang="en-US" sz="2600" dirty="0" err="1" smtClean="0"/>
              <a:t>functionName</a:t>
            </a:r>
            <a:r>
              <a:rPr lang="en-US" sz="2600" dirty="0" smtClean="0"/>
              <a:t>()</a:t>
            </a:r>
          </a:p>
          <a:p>
            <a:pPr lvl="1">
              <a:buNone/>
            </a:pPr>
            <a:r>
              <a:rPr lang="en-US" sz="2600" dirty="0" smtClean="0"/>
              <a:t>{ //code </a:t>
            </a:r>
            <a:r>
              <a:rPr lang="en-US" sz="2600" dirty="0" err="1" smtClean="0"/>
              <a:t>thân</a:t>
            </a:r>
            <a:r>
              <a:rPr lang="en-US" sz="2600" dirty="0" smtClean="0"/>
              <a:t> </a:t>
            </a:r>
            <a:r>
              <a:rPr lang="en-US" sz="2600" dirty="0" err="1" smtClean="0"/>
              <a:t>phương</a:t>
            </a:r>
            <a:r>
              <a:rPr lang="en-US" sz="2600" dirty="0" smtClean="0"/>
              <a:t> </a:t>
            </a:r>
            <a:r>
              <a:rPr lang="en-US" sz="2600" dirty="0" err="1" smtClean="0"/>
              <a:t>thức</a:t>
            </a:r>
            <a:endParaRPr lang="en-US" sz="2600" dirty="0" smtClean="0"/>
          </a:p>
          <a:p>
            <a:pPr lvl="1">
              <a:buNone/>
            </a:pPr>
            <a:r>
              <a:rPr lang="en-US" sz="2600" dirty="0" smtClean="0"/>
              <a:t>}</a:t>
            </a:r>
          </a:p>
          <a:p>
            <a:pPr>
              <a:buNone/>
            </a:pPr>
            <a:r>
              <a:rPr lang="en-US" sz="2600" dirty="0" smtClean="0"/>
              <a:t>}</a:t>
            </a:r>
          </a:p>
          <a:p>
            <a:pPr>
              <a:buNone/>
            </a:pPr>
            <a:r>
              <a:rPr lang="en-US" sz="2600" dirty="0" err="1" smtClean="0"/>
              <a:t>Trong</a:t>
            </a:r>
            <a:r>
              <a:rPr lang="en-US" sz="2600" dirty="0" smtClean="0"/>
              <a:t> </a:t>
            </a:r>
            <a:r>
              <a:rPr lang="en-US" sz="2600" dirty="0" err="1" smtClean="0"/>
              <a:t>đó</a:t>
            </a:r>
            <a:r>
              <a:rPr lang="en-US" sz="2600" dirty="0" smtClean="0"/>
              <a:t>:</a:t>
            </a:r>
          </a:p>
          <a:p>
            <a:pPr>
              <a:buNone/>
            </a:pPr>
            <a:r>
              <a:rPr lang="en-US" sz="2600" dirty="0" smtClean="0"/>
              <a:t>Class: </a:t>
            </a:r>
            <a:r>
              <a:rPr lang="en-US" sz="2600" dirty="0" err="1" smtClean="0"/>
              <a:t>từ</a:t>
            </a:r>
            <a:r>
              <a:rPr lang="en-US" sz="2600" dirty="0" smtClean="0"/>
              <a:t> </a:t>
            </a:r>
            <a:r>
              <a:rPr lang="en-US" sz="2600" dirty="0" err="1" smtClean="0"/>
              <a:t>khóa</a:t>
            </a:r>
            <a:r>
              <a:rPr lang="en-US" sz="2600" dirty="0" smtClean="0"/>
              <a:t>.</a:t>
            </a:r>
          </a:p>
          <a:p>
            <a:pPr>
              <a:buNone/>
            </a:pPr>
            <a:r>
              <a:rPr lang="en-US" sz="2600" dirty="0" err="1" smtClean="0"/>
              <a:t>Var</a:t>
            </a:r>
            <a:r>
              <a:rPr lang="en-US" sz="2600" dirty="0" smtClean="0"/>
              <a:t>, </a:t>
            </a:r>
            <a:r>
              <a:rPr lang="en-US" sz="2600" dirty="0" err="1" smtClean="0"/>
              <a:t>functionName</a:t>
            </a:r>
            <a:r>
              <a:rPr lang="en-US" sz="2600" dirty="0" smtClean="0"/>
              <a:t>: </a:t>
            </a:r>
            <a:r>
              <a:rPr lang="en-US" sz="2600" dirty="0" err="1" smtClean="0"/>
              <a:t>là</a:t>
            </a:r>
            <a:r>
              <a:rPr lang="en-US" sz="2600" dirty="0" smtClean="0"/>
              <a:t> </a:t>
            </a:r>
            <a:r>
              <a:rPr lang="en-US" sz="2600" dirty="0" err="1" smtClean="0"/>
              <a:t>tên</a:t>
            </a:r>
            <a:r>
              <a:rPr lang="en-US" sz="2600" dirty="0" smtClean="0"/>
              <a:t> </a:t>
            </a:r>
            <a:r>
              <a:rPr lang="en-US" sz="2600" dirty="0" err="1" smtClean="0"/>
              <a:t>các</a:t>
            </a:r>
            <a:r>
              <a:rPr lang="en-US" sz="2600" dirty="0" smtClean="0"/>
              <a:t> </a:t>
            </a:r>
            <a:r>
              <a:rPr lang="en-US" sz="2600" dirty="0" err="1" smtClean="0"/>
              <a:t>biến</a:t>
            </a:r>
            <a:r>
              <a:rPr lang="en-US" sz="2600" dirty="0" smtClean="0"/>
              <a:t> (</a:t>
            </a:r>
            <a:r>
              <a:rPr lang="en-US" sz="2600" dirty="0" err="1" smtClean="0"/>
              <a:t>thuộc</a:t>
            </a:r>
            <a:r>
              <a:rPr lang="en-US" sz="2600" dirty="0" smtClean="0"/>
              <a:t> </a:t>
            </a:r>
            <a:r>
              <a:rPr lang="en-US" sz="2600" dirty="0" err="1" smtClean="0"/>
              <a:t>tính</a:t>
            </a:r>
            <a:r>
              <a:rPr lang="en-US" sz="2600" dirty="0" smtClean="0"/>
              <a:t>), </a:t>
            </a:r>
            <a:r>
              <a:rPr lang="en-US" sz="2600" dirty="0" err="1" smtClean="0"/>
              <a:t>hàm</a:t>
            </a:r>
            <a:r>
              <a:rPr lang="en-US" sz="2600" dirty="0" smtClean="0"/>
              <a:t> (</a:t>
            </a:r>
            <a:r>
              <a:rPr lang="en-US" sz="2600" dirty="0" err="1" smtClean="0"/>
              <a:t>phương</a:t>
            </a:r>
            <a:r>
              <a:rPr lang="en-US" sz="2600" dirty="0" smtClean="0"/>
              <a:t> </a:t>
            </a:r>
            <a:r>
              <a:rPr lang="en-US" sz="2600" dirty="0" err="1" smtClean="0"/>
              <a:t>thức</a:t>
            </a:r>
            <a:r>
              <a:rPr lang="en-US" sz="2600" dirty="0" smtClean="0"/>
              <a:t>) </a:t>
            </a:r>
            <a:r>
              <a:rPr lang="en-US" sz="2600" dirty="0" err="1" smtClean="0"/>
              <a:t>được</a:t>
            </a:r>
            <a:r>
              <a:rPr lang="en-US" sz="2600" dirty="0" smtClean="0"/>
              <a:t> </a:t>
            </a:r>
            <a:r>
              <a:rPr lang="en-US" sz="2600" dirty="0" err="1" smtClean="0"/>
              <a:t>đóng</a:t>
            </a:r>
            <a:r>
              <a:rPr lang="en-US" sz="2600" dirty="0" smtClean="0"/>
              <a:t> </a:t>
            </a:r>
            <a:r>
              <a:rPr lang="en-US" sz="2600" dirty="0" err="1" smtClean="0"/>
              <a:t>gói</a:t>
            </a:r>
            <a:r>
              <a:rPr lang="en-US" sz="2600" dirty="0" smtClean="0"/>
              <a:t> </a:t>
            </a:r>
            <a:r>
              <a:rPr lang="en-US" sz="2600" dirty="0" err="1" smtClean="0"/>
              <a:t>trong</a:t>
            </a:r>
            <a:r>
              <a:rPr lang="en-US" sz="2600" dirty="0" smtClean="0"/>
              <a:t> </a:t>
            </a:r>
            <a:r>
              <a:rPr lang="en-US" sz="2600" dirty="0" err="1" smtClean="0"/>
              <a:t>lớp</a:t>
            </a:r>
            <a:r>
              <a:rPr lang="en-US" sz="2600"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Định</a:t>
            </a:r>
            <a:r>
              <a:rPr lang="en-US" dirty="0" smtClean="0"/>
              <a:t> </a:t>
            </a:r>
            <a:r>
              <a:rPr lang="en-US" dirty="0" err="1" smtClean="0"/>
              <a:t>nghĩa</a:t>
            </a:r>
            <a:r>
              <a:rPr lang="en-US" dirty="0" smtClean="0"/>
              <a:t> class </a:t>
            </a:r>
            <a:r>
              <a:rPr lang="en-US" dirty="0" err="1" smtClean="0"/>
              <a:t>trong</a:t>
            </a:r>
            <a:r>
              <a:rPr lang="en-US" dirty="0" smtClean="0"/>
              <a:t> </a:t>
            </a:r>
            <a:r>
              <a:rPr lang="en-US" dirty="0" err="1" smtClean="0"/>
              <a:t>php</a:t>
            </a:r>
            <a:r>
              <a:rPr lang="en-US" dirty="0" smtClean="0"/>
              <a:t> (</a:t>
            </a:r>
            <a:r>
              <a:rPr lang="en-US" dirty="0" err="1" smtClean="0"/>
              <a:t>tt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algn="just">
              <a:buFont typeface="Calibri" pitchFamily="34" charset="0"/>
              <a:buChar char="•"/>
            </a:pPr>
            <a:r>
              <a:rPr lang="en-US" dirty="0" smtClean="0"/>
              <a:t>&lt;</a:t>
            </a:r>
            <a:r>
              <a:rPr lang="en-US" dirty="0"/>
              <a:t>modifier</a:t>
            </a:r>
            <a:r>
              <a:rPr lang="en-US" dirty="0" smtClean="0"/>
              <a:t>&gt;: </a:t>
            </a:r>
            <a:r>
              <a:rPr lang="en-US" dirty="0" err="1" smtClean="0"/>
              <a:t>có</a:t>
            </a:r>
            <a:r>
              <a:rPr lang="en-US" dirty="0" smtClean="0"/>
              <a:t> </a:t>
            </a:r>
            <a:r>
              <a:rPr lang="en-US" dirty="0" err="1" smtClean="0"/>
              <a:t>thể</a:t>
            </a:r>
            <a:r>
              <a:rPr lang="en-US" dirty="0" smtClean="0"/>
              <a:t> </a:t>
            </a:r>
            <a:r>
              <a:rPr lang="en-US" dirty="0" err="1" smtClean="0"/>
              <a:t>là</a:t>
            </a:r>
            <a:r>
              <a:rPr lang="en-US" dirty="0" smtClean="0"/>
              <a:t> </a:t>
            </a:r>
            <a:r>
              <a:rPr lang="en-US" dirty="0"/>
              <a:t>public, protected, private: </a:t>
            </a:r>
            <a:r>
              <a:rPr lang="en-US" dirty="0" err="1"/>
              <a:t>thể</a:t>
            </a:r>
            <a:r>
              <a:rPr lang="en-US" dirty="0"/>
              <a:t> </a:t>
            </a:r>
            <a:r>
              <a:rPr lang="en-US" dirty="0" err="1"/>
              <a:t>hiện</a:t>
            </a:r>
            <a:r>
              <a:rPr lang="en-US" dirty="0"/>
              <a:t> </a:t>
            </a:r>
            <a:r>
              <a:rPr lang="en-US" dirty="0" err="1"/>
              <a:t>các</a:t>
            </a:r>
            <a:r>
              <a:rPr lang="en-US" dirty="0"/>
              <a:t> </a:t>
            </a:r>
            <a:r>
              <a:rPr lang="en-US" dirty="0" err="1"/>
              <a:t>phạm</a:t>
            </a:r>
            <a:r>
              <a:rPr lang="en-US" dirty="0"/>
              <a:t> vi </a:t>
            </a:r>
            <a:r>
              <a:rPr lang="en-US" dirty="0" err="1"/>
              <a:t>truy</a:t>
            </a:r>
            <a:r>
              <a:rPr lang="en-US" dirty="0"/>
              <a:t> </a:t>
            </a:r>
            <a:r>
              <a:rPr lang="en-US" dirty="0" err="1"/>
              <a:t>xuất</a:t>
            </a:r>
            <a:r>
              <a:rPr lang="en-US" dirty="0"/>
              <a:t> </a:t>
            </a:r>
            <a:r>
              <a:rPr lang="en-US" dirty="0" err="1"/>
              <a:t>của</a:t>
            </a:r>
            <a:r>
              <a:rPr lang="en-US" dirty="0"/>
              <a:t> </a:t>
            </a:r>
            <a:r>
              <a:rPr lang="en-US" dirty="0" err="1"/>
              <a:t>các</a:t>
            </a:r>
            <a:r>
              <a:rPr lang="en-US" dirty="0"/>
              <a:t> </a:t>
            </a:r>
            <a:r>
              <a:rPr lang="en-US" dirty="0" err="1"/>
              <a:t>thành</a:t>
            </a:r>
            <a:r>
              <a:rPr lang="en-US" dirty="0"/>
              <a:t> </a:t>
            </a:r>
            <a:r>
              <a:rPr lang="en-US" dirty="0" err="1"/>
              <a:t>phần</a:t>
            </a:r>
            <a:r>
              <a:rPr lang="en-US" dirty="0"/>
              <a:t>. </a:t>
            </a:r>
            <a:r>
              <a:rPr lang="en-US" dirty="0" err="1"/>
              <a:t>Mặc</a:t>
            </a:r>
            <a:r>
              <a:rPr lang="en-US" dirty="0"/>
              <a:t> </a:t>
            </a:r>
            <a:r>
              <a:rPr lang="en-US" dirty="0" err="1" smtClean="0"/>
              <a:t>định</a:t>
            </a:r>
            <a:r>
              <a:rPr lang="en-US" dirty="0" smtClean="0"/>
              <a:t>, </a:t>
            </a:r>
            <a:r>
              <a:rPr lang="en-US" dirty="0" err="1" smtClean="0"/>
              <a:t>nếu</a:t>
            </a:r>
            <a:r>
              <a:rPr lang="en-US" dirty="0" smtClean="0"/>
              <a:t> </a:t>
            </a:r>
            <a:r>
              <a:rPr lang="en-US" dirty="0" err="1" smtClean="0"/>
              <a:t>không</a:t>
            </a:r>
            <a:r>
              <a:rPr lang="en-US" dirty="0" smtClean="0"/>
              <a:t> </a:t>
            </a:r>
            <a:r>
              <a:rPr lang="en-US" dirty="0" err="1" smtClean="0"/>
              <a:t>sử</a:t>
            </a:r>
            <a:r>
              <a:rPr lang="en-US" dirty="0" smtClean="0"/>
              <a:t> </a:t>
            </a:r>
            <a:r>
              <a:rPr lang="en-US" dirty="0" err="1" smtClean="0"/>
              <a:t>dụng</a:t>
            </a:r>
            <a:r>
              <a:rPr lang="en-US" dirty="0" smtClean="0"/>
              <a:t> </a:t>
            </a:r>
            <a:r>
              <a:rPr lang="en-US" dirty="0" err="1"/>
              <a:t>là</a:t>
            </a:r>
            <a:r>
              <a:rPr lang="en-US" dirty="0"/>
              <a:t> </a:t>
            </a:r>
            <a:r>
              <a:rPr lang="en-US" dirty="0" smtClean="0"/>
              <a:t>public</a:t>
            </a:r>
          </a:p>
          <a:p>
            <a:pPr lvl="1" algn="just">
              <a:buFont typeface="Calibri" pitchFamily="34" charset="0"/>
              <a:buChar char="•"/>
            </a:pPr>
            <a:r>
              <a:rPr lang="vi-VN" dirty="0" smtClean="0">
                <a:latin typeface="Calibri" pitchFamily="34" charset="0"/>
                <a:cs typeface="Calibri" pitchFamily="34" charset="0"/>
              </a:rPr>
              <a:t>public</a:t>
            </a:r>
            <a:r>
              <a:rPr lang="vi-VN" dirty="0">
                <a:latin typeface="Calibri" pitchFamily="34" charset="0"/>
                <a:cs typeface="Calibri" pitchFamily="34" charset="0"/>
              </a:rPr>
              <a:t>: Cho phép truy xuất thuộc tính từ bên ngoài lớp và được kế thừa cho các class con.</a:t>
            </a:r>
          </a:p>
          <a:p>
            <a:pPr lvl="1">
              <a:buFont typeface="Calibri" pitchFamily="34" charset="0"/>
              <a:buChar char="•"/>
            </a:pPr>
            <a:r>
              <a:rPr lang="vi-VN" dirty="0">
                <a:latin typeface="Calibri" pitchFamily="34" charset="0"/>
                <a:cs typeface="Calibri" pitchFamily="34" charset="0"/>
              </a:rPr>
              <a:t>Private: Không cho phép truy xuất từ bên ngoài và không cho phép kế thừa sang class con</a:t>
            </a:r>
          </a:p>
          <a:p>
            <a:pPr lvl="1">
              <a:buFont typeface="Calibri" pitchFamily="34" charset="0"/>
              <a:buChar char="•"/>
            </a:pPr>
            <a:r>
              <a:rPr lang="vi-VN" dirty="0">
                <a:latin typeface="Calibri" pitchFamily="34" charset="0"/>
                <a:cs typeface="Calibri" pitchFamily="34" charset="0"/>
              </a:rPr>
              <a:t>Protected: Không cho phép truy xuất từ đối tượng ngoài nhưng cho kế thừa sang class con</a:t>
            </a:r>
            <a:endParaRPr lang="en-US"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val="40393230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Ví</a:t>
            </a:r>
            <a:r>
              <a:rPr lang="en-US" dirty="0" smtClean="0"/>
              <a:t> </a:t>
            </a:r>
            <a:r>
              <a:rPr lang="en-US" dirty="0" err="1" smtClean="0"/>
              <a:t>dụ</a:t>
            </a:r>
            <a:endParaRPr lang="en-US" dirty="0"/>
          </a:p>
        </p:txBody>
      </p:sp>
      <p:sp>
        <p:nvSpPr>
          <p:cNvPr id="3" name="Content Placeholder 2"/>
          <p:cNvSpPr>
            <a:spLocks noGrp="1"/>
          </p:cNvSpPr>
          <p:nvPr>
            <p:ph idx="1"/>
          </p:nvPr>
        </p:nvSpPr>
        <p:spPr>
          <a:xfrm>
            <a:off x="457200" y="1268760"/>
            <a:ext cx="5050904" cy="5400600"/>
          </a:xfrm>
        </p:spPr>
        <p:txBody>
          <a:bodyPr>
            <a:normAutofit fontScale="77500" lnSpcReduction="20000"/>
          </a:bodyPr>
          <a:lstStyle/>
          <a:p>
            <a:pPr marL="0" indent="0">
              <a:buNone/>
            </a:pPr>
            <a:r>
              <a:rPr lang="en-US" dirty="0"/>
              <a:t>&lt;?</a:t>
            </a:r>
            <a:r>
              <a:rPr lang="en-US" dirty="0" err="1"/>
              <a:t>php</a:t>
            </a:r>
            <a:endParaRPr lang="en-US" dirty="0"/>
          </a:p>
          <a:p>
            <a:pPr marL="0" indent="0">
              <a:buNone/>
            </a:pPr>
            <a:r>
              <a:rPr lang="en-US" dirty="0" smtClean="0"/>
              <a:t>Class </a:t>
            </a:r>
            <a:r>
              <a:rPr lang="en-US" dirty="0"/>
              <a:t>A{</a:t>
            </a:r>
          </a:p>
          <a:p>
            <a:pPr marL="0" indent="0">
              <a:buNone/>
            </a:pPr>
            <a:r>
              <a:rPr lang="en-US" dirty="0" smtClean="0"/>
              <a:t>	Public </a:t>
            </a:r>
            <a:r>
              <a:rPr lang="en-US" dirty="0"/>
              <a:t>$var1;</a:t>
            </a:r>
          </a:p>
          <a:p>
            <a:pPr marL="0" indent="0">
              <a:buNone/>
            </a:pPr>
            <a:r>
              <a:rPr lang="en-US" dirty="0" smtClean="0"/>
              <a:t>	Private </a:t>
            </a:r>
            <a:r>
              <a:rPr lang="en-US" dirty="0"/>
              <a:t>$var2, $var3=5;</a:t>
            </a:r>
          </a:p>
          <a:p>
            <a:pPr marL="0" indent="0">
              <a:buNone/>
            </a:pPr>
            <a:r>
              <a:rPr lang="en-US" dirty="0" smtClean="0"/>
              <a:t>	Protected </a:t>
            </a:r>
            <a:r>
              <a:rPr lang="en-US" dirty="0"/>
              <a:t>$var4;</a:t>
            </a:r>
          </a:p>
          <a:p>
            <a:pPr marL="0" indent="0">
              <a:buNone/>
            </a:pPr>
            <a:r>
              <a:rPr lang="en-US" dirty="0" smtClean="0"/>
              <a:t>	Public </a:t>
            </a:r>
            <a:r>
              <a:rPr lang="en-US" dirty="0"/>
              <a:t>function F()</a:t>
            </a:r>
          </a:p>
          <a:p>
            <a:pPr marL="0" indent="0">
              <a:buNone/>
            </a:pPr>
            <a:r>
              <a:rPr lang="en-US" dirty="0" smtClean="0"/>
              <a:t>	{</a:t>
            </a:r>
            <a:endParaRPr lang="en-US" dirty="0"/>
          </a:p>
          <a:p>
            <a:pPr marL="0" indent="0">
              <a:buNone/>
            </a:pPr>
            <a:r>
              <a:rPr lang="en-US" dirty="0"/>
              <a:t>	</a:t>
            </a:r>
            <a:r>
              <a:rPr lang="en-US" dirty="0" smtClean="0"/>
              <a:t>	echo </a:t>
            </a:r>
            <a:r>
              <a:rPr lang="en-US" dirty="0"/>
              <a:t>"</a:t>
            </a:r>
            <a:r>
              <a:rPr lang="en-US" dirty="0" err="1"/>
              <a:t>Funcion</a:t>
            </a:r>
            <a:r>
              <a:rPr lang="en-US" dirty="0"/>
              <a:t> A&lt;</a:t>
            </a:r>
            <a:r>
              <a:rPr lang="en-US" dirty="0" err="1"/>
              <a:t>br</a:t>
            </a:r>
            <a:r>
              <a:rPr lang="en-US" dirty="0"/>
              <a:t>&gt;";</a:t>
            </a:r>
          </a:p>
          <a:p>
            <a:pPr marL="0" indent="0">
              <a:buNone/>
            </a:pPr>
            <a:r>
              <a:rPr lang="en-US" dirty="0"/>
              <a:t>   	</a:t>
            </a:r>
            <a:r>
              <a:rPr lang="en-US" dirty="0" smtClean="0"/>
              <a:t>	echo </a:t>
            </a:r>
            <a:r>
              <a:rPr lang="en-US" dirty="0"/>
              <a:t>$this-&gt;var3;</a:t>
            </a:r>
          </a:p>
          <a:p>
            <a:pPr marL="0" indent="0">
              <a:buNone/>
            </a:pPr>
            <a:r>
              <a:rPr lang="en-US" dirty="0" smtClean="0"/>
              <a:t>	}</a:t>
            </a:r>
            <a:endParaRPr lang="en-US" dirty="0"/>
          </a:p>
          <a:p>
            <a:pPr marL="0" indent="0">
              <a:buNone/>
            </a:pPr>
            <a:r>
              <a:rPr lang="en-US" dirty="0" smtClean="0"/>
              <a:t>	}</a:t>
            </a:r>
            <a:endParaRPr lang="en-US" dirty="0"/>
          </a:p>
          <a:p>
            <a:pPr marL="0" indent="0">
              <a:buNone/>
            </a:pPr>
            <a:endParaRPr lang="en-US" dirty="0" smtClean="0"/>
          </a:p>
          <a:p>
            <a:pPr marL="0" indent="0">
              <a:buNone/>
            </a:pPr>
            <a:r>
              <a:rPr lang="en-US" dirty="0" smtClean="0"/>
              <a:t>$</a:t>
            </a:r>
            <a:r>
              <a:rPr lang="en-US" dirty="0"/>
              <a:t>x= new A();</a:t>
            </a:r>
          </a:p>
          <a:p>
            <a:pPr marL="0" indent="0">
              <a:buNone/>
            </a:pPr>
            <a:r>
              <a:rPr lang="en-US" dirty="0"/>
              <a:t>$x-&gt;F();</a:t>
            </a:r>
          </a:p>
        </p:txBody>
      </p:sp>
      <p:sp>
        <p:nvSpPr>
          <p:cNvPr id="4" name="Right Brace 3"/>
          <p:cNvSpPr/>
          <p:nvPr/>
        </p:nvSpPr>
        <p:spPr>
          <a:xfrm>
            <a:off x="5508104" y="1556792"/>
            <a:ext cx="432048" cy="367240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TextBox 4"/>
          <p:cNvSpPr txBox="1"/>
          <p:nvPr/>
        </p:nvSpPr>
        <p:spPr>
          <a:xfrm>
            <a:off x="6012160" y="3180518"/>
            <a:ext cx="1874231" cy="369332"/>
          </a:xfrm>
          <a:prstGeom prst="rect">
            <a:avLst/>
          </a:prstGeom>
          <a:noFill/>
        </p:spPr>
        <p:txBody>
          <a:bodyPr wrap="none" rtlCol="0">
            <a:spAutoFit/>
          </a:bodyPr>
          <a:lstStyle/>
          <a:p>
            <a:r>
              <a:rPr lang="en-US" dirty="0" err="1" smtClean="0"/>
              <a:t>Định</a:t>
            </a:r>
            <a:r>
              <a:rPr lang="en-US" dirty="0" smtClean="0"/>
              <a:t> </a:t>
            </a:r>
            <a:r>
              <a:rPr lang="en-US" dirty="0" err="1" smtClean="0"/>
              <a:t>nghĩa</a:t>
            </a:r>
            <a:r>
              <a:rPr lang="en-US" dirty="0" smtClean="0"/>
              <a:t> class A</a:t>
            </a:r>
            <a:endParaRPr lang="en-US" dirty="0"/>
          </a:p>
        </p:txBody>
      </p:sp>
      <p:sp>
        <p:nvSpPr>
          <p:cNvPr id="6" name="Right Brace 5"/>
          <p:cNvSpPr/>
          <p:nvPr/>
        </p:nvSpPr>
        <p:spPr>
          <a:xfrm>
            <a:off x="5508104" y="5805264"/>
            <a:ext cx="45719" cy="21602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5756239" y="5748941"/>
            <a:ext cx="2406043" cy="369332"/>
          </a:xfrm>
          <a:prstGeom prst="rect">
            <a:avLst/>
          </a:prstGeom>
          <a:noFill/>
        </p:spPr>
        <p:txBody>
          <a:bodyPr wrap="none" rtlCol="0">
            <a:spAutoFit/>
          </a:bodyPr>
          <a:lstStyle/>
          <a:p>
            <a:r>
              <a:rPr lang="en-US" dirty="0" err="1" smtClean="0"/>
              <a:t>Tạo</a:t>
            </a:r>
            <a:r>
              <a:rPr lang="en-US" dirty="0" smtClean="0"/>
              <a:t> </a:t>
            </a:r>
            <a:r>
              <a:rPr lang="en-US" dirty="0" err="1" smtClean="0"/>
              <a:t>thể</a:t>
            </a:r>
            <a:r>
              <a:rPr lang="en-US" dirty="0" smtClean="0"/>
              <a:t> </a:t>
            </a:r>
            <a:r>
              <a:rPr lang="en-US" dirty="0" err="1" smtClean="0"/>
              <a:t>hiện</a:t>
            </a:r>
            <a:r>
              <a:rPr lang="en-US" dirty="0" smtClean="0"/>
              <a:t> </a:t>
            </a:r>
            <a:r>
              <a:rPr lang="en-US" dirty="0" err="1" smtClean="0"/>
              <a:t>của</a:t>
            </a:r>
            <a:r>
              <a:rPr lang="en-US" dirty="0" smtClean="0"/>
              <a:t> class A</a:t>
            </a:r>
            <a:endParaRPr lang="en-US" dirty="0"/>
          </a:p>
        </p:txBody>
      </p:sp>
      <p:sp>
        <p:nvSpPr>
          <p:cNvPr id="8" name="Right Brace 7"/>
          <p:cNvSpPr/>
          <p:nvPr/>
        </p:nvSpPr>
        <p:spPr>
          <a:xfrm>
            <a:off x="5480389" y="6317894"/>
            <a:ext cx="45719" cy="21602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5728525" y="6150731"/>
            <a:ext cx="3235964" cy="646331"/>
          </a:xfrm>
          <a:prstGeom prst="rect">
            <a:avLst/>
          </a:prstGeom>
          <a:noFill/>
        </p:spPr>
        <p:txBody>
          <a:bodyPr wrap="square" rtlCol="0">
            <a:spAutoFit/>
          </a:bodyPr>
          <a:lstStyle/>
          <a:p>
            <a:r>
              <a:rPr lang="en-US" dirty="0" err="1" smtClean="0"/>
              <a:t>Truy</a:t>
            </a:r>
            <a:r>
              <a:rPr lang="en-US" dirty="0" smtClean="0"/>
              <a:t> </a:t>
            </a:r>
            <a:r>
              <a:rPr lang="en-US" dirty="0" err="1" smtClean="0"/>
              <a:t>xuất</a:t>
            </a:r>
            <a:r>
              <a:rPr lang="en-US" dirty="0" smtClean="0"/>
              <a:t> </a:t>
            </a:r>
            <a:r>
              <a:rPr lang="en-US" dirty="0" err="1" smtClean="0"/>
              <a:t>tới</a:t>
            </a:r>
            <a:r>
              <a:rPr lang="en-US" dirty="0" smtClean="0"/>
              <a:t> </a:t>
            </a:r>
            <a:r>
              <a:rPr lang="en-US" dirty="0" err="1" smtClean="0"/>
              <a:t>phương</a:t>
            </a:r>
            <a:r>
              <a:rPr lang="en-US" dirty="0" smtClean="0"/>
              <a:t> </a:t>
            </a:r>
            <a:r>
              <a:rPr lang="en-US" dirty="0" err="1" smtClean="0"/>
              <a:t>thức</a:t>
            </a:r>
            <a:r>
              <a:rPr lang="en-US" dirty="0" smtClean="0"/>
              <a:t> public F </a:t>
            </a:r>
            <a:r>
              <a:rPr lang="en-US" dirty="0" err="1" smtClean="0"/>
              <a:t>trong</a:t>
            </a:r>
            <a:r>
              <a:rPr lang="en-US" dirty="0" smtClean="0"/>
              <a:t> A</a:t>
            </a:r>
            <a:endParaRPr lang="en-US" dirty="0"/>
          </a:p>
        </p:txBody>
      </p:sp>
    </p:spTree>
    <p:extLst>
      <p:ext uri="{BB962C8B-B14F-4D97-AF65-F5344CB8AC3E}">
        <p14:creationId xmlns:p14="http://schemas.microsoft.com/office/powerpoint/2010/main" val="2494767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Toán</a:t>
            </a:r>
            <a:r>
              <a:rPr lang="en-US" dirty="0" smtClean="0"/>
              <a:t> </a:t>
            </a:r>
            <a:r>
              <a:rPr lang="en-US" dirty="0" err="1" smtClean="0"/>
              <a:t>tử</a:t>
            </a:r>
            <a:r>
              <a:rPr lang="en-US" dirty="0" smtClean="0"/>
              <a:t> $this, </a:t>
            </a:r>
            <a:r>
              <a:rPr lang="en-US" dirty="0" err="1" smtClean="0"/>
              <a:t>hàm</a:t>
            </a:r>
            <a:r>
              <a:rPr lang="en-US" dirty="0" smtClean="0"/>
              <a:t> </a:t>
            </a:r>
            <a:r>
              <a:rPr lang="en-US" dirty="0" err="1" smtClean="0"/>
              <a:t>tạo</a:t>
            </a:r>
            <a:r>
              <a:rPr lang="en-US" dirty="0" smtClean="0"/>
              <a:t>, </a:t>
            </a:r>
            <a:r>
              <a:rPr lang="en-US" dirty="0" err="1" smtClean="0"/>
              <a:t>hàm</a:t>
            </a:r>
            <a:r>
              <a:rPr lang="en-US" dirty="0" smtClean="0"/>
              <a:t> </a:t>
            </a:r>
            <a:r>
              <a:rPr lang="en-US" dirty="0" err="1" smtClean="0"/>
              <a:t>hủy</a:t>
            </a:r>
            <a:endParaRPr lang="en-US" dirty="0"/>
          </a:p>
        </p:txBody>
      </p:sp>
      <p:sp>
        <p:nvSpPr>
          <p:cNvPr id="3" name="Content Placeholder 2"/>
          <p:cNvSpPr>
            <a:spLocks noGrp="1"/>
          </p:cNvSpPr>
          <p:nvPr>
            <p:ph idx="1"/>
          </p:nvPr>
        </p:nvSpPr>
        <p:spPr>
          <a:xfrm>
            <a:off x="457200" y="1268760"/>
            <a:ext cx="8435280" cy="5589240"/>
          </a:xfrm>
        </p:spPr>
        <p:txBody>
          <a:bodyPr>
            <a:normAutofit fontScale="85000" lnSpcReduction="20000"/>
          </a:bodyPr>
          <a:lstStyle/>
          <a:p>
            <a:pPr>
              <a:buFont typeface="Calibri" pitchFamily="34" charset="0"/>
              <a:buChar char="•"/>
            </a:pPr>
            <a:r>
              <a:rPr lang="en-US" dirty="0" err="1"/>
              <a:t>Toán</a:t>
            </a:r>
            <a:r>
              <a:rPr lang="en-US" dirty="0"/>
              <a:t> </a:t>
            </a:r>
            <a:r>
              <a:rPr lang="en-US" dirty="0" err="1"/>
              <a:t>tử</a:t>
            </a:r>
            <a:r>
              <a:rPr lang="en-US" dirty="0"/>
              <a:t> $this-&gt; </a:t>
            </a:r>
            <a:r>
              <a:rPr lang="en-US" dirty="0" err="1"/>
              <a:t>sẽ</a:t>
            </a:r>
            <a:r>
              <a:rPr lang="en-US" dirty="0"/>
              <a:t> </a:t>
            </a:r>
            <a:r>
              <a:rPr lang="en-US" dirty="0" err="1"/>
              <a:t>truy</a:t>
            </a:r>
            <a:r>
              <a:rPr lang="en-US" dirty="0"/>
              <a:t> </a:t>
            </a:r>
            <a:r>
              <a:rPr lang="en-US" dirty="0" err="1"/>
              <a:t>xuất</a:t>
            </a:r>
            <a:r>
              <a:rPr lang="en-US" dirty="0"/>
              <a:t> </a:t>
            </a:r>
            <a:r>
              <a:rPr lang="en-US" dirty="0" err="1"/>
              <a:t>tới</a:t>
            </a:r>
            <a:r>
              <a:rPr lang="en-US" dirty="0"/>
              <a:t> </a:t>
            </a:r>
            <a:r>
              <a:rPr lang="en-US" dirty="0" err="1"/>
              <a:t>một</a:t>
            </a:r>
            <a:r>
              <a:rPr lang="en-US" dirty="0"/>
              <a:t> </a:t>
            </a:r>
            <a:r>
              <a:rPr lang="en-US" dirty="0" err="1"/>
              <a:t>thành</a:t>
            </a:r>
            <a:r>
              <a:rPr lang="en-US" dirty="0"/>
              <a:t> </a:t>
            </a:r>
            <a:r>
              <a:rPr lang="en-US" dirty="0" err="1"/>
              <a:t>phần</a:t>
            </a:r>
            <a:r>
              <a:rPr lang="en-US" dirty="0"/>
              <a:t> </a:t>
            </a:r>
            <a:r>
              <a:rPr lang="en-US" dirty="0" smtClean="0"/>
              <a:t>(</a:t>
            </a:r>
            <a:r>
              <a:rPr lang="en-US" dirty="0" err="1" smtClean="0"/>
              <a:t>thuộc</a:t>
            </a:r>
            <a:r>
              <a:rPr lang="en-US" dirty="0" smtClean="0"/>
              <a:t> </a:t>
            </a:r>
            <a:r>
              <a:rPr lang="en-US" dirty="0" err="1" smtClean="0"/>
              <a:t>tính</a:t>
            </a:r>
            <a:r>
              <a:rPr lang="en-US" dirty="0" smtClean="0"/>
              <a:t>, </a:t>
            </a:r>
            <a:r>
              <a:rPr lang="en-US" dirty="0" err="1" smtClean="0"/>
              <a:t>phương</a:t>
            </a:r>
            <a:r>
              <a:rPr lang="en-US" dirty="0" smtClean="0"/>
              <a:t> </a:t>
            </a:r>
            <a:r>
              <a:rPr lang="en-US" dirty="0" err="1" smtClean="0"/>
              <a:t>thức</a:t>
            </a:r>
            <a:r>
              <a:rPr lang="en-US" dirty="0" smtClean="0"/>
              <a:t>) </a:t>
            </a:r>
            <a:r>
              <a:rPr lang="en-US" dirty="0" err="1" smtClean="0"/>
              <a:t>trong</a:t>
            </a:r>
            <a:r>
              <a:rPr lang="en-US" dirty="0" smtClean="0"/>
              <a:t> </a:t>
            </a:r>
            <a:r>
              <a:rPr lang="en-US" dirty="0" err="1"/>
              <a:t>chính</a:t>
            </a:r>
            <a:r>
              <a:rPr lang="en-US" dirty="0"/>
              <a:t> class </a:t>
            </a:r>
            <a:r>
              <a:rPr lang="en-US" dirty="0" err="1"/>
              <a:t>này</a:t>
            </a:r>
            <a:r>
              <a:rPr lang="en-US" dirty="0"/>
              <a:t>.</a:t>
            </a:r>
          </a:p>
          <a:p>
            <a:pPr>
              <a:buFont typeface="Calibri" pitchFamily="34" charset="0"/>
              <a:buChar char="•"/>
            </a:pPr>
            <a:r>
              <a:rPr lang="en-US" dirty="0" err="1" smtClean="0"/>
              <a:t>Hàm</a:t>
            </a:r>
            <a:r>
              <a:rPr lang="en-US" dirty="0" smtClean="0"/>
              <a:t> </a:t>
            </a:r>
            <a:r>
              <a:rPr lang="en-US" dirty="0" err="1" smtClean="0"/>
              <a:t>tạo</a:t>
            </a:r>
            <a:r>
              <a:rPr lang="en-US" dirty="0" smtClean="0"/>
              <a:t>: </a:t>
            </a:r>
            <a:r>
              <a:rPr lang="en-US" dirty="0" err="1" smtClean="0"/>
              <a:t>là</a:t>
            </a:r>
            <a:r>
              <a:rPr lang="en-US" dirty="0" smtClean="0"/>
              <a:t> </a:t>
            </a:r>
            <a:r>
              <a:rPr lang="en-US" dirty="0" err="1" smtClean="0"/>
              <a:t>hàm</a:t>
            </a:r>
            <a:r>
              <a:rPr lang="en-US" dirty="0" smtClean="0"/>
              <a:t> </a:t>
            </a:r>
            <a:r>
              <a:rPr lang="en-US" dirty="0" err="1" smtClean="0"/>
              <a:t>được</a:t>
            </a:r>
            <a:r>
              <a:rPr lang="en-US" dirty="0" smtClean="0"/>
              <a:t> </a:t>
            </a:r>
            <a:r>
              <a:rPr lang="en-US" dirty="0" err="1" smtClean="0"/>
              <a:t>tự</a:t>
            </a:r>
            <a:r>
              <a:rPr lang="en-US" dirty="0" smtClean="0"/>
              <a:t> </a:t>
            </a:r>
            <a:r>
              <a:rPr lang="en-US" dirty="0" err="1" smtClean="0"/>
              <a:t>động</a:t>
            </a:r>
            <a:r>
              <a:rPr lang="en-US" dirty="0" smtClean="0"/>
              <a:t> </a:t>
            </a:r>
            <a:r>
              <a:rPr lang="en-US" dirty="0" err="1" smtClean="0"/>
              <a:t>thực</a:t>
            </a:r>
            <a:r>
              <a:rPr lang="en-US" dirty="0" smtClean="0"/>
              <a:t> </a:t>
            </a:r>
            <a:r>
              <a:rPr lang="en-US" dirty="0" err="1" smtClean="0"/>
              <a:t>thi</a:t>
            </a:r>
            <a:r>
              <a:rPr lang="en-US" dirty="0" smtClean="0"/>
              <a:t> </a:t>
            </a:r>
            <a:r>
              <a:rPr lang="en-US" dirty="0" err="1" smtClean="0"/>
              <a:t>khi</a:t>
            </a:r>
            <a:r>
              <a:rPr lang="en-US" dirty="0" smtClean="0"/>
              <a:t> </a:t>
            </a:r>
            <a:r>
              <a:rPr lang="en-US" dirty="0" err="1" smtClean="0"/>
              <a:t>tạo</a:t>
            </a:r>
            <a:r>
              <a:rPr lang="en-US" dirty="0" smtClean="0"/>
              <a:t> </a:t>
            </a:r>
            <a:r>
              <a:rPr lang="en-US" dirty="0" err="1" smtClean="0"/>
              <a:t>thể</a:t>
            </a:r>
            <a:r>
              <a:rPr lang="en-US" dirty="0" smtClean="0"/>
              <a:t> </a:t>
            </a:r>
            <a:r>
              <a:rPr lang="en-US" dirty="0" err="1" smtClean="0"/>
              <a:t>hiện</a:t>
            </a:r>
            <a:r>
              <a:rPr lang="en-US" dirty="0" smtClean="0"/>
              <a:t> </a:t>
            </a:r>
            <a:r>
              <a:rPr lang="en-US" dirty="0" err="1" smtClean="0"/>
              <a:t>của</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Hàm</a:t>
            </a:r>
            <a:r>
              <a:rPr lang="en-US" dirty="0" smtClean="0"/>
              <a:t> </a:t>
            </a:r>
            <a:r>
              <a:rPr lang="en-US" dirty="0" err="1" smtClean="0"/>
              <a:t>thường</a:t>
            </a:r>
            <a:r>
              <a:rPr lang="en-US" dirty="0" smtClean="0"/>
              <a:t> </a:t>
            </a:r>
            <a:r>
              <a:rPr lang="en-US" dirty="0" err="1" smtClean="0"/>
              <a:t>sử</a:t>
            </a:r>
            <a:r>
              <a:rPr lang="en-US" dirty="0" smtClean="0"/>
              <a:t> </a:t>
            </a:r>
            <a:r>
              <a:rPr lang="en-US" dirty="0" err="1" smtClean="0"/>
              <a:t>dụng</a:t>
            </a:r>
            <a:r>
              <a:rPr lang="en-US" dirty="0" smtClean="0"/>
              <a:t> </a:t>
            </a:r>
            <a:r>
              <a:rPr lang="en-US" dirty="0" err="1" smtClean="0"/>
              <a:t>để</a:t>
            </a:r>
            <a:r>
              <a:rPr lang="en-US" dirty="0" smtClean="0"/>
              <a:t> </a:t>
            </a:r>
            <a:r>
              <a:rPr lang="en-US" dirty="0" err="1" smtClean="0"/>
              <a:t>tạo</a:t>
            </a:r>
            <a:r>
              <a:rPr lang="en-US" dirty="0" smtClean="0"/>
              <a:t> </a:t>
            </a:r>
            <a:r>
              <a:rPr lang="en-US" dirty="0" err="1" smtClean="0"/>
              <a:t>các</a:t>
            </a:r>
            <a:r>
              <a:rPr lang="en-US" dirty="0" smtClean="0"/>
              <a:t> </a:t>
            </a:r>
            <a:r>
              <a:rPr lang="en-US" dirty="0" err="1" smtClean="0"/>
              <a:t>giá</a:t>
            </a:r>
            <a:r>
              <a:rPr lang="en-US" dirty="0" smtClean="0"/>
              <a:t> </a:t>
            </a:r>
            <a:r>
              <a:rPr lang="en-US" dirty="0" err="1" smtClean="0"/>
              <a:t>trị</a:t>
            </a:r>
            <a:r>
              <a:rPr lang="en-US" dirty="0" smtClean="0"/>
              <a:t> </a:t>
            </a:r>
            <a:r>
              <a:rPr lang="en-US" dirty="0" err="1" smtClean="0"/>
              <a:t>cho</a:t>
            </a:r>
            <a:r>
              <a:rPr lang="en-US" dirty="0" smtClean="0"/>
              <a:t> </a:t>
            </a:r>
            <a:r>
              <a:rPr lang="en-US" dirty="0" err="1" smtClean="0"/>
              <a:t>các</a:t>
            </a:r>
            <a:r>
              <a:rPr lang="en-US" dirty="0" smtClean="0"/>
              <a:t> </a:t>
            </a:r>
            <a:r>
              <a:rPr lang="en-US" dirty="0" err="1" smtClean="0"/>
              <a:t>thuộc</a:t>
            </a:r>
            <a:r>
              <a:rPr lang="en-US" dirty="0" smtClean="0"/>
              <a:t> </a:t>
            </a:r>
            <a:r>
              <a:rPr lang="en-US" dirty="0" err="1" smtClean="0"/>
              <a:t>tính</a:t>
            </a:r>
            <a:r>
              <a:rPr lang="en-US" dirty="0" smtClean="0"/>
              <a:t>, </a:t>
            </a:r>
            <a:r>
              <a:rPr lang="en-US" dirty="0" err="1" smtClean="0"/>
              <a:t>kết</a:t>
            </a:r>
            <a:r>
              <a:rPr lang="en-US" dirty="0" smtClean="0"/>
              <a:t> </a:t>
            </a:r>
            <a:r>
              <a:rPr lang="en-US" dirty="0" err="1" smtClean="0"/>
              <a:t>nối</a:t>
            </a:r>
            <a:r>
              <a:rPr lang="en-US" dirty="0" smtClean="0"/>
              <a:t> CSDL. </a:t>
            </a:r>
            <a:r>
              <a:rPr lang="en-US" dirty="0" err="1" smtClean="0"/>
              <a:t>Trong</a:t>
            </a:r>
            <a:r>
              <a:rPr lang="en-US" dirty="0" smtClean="0"/>
              <a:t> php5, </a:t>
            </a:r>
            <a:r>
              <a:rPr lang="en-US" dirty="0" err="1" smtClean="0"/>
              <a:t>hàm</a:t>
            </a:r>
            <a:r>
              <a:rPr lang="en-US" dirty="0" smtClean="0"/>
              <a:t> </a:t>
            </a:r>
            <a:r>
              <a:rPr lang="en-US" dirty="0" err="1" smtClean="0"/>
              <a:t>tạo</a:t>
            </a:r>
            <a:r>
              <a:rPr lang="en-US" dirty="0" smtClean="0"/>
              <a:t> </a:t>
            </a:r>
            <a:r>
              <a:rPr lang="en-US" dirty="0" err="1" smtClean="0"/>
              <a:t>có</a:t>
            </a:r>
            <a:r>
              <a:rPr lang="en-US" dirty="0" smtClean="0"/>
              <a:t> </a:t>
            </a:r>
            <a:r>
              <a:rPr lang="en-US" dirty="0" err="1" smtClean="0"/>
              <a:t>cú</a:t>
            </a:r>
            <a:r>
              <a:rPr lang="en-US" dirty="0" smtClean="0"/>
              <a:t> </a:t>
            </a:r>
            <a:r>
              <a:rPr lang="en-US" dirty="0" err="1" smtClean="0"/>
              <a:t>pháp</a:t>
            </a:r>
            <a:r>
              <a:rPr lang="en-US" dirty="0" smtClean="0"/>
              <a:t> </a:t>
            </a:r>
            <a:r>
              <a:rPr lang="en-US" dirty="0" err="1" smtClean="0"/>
              <a:t>như</a:t>
            </a:r>
            <a:r>
              <a:rPr lang="en-US" dirty="0" smtClean="0"/>
              <a:t> </a:t>
            </a:r>
            <a:r>
              <a:rPr lang="en-US" dirty="0" err="1" smtClean="0"/>
              <a:t>sau</a:t>
            </a:r>
            <a:r>
              <a:rPr lang="en-US" dirty="0" smtClean="0"/>
              <a:t>:</a:t>
            </a:r>
          </a:p>
          <a:p>
            <a:pPr marL="457200" lvl="1" indent="0">
              <a:buNone/>
            </a:pPr>
            <a:r>
              <a:rPr lang="en-US" dirty="0" smtClean="0"/>
              <a:t>Public function  __construct(</a:t>
            </a:r>
            <a:r>
              <a:rPr lang="en-US" dirty="0" err="1" smtClean="0"/>
              <a:t>danh_sách_tham_số</a:t>
            </a:r>
            <a:r>
              <a:rPr lang="en-US" dirty="0" smtClean="0"/>
              <a:t>)</a:t>
            </a:r>
          </a:p>
          <a:p>
            <a:pPr marL="457200" lvl="1" indent="0">
              <a:buNone/>
            </a:pPr>
            <a:r>
              <a:rPr lang="en-US" dirty="0" smtClean="0"/>
              <a:t>{</a:t>
            </a:r>
          </a:p>
          <a:p>
            <a:pPr marL="457200" lvl="1" indent="0">
              <a:buNone/>
            </a:pPr>
            <a:r>
              <a:rPr lang="en-US" dirty="0" smtClean="0"/>
              <a:t>	//code </a:t>
            </a:r>
            <a:r>
              <a:rPr lang="en-US" dirty="0" err="1" smtClean="0"/>
              <a:t>hàm</a:t>
            </a:r>
            <a:r>
              <a:rPr lang="en-US" dirty="0" smtClean="0"/>
              <a:t> </a:t>
            </a:r>
            <a:r>
              <a:rPr lang="en-US" dirty="0" err="1" smtClean="0"/>
              <a:t>tạo</a:t>
            </a:r>
            <a:r>
              <a:rPr lang="en-US" dirty="0" smtClean="0"/>
              <a:t> </a:t>
            </a:r>
            <a:r>
              <a:rPr lang="en-US" dirty="0" err="1" smtClean="0"/>
              <a:t>tại</a:t>
            </a:r>
            <a:r>
              <a:rPr lang="en-US" dirty="0" smtClean="0"/>
              <a:t> </a:t>
            </a:r>
            <a:r>
              <a:rPr lang="en-US" dirty="0" err="1" smtClean="0"/>
              <a:t>đây</a:t>
            </a:r>
            <a:endParaRPr lang="en-US" dirty="0"/>
          </a:p>
          <a:p>
            <a:pPr marL="457200" lvl="1" indent="0">
              <a:buNone/>
            </a:pPr>
            <a:r>
              <a:rPr lang="en-US" dirty="0" smtClean="0"/>
              <a:t>}</a:t>
            </a:r>
          </a:p>
          <a:p>
            <a:r>
              <a:rPr lang="en-US" dirty="0" err="1" smtClean="0"/>
              <a:t>Hàm</a:t>
            </a:r>
            <a:r>
              <a:rPr lang="en-US" dirty="0" smtClean="0"/>
              <a:t> </a:t>
            </a:r>
            <a:r>
              <a:rPr lang="en-US" dirty="0" err="1" smtClean="0"/>
              <a:t>hủy</a:t>
            </a:r>
            <a:r>
              <a:rPr lang="en-US" dirty="0" smtClean="0"/>
              <a:t>: </a:t>
            </a:r>
            <a:r>
              <a:rPr lang="en-US" dirty="0" err="1" smtClean="0"/>
              <a:t>Hàm</a:t>
            </a:r>
            <a:r>
              <a:rPr lang="en-US" dirty="0" smtClean="0"/>
              <a:t> </a:t>
            </a:r>
            <a:r>
              <a:rPr lang="en-US" dirty="0" err="1" smtClean="0"/>
              <a:t>được</a:t>
            </a:r>
            <a:r>
              <a:rPr lang="en-US" dirty="0" smtClean="0"/>
              <a:t> </a:t>
            </a:r>
            <a:r>
              <a:rPr lang="en-US" dirty="0" err="1" smtClean="0"/>
              <a:t>tự</a:t>
            </a:r>
            <a:r>
              <a:rPr lang="en-US" dirty="0" smtClean="0"/>
              <a:t> </a:t>
            </a:r>
            <a:r>
              <a:rPr lang="en-US" dirty="0" err="1" smtClean="0"/>
              <a:t>động</a:t>
            </a:r>
            <a:r>
              <a:rPr lang="en-US" dirty="0" smtClean="0"/>
              <a:t> </a:t>
            </a:r>
            <a:r>
              <a:rPr lang="en-US" dirty="0" err="1" smtClean="0"/>
              <a:t>chạy</a:t>
            </a:r>
            <a:r>
              <a:rPr lang="en-US" dirty="0" smtClean="0"/>
              <a:t> </a:t>
            </a:r>
            <a:r>
              <a:rPr lang="en-US" dirty="0" err="1" smtClean="0"/>
              <a:t>khi</a:t>
            </a:r>
            <a:r>
              <a:rPr lang="en-US" dirty="0" smtClean="0"/>
              <a:t> </a:t>
            </a:r>
            <a:r>
              <a:rPr lang="en-US" dirty="0" err="1" smtClean="0"/>
              <a:t>đối</a:t>
            </a:r>
            <a:r>
              <a:rPr lang="en-US" dirty="0" smtClean="0"/>
              <a:t> </a:t>
            </a:r>
            <a:r>
              <a:rPr lang="en-US" dirty="0" err="1" smtClean="0"/>
              <a:t>tượng</a:t>
            </a:r>
            <a:r>
              <a:rPr lang="en-US" dirty="0" smtClean="0"/>
              <a:t> </a:t>
            </a:r>
            <a:r>
              <a:rPr lang="en-US" dirty="0" err="1" smtClean="0"/>
              <a:t>bị</a:t>
            </a:r>
            <a:r>
              <a:rPr lang="en-US" dirty="0" smtClean="0"/>
              <a:t> </a:t>
            </a:r>
            <a:r>
              <a:rPr lang="en-US" dirty="0" err="1" smtClean="0"/>
              <a:t>hủy</a:t>
            </a:r>
            <a:r>
              <a:rPr lang="en-US" dirty="0" smtClean="0"/>
              <a:t>. </a:t>
            </a:r>
            <a:r>
              <a:rPr lang="en-US" dirty="0" err="1" smtClean="0"/>
              <a:t>Hàm</a:t>
            </a:r>
            <a:r>
              <a:rPr lang="en-US" dirty="0" smtClean="0"/>
              <a:t> </a:t>
            </a:r>
            <a:r>
              <a:rPr lang="en-US" dirty="0" err="1" smtClean="0"/>
              <a:t>có</a:t>
            </a:r>
            <a:r>
              <a:rPr lang="en-US" dirty="0" smtClean="0"/>
              <a:t> </a:t>
            </a:r>
            <a:r>
              <a:rPr lang="en-US" dirty="0" err="1" smtClean="0"/>
              <a:t>cú</a:t>
            </a:r>
            <a:r>
              <a:rPr lang="en-US" dirty="0" smtClean="0"/>
              <a:t> </a:t>
            </a:r>
            <a:r>
              <a:rPr lang="en-US" dirty="0" err="1" smtClean="0"/>
              <a:t>pháp</a:t>
            </a:r>
            <a:r>
              <a:rPr lang="en-US" dirty="0" smtClean="0"/>
              <a:t> </a:t>
            </a:r>
            <a:r>
              <a:rPr lang="en-US" dirty="0" err="1" smtClean="0"/>
              <a:t>như</a:t>
            </a:r>
            <a:r>
              <a:rPr lang="en-US" dirty="0" smtClean="0"/>
              <a:t> </a:t>
            </a:r>
            <a:r>
              <a:rPr lang="en-US" dirty="0" err="1" smtClean="0"/>
              <a:t>sau</a:t>
            </a:r>
            <a:r>
              <a:rPr lang="en-US" dirty="0" smtClean="0"/>
              <a:t>:</a:t>
            </a:r>
          </a:p>
          <a:p>
            <a:pPr marL="457200" lvl="1" indent="0">
              <a:buNone/>
            </a:pPr>
            <a:r>
              <a:rPr lang="en-US" dirty="0" smtClean="0"/>
              <a:t>function __destruct() {</a:t>
            </a:r>
            <a:br>
              <a:rPr lang="en-US" dirty="0" smtClean="0"/>
            </a:br>
            <a:r>
              <a:rPr lang="en-US" dirty="0" smtClean="0"/>
              <a:t>       //code </a:t>
            </a:r>
            <a:r>
              <a:rPr lang="en-US" dirty="0" err="1" smtClean="0"/>
              <a:t>hàm</a:t>
            </a:r>
            <a:r>
              <a:rPr lang="en-US" dirty="0" smtClean="0"/>
              <a:t> </a:t>
            </a:r>
            <a:r>
              <a:rPr lang="en-US" dirty="0" err="1" smtClean="0"/>
              <a:t>hủy</a:t>
            </a:r>
            <a:endParaRPr lang="en-US" dirty="0" smtClean="0"/>
          </a:p>
          <a:p>
            <a:pPr marL="457200" lvl="1" indent="0">
              <a:buNone/>
            </a:pPr>
            <a:r>
              <a:rPr lang="en-US"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470</TotalTime>
  <Words>1357</Words>
  <Application>Microsoft Office PowerPoint</Application>
  <PresentationFormat>On-screen Show (4:3)</PresentationFormat>
  <Paragraphs>232</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Chapter 5</vt:lpstr>
      <vt:lpstr>Nội dung</vt:lpstr>
      <vt:lpstr>Giới thiệu OOP</vt:lpstr>
      <vt:lpstr>Class</vt:lpstr>
      <vt:lpstr>Giới thiệu class</vt:lpstr>
      <vt:lpstr>Định nghĩa một class PHP</vt:lpstr>
      <vt:lpstr>Định nghĩa class trong php (tt)</vt:lpstr>
      <vt:lpstr>Ví dụ</vt:lpstr>
      <vt:lpstr>Toán tử $this, hàm tạo, hàm hủy</vt:lpstr>
      <vt:lpstr>Tạo đối tượng và truy xuất dữ liệu</vt:lpstr>
      <vt:lpstr>Ví dụ</vt:lpstr>
      <vt:lpstr>autoLoad class</vt:lpstr>
      <vt:lpstr>Ví dụ</vt:lpstr>
      <vt:lpstr>Ví dụ (tt)</vt:lpstr>
      <vt:lpstr>Các static methods trong OOP PHP</vt:lpstr>
      <vt:lpstr>Ví dụ</vt:lpstr>
      <vt:lpstr>Ví dụ (tt)</vt:lpstr>
      <vt:lpstr>Tính kế thừa</vt:lpstr>
      <vt:lpstr>Ví dụ</vt:lpstr>
      <vt:lpstr>Một số hàm, hằng số hay sử dụng với class</vt:lpstr>
      <vt:lpstr>Ví dụ</vt:lpstr>
      <vt:lpstr>Ví dụ</vt:lpstr>
      <vt:lpstr>Kết luận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Lập trình hướng đối tượng</dc:title>
  <dc:creator>hungtv</dc:creator>
  <cp:lastModifiedBy>HP</cp:lastModifiedBy>
  <cp:revision>141</cp:revision>
  <dcterms:created xsi:type="dcterms:W3CDTF">2014-10-21T13:20:39Z</dcterms:created>
  <dcterms:modified xsi:type="dcterms:W3CDTF">2019-11-15T03:33:08Z</dcterms:modified>
</cp:coreProperties>
</file>