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8" r:id="rId5"/>
    <p:sldId id="265" r:id="rId6"/>
    <p:sldId id="304" r:id="rId7"/>
    <p:sldId id="312" r:id="rId8"/>
    <p:sldId id="305" r:id="rId9"/>
    <p:sldId id="259" r:id="rId10"/>
    <p:sldId id="302" r:id="rId11"/>
    <p:sldId id="261" r:id="rId12"/>
    <p:sldId id="300" r:id="rId13"/>
    <p:sldId id="301" r:id="rId14"/>
    <p:sldId id="306" r:id="rId15"/>
    <p:sldId id="268" r:id="rId16"/>
    <p:sldId id="269" r:id="rId17"/>
    <p:sldId id="307" r:id="rId18"/>
    <p:sldId id="262" r:id="rId19"/>
    <p:sldId id="263" r:id="rId20"/>
    <p:sldId id="270" r:id="rId21"/>
    <p:sldId id="308" r:id="rId22"/>
    <p:sldId id="309" r:id="rId23"/>
    <p:sldId id="310" r:id="rId24"/>
    <p:sldId id="264" r:id="rId25"/>
    <p:sldId id="271" r:id="rId26"/>
    <p:sldId id="272" r:id="rId27"/>
    <p:sldId id="276" r:id="rId28"/>
    <p:sldId id="277" r:id="rId29"/>
    <p:sldId id="273" r:id="rId30"/>
    <p:sldId id="274" r:id="rId31"/>
    <p:sldId id="275" r:id="rId32"/>
    <p:sldId id="311" r:id="rId33"/>
    <p:sldId id="280" r:id="rId34"/>
    <p:sldId id="283" r:id="rId35"/>
    <p:sldId id="281" r:id="rId36"/>
    <p:sldId id="282" r:id="rId37"/>
    <p:sldId id="285" r:id="rId38"/>
    <p:sldId id="286" r:id="rId39"/>
    <p:sldId id="287" r:id="rId40"/>
    <p:sldId id="288" r:id="rId41"/>
    <p:sldId id="290" r:id="rId42"/>
    <p:sldId id="289" r:id="rId43"/>
    <p:sldId id="294" r:id="rId44"/>
    <p:sldId id="293" r:id="rId45"/>
    <p:sldId id="296" r:id="rId46"/>
    <p:sldId id="297" r:id="rId47"/>
    <p:sldId id="298"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31583CB-0E82-4763-BD48-8B5FCB3454ED}" type="datetimeFigureOut">
              <a:rPr lang="en-US" smtClean="0"/>
              <a:pPr/>
              <a:t>6/10/2016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50619-C4C3-4220-BDEA-35482A63644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1583CB-0E82-4763-BD48-8B5FCB3454ED}" type="datetimeFigureOut">
              <a:rPr lang="en-US" smtClean="0"/>
              <a:pPr/>
              <a:t>6/10/2016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50619-C4C3-4220-BDEA-35482A63644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1583CB-0E82-4763-BD48-8B5FCB3454ED}" type="datetimeFigureOut">
              <a:rPr lang="en-US" smtClean="0"/>
              <a:pPr/>
              <a:t>6/10/2016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50619-C4C3-4220-BDEA-35482A63644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1583CB-0E82-4763-BD48-8B5FCB3454ED}" type="datetimeFigureOut">
              <a:rPr lang="en-US" smtClean="0"/>
              <a:pPr/>
              <a:t>6/10/2016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50619-C4C3-4220-BDEA-35482A63644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1583CB-0E82-4763-BD48-8B5FCB3454ED}" type="datetimeFigureOut">
              <a:rPr lang="en-US" smtClean="0"/>
              <a:pPr/>
              <a:t>6/10/2016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50619-C4C3-4220-BDEA-35482A63644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31583CB-0E82-4763-BD48-8B5FCB3454ED}" type="datetimeFigureOut">
              <a:rPr lang="en-US" smtClean="0"/>
              <a:pPr/>
              <a:t>6/10/2016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150619-C4C3-4220-BDEA-35482A63644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31583CB-0E82-4763-BD48-8B5FCB3454ED}" type="datetimeFigureOut">
              <a:rPr lang="en-US" smtClean="0"/>
              <a:pPr/>
              <a:t>6/10/2016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150619-C4C3-4220-BDEA-35482A63644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1583CB-0E82-4763-BD48-8B5FCB3454ED}" type="datetimeFigureOut">
              <a:rPr lang="en-US" smtClean="0"/>
              <a:pPr/>
              <a:t>6/10/2016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150619-C4C3-4220-BDEA-35482A63644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1583CB-0E82-4763-BD48-8B5FCB3454ED}" type="datetimeFigureOut">
              <a:rPr lang="en-US" smtClean="0"/>
              <a:pPr/>
              <a:t>6/10/2016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150619-C4C3-4220-BDEA-35482A63644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1583CB-0E82-4763-BD48-8B5FCB3454ED}" type="datetimeFigureOut">
              <a:rPr lang="en-US" smtClean="0"/>
              <a:pPr/>
              <a:t>6/10/2016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150619-C4C3-4220-BDEA-35482A63644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1583CB-0E82-4763-BD48-8B5FCB3454ED}" type="datetimeFigureOut">
              <a:rPr lang="en-US" smtClean="0"/>
              <a:pPr/>
              <a:t>6/10/2016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150619-C4C3-4220-BDEA-35482A63644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1583CB-0E82-4763-BD48-8B5FCB3454ED}" type="datetimeFigureOut">
              <a:rPr lang="en-US" smtClean="0"/>
              <a:pPr/>
              <a:t>6/10/2016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150619-C4C3-4220-BDEA-35482A63644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Chapter 4</a:t>
            </a:r>
            <a:endParaRPr lang="en-US" dirty="0"/>
          </a:p>
        </p:txBody>
      </p:sp>
      <p:sp>
        <p:nvSpPr>
          <p:cNvPr id="3" name="Subtitle 2"/>
          <p:cNvSpPr>
            <a:spLocks noGrp="1"/>
          </p:cNvSpPr>
          <p:nvPr>
            <p:ph type="subTitle" idx="1"/>
          </p:nvPr>
        </p:nvSpPr>
        <p:spPr/>
        <p:txBody>
          <a:bodyPr/>
          <a:lstStyle/>
          <a:p>
            <a:r>
              <a:rPr lang="en-US" dirty="0" err="1"/>
              <a:t>Làm</a:t>
            </a:r>
            <a:r>
              <a:rPr lang="en-US" dirty="0"/>
              <a:t> </a:t>
            </a:r>
            <a:r>
              <a:rPr lang="en-US" dirty="0" err="1"/>
              <a:t>việc</a:t>
            </a:r>
            <a:r>
              <a:rPr lang="en-US" dirty="0"/>
              <a:t> </a:t>
            </a:r>
            <a:r>
              <a:rPr lang="en-US" dirty="0" err="1"/>
              <a:t>với</a:t>
            </a:r>
            <a:r>
              <a:rPr lang="en-US" dirty="0"/>
              <a:t> </a:t>
            </a:r>
            <a:r>
              <a:rPr lang="en-US" dirty="0" err="1"/>
              <a:t>chuỗi</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Nhóm</a:t>
            </a:r>
            <a:r>
              <a:rPr lang="en-US" dirty="0" smtClean="0"/>
              <a:t> </a:t>
            </a:r>
            <a:r>
              <a:rPr lang="en-US" dirty="0" err="1" smtClean="0"/>
              <a:t>hàm</a:t>
            </a:r>
            <a:r>
              <a:rPr lang="en-US" dirty="0" smtClean="0"/>
              <a:t> </a:t>
            </a:r>
            <a:r>
              <a:rPr lang="en-US" dirty="0" err="1" smtClean="0"/>
              <a:t>về</a:t>
            </a:r>
            <a:r>
              <a:rPr lang="en-US" dirty="0" smtClean="0"/>
              <a:t> String and Array (</a:t>
            </a:r>
            <a:r>
              <a:rPr lang="en-US" dirty="0" err="1" smtClean="0"/>
              <a:t>tt</a:t>
            </a:r>
            <a:r>
              <a:rPr lang="en-US" dirty="0" smtClean="0"/>
              <a:t>)</a:t>
            </a:r>
            <a:endParaRPr lang="en-US" dirty="0"/>
          </a:p>
        </p:txBody>
      </p:sp>
      <p:sp>
        <p:nvSpPr>
          <p:cNvPr id="3" name="Content Placeholder 2"/>
          <p:cNvSpPr>
            <a:spLocks noGrp="1"/>
          </p:cNvSpPr>
          <p:nvPr>
            <p:ph idx="1"/>
          </p:nvPr>
        </p:nvSpPr>
        <p:spPr/>
        <p:txBody>
          <a:bodyPr>
            <a:normAutofit fontScale="77500" lnSpcReduction="20000"/>
          </a:bodyPr>
          <a:lstStyle/>
          <a:p>
            <a:pPr marL="457200" lvl="1" indent="0">
              <a:buNone/>
            </a:pPr>
            <a:endParaRPr lang="en-US" dirty="0"/>
          </a:p>
          <a:p>
            <a:r>
              <a:rPr lang="en-US" dirty="0" smtClean="0"/>
              <a:t>Implode</a:t>
            </a:r>
            <a:r>
              <a:rPr lang="en-US" dirty="0"/>
              <a:t>(): </a:t>
            </a:r>
            <a:r>
              <a:rPr lang="en-US" dirty="0" err="1"/>
              <a:t>Ghép</a:t>
            </a:r>
            <a:r>
              <a:rPr lang="en-US" dirty="0"/>
              <a:t> </a:t>
            </a:r>
            <a:r>
              <a:rPr lang="en-US" dirty="0" err="1"/>
              <a:t>các</a:t>
            </a:r>
            <a:r>
              <a:rPr lang="en-US" dirty="0"/>
              <a:t> </a:t>
            </a:r>
            <a:r>
              <a:rPr lang="en-US" dirty="0" err="1"/>
              <a:t>phần</a:t>
            </a:r>
            <a:r>
              <a:rPr lang="en-US" dirty="0"/>
              <a:t> </a:t>
            </a:r>
            <a:r>
              <a:rPr lang="en-US" dirty="0" err="1"/>
              <a:t>tử</a:t>
            </a:r>
            <a:r>
              <a:rPr lang="en-US" dirty="0"/>
              <a:t> </a:t>
            </a:r>
            <a:r>
              <a:rPr lang="en-US" dirty="0" err="1"/>
              <a:t>của</a:t>
            </a:r>
            <a:r>
              <a:rPr lang="en-US" dirty="0"/>
              <a:t> </a:t>
            </a:r>
            <a:r>
              <a:rPr lang="en-US" dirty="0" err="1"/>
              <a:t>mảng</a:t>
            </a:r>
            <a:r>
              <a:rPr lang="en-US" dirty="0"/>
              <a:t> </a:t>
            </a:r>
            <a:r>
              <a:rPr lang="en-US" dirty="0" err="1"/>
              <a:t>thành</a:t>
            </a:r>
            <a:r>
              <a:rPr lang="en-US" dirty="0"/>
              <a:t> </a:t>
            </a:r>
            <a:r>
              <a:rPr lang="en-US" dirty="0" err="1"/>
              <a:t>chuỗi</a:t>
            </a:r>
            <a:r>
              <a:rPr lang="en-US" dirty="0"/>
              <a:t>. String  implode ( string $glue , array $pieces )</a:t>
            </a:r>
          </a:p>
          <a:p>
            <a:pPr lvl="1"/>
            <a:r>
              <a:rPr lang="en-US" dirty="0"/>
              <a:t>$glue: </a:t>
            </a:r>
            <a:r>
              <a:rPr lang="en-US" dirty="0" err="1"/>
              <a:t>Chuỗi</a:t>
            </a:r>
            <a:r>
              <a:rPr lang="en-US" dirty="0"/>
              <a:t> </a:t>
            </a:r>
            <a:r>
              <a:rPr lang="en-US" dirty="0" err="1"/>
              <a:t>kết</a:t>
            </a:r>
            <a:r>
              <a:rPr lang="en-US" dirty="0"/>
              <a:t> </a:t>
            </a:r>
            <a:r>
              <a:rPr lang="en-US" dirty="0" err="1"/>
              <a:t>nối</a:t>
            </a:r>
            <a:r>
              <a:rPr lang="en-US" dirty="0"/>
              <a:t>.</a:t>
            </a:r>
          </a:p>
          <a:p>
            <a:pPr lvl="1"/>
            <a:r>
              <a:rPr lang="en-US" dirty="0"/>
              <a:t>$pieces: </a:t>
            </a:r>
            <a:r>
              <a:rPr lang="en-US" dirty="0" err="1"/>
              <a:t>Mảng</a:t>
            </a:r>
            <a:r>
              <a:rPr lang="en-US" dirty="0"/>
              <a:t> </a:t>
            </a:r>
            <a:r>
              <a:rPr lang="en-US" dirty="0" err="1"/>
              <a:t>cần</a:t>
            </a:r>
            <a:r>
              <a:rPr lang="en-US" dirty="0"/>
              <a:t> </a:t>
            </a:r>
            <a:r>
              <a:rPr lang="en-US" dirty="0" err="1"/>
              <a:t>ghép</a:t>
            </a:r>
            <a:r>
              <a:rPr lang="en-US" dirty="0"/>
              <a:t> </a:t>
            </a:r>
            <a:r>
              <a:rPr lang="en-US" dirty="0" err="1"/>
              <a:t>các</a:t>
            </a:r>
            <a:r>
              <a:rPr lang="en-US" dirty="0"/>
              <a:t> </a:t>
            </a:r>
            <a:r>
              <a:rPr lang="en-US" dirty="0" err="1"/>
              <a:t>phần</a:t>
            </a:r>
            <a:r>
              <a:rPr lang="en-US" dirty="0"/>
              <a:t> </a:t>
            </a:r>
            <a:r>
              <a:rPr lang="en-US" dirty="0" err="1"/>
              <a:t>tử</a:t>
            </a:r>
            <a:endParaRPr lang="en-US" dirty="0"/>
          </a:p>
          <a:p>
            <a:pPr lvl="1"/>
            <a:r>
              <a:rPr lang="en-US" dirty="0" err="1"/>
              <a:t>Kết</a:t>
            </a:r>
            <a:r>
              <a:rPr lang="en-US" dirty="0"/>
              <a:t> </a:t>
            </a:r>
            <a:r>
              <a:rPr lang="en-US" dirty="0" err="1"/>
              <a:t>quả</a:t>
            </a:r>
            <a:r>
              <a:rPr lang="en-US" dirty="0"/>
              <a:t>: </a:t>
            </a:r>
            <a:r>
              <a:rPr lang="en-US" dirty="0" err="1"/>
              <a:t>trả</a:t>
            </a:r>
            <a:r>
              <a:rPr lang="en-US" dirty="0"/>
              <a:t> </a:t>
            </a:r>
            <a:r>
              <a:rPr lang="en-US" dirty="0" err="1"/>
              <a:t>về</a:t>
            </a:r>
            <a:r>
              <a:rPr lang="en-US" dirty="0"/>
              <a:t> </a:t>
            </a:r>
            <a:r>
              <a:rPr lang="en-US" dirty="0" err="1"/>
              <a:t>chuỗi</a:t>
            </a:r>
            <a:r>
              <a:rPr lang="en-US" dirty="0"/>
              <a:t> </a:t>
            </a:r>
            <a:r>
              <a:rPr lang="en-US" dirty="0" err="1"/>
              <a:t>đã</a:t>
            </a:r>
            <a:r>
              <a:rPr lang="en-US" dirty="0"/>
              <a:t> </a:t>
            </a:r>
            <a:r>
              <a:rPr lang="en-US" dirty="0" err="1"/>
              <a:t>gắn</a:t>
            </a:r>
            <a:r>
              <a:rPr lang="en-US" dirty="0"/>
              <a:t> </a:t>
            </a:r>
            <a:r>
              <a:rPr lang="en-US" dirty="0" err="1"/>
              <a:t>kết</a:t>
            </a:r>
            <a:r>
              <a:rPr lang="en-US" dirty="0"/>
              <a:t> </a:t>
            </a:r>
            <a:r>
              <a:rPr lang="en-US" dirty="0" err="1"/>
              <a:t>các</a:t>
            </a:r>
            <a:r>
              <a:rPr lang="en-US" dirty="0"/>
              <a:t> </a:t>
            </a:r>
            <a:r>
              <a:rPr lang="en-US" dirty="0" err="1"/>
              <a:t>phần</a:t>
            </a:r>
            <a:r>
              <a:rPr lang="en-US" dirty="0"/>
              <a:t> </a:t>
            </a:r>
            <a:r>
              <a:rPr lang="en-US" dirty="0" err="1"/>
              <a:t>tử</a:t>
            </a:r>
            <a:r>
              <a:rPr lang="en-US" dirty="0"/>
              <a:t> $glue </a:t>
            </a:r>
            <a:r>
              <a:rPr lang="en-US" dirty="0" err="1"/>
              <a:t>và</a:t>
            </a:r>
            <a:r>
              <a:rPr lang="en-US" dirty="0"/>
              <a:t> </a:t>
            </a:r>
            <a:r>
              <a:rPr lang="en-US" dirty="0" err="1"/>
              <a:t>giữa</a:t>
            </a:r>
            <a:r>
              <a:rPr lang="en-US" dirty="0"/>
              <a:t> </a:t>
            </a:r>
            <a:r>
              <a:rPr lang="en-US" dirty="0" err="1"/>
              <a:t>các</a:t>
            </a:r>
            <a:r>
              <a:rPr lang="en-US" dirty="0"/>
              <a:t> </a:t>
            </a:r>
            <a:r>
              <a:rPr lang="en-US" dirty="0" err="1"/>
              <a:t>phần</a:t>
            </a:r>
            <a:r>
              <a:rPr lang="en-US" dirty="0"/>
              <a:t> </a:t>
            </a:r>
            <a:r>
              <a:rPr lang="en-US" dirty="0" err="1"/>
              <a:t>tử</a:t>
            </a:r>
            <a:r>
              <a:rPr lang="en-US" dirty="0"/>
              <a:t> </a:t>
            </a:r>
            <a:r>
              <a:rPr lang="en-US" dirty="0" err="1"/>
              <a:t>mảng</a:t>
            </a:r>
            <a:r>
              <a:rPr lang="en-US" dirty="0"/>
              <a:t>.</a:t>
            </a:r>
          </a:p>
          <a:p>
            <a:pPr lvl="1"/>
            <a:r>
              <a:rPr lang="en-US" dirty="0" err="1"/>
              <a:t>Ví</a:t>
            </a:r>
            <a:r>
              <a:rPr lang="en-US" dirty="0"/>
              <a:t> </a:t>
            </a:r>
            <a:r>
              <a:rPr lang="en-US" dirty="0" err="1"/>
              <a:t>dụ</a:t>
            </a:r>
            <a:r>
              <a:rPr lang="en-US" dirty="0"/>
              <a:t>: </a:t>
            </a:r>
          </a:p>
          <a:p>
            <a:pPr marL="457200" lvl="1" indent="0">
              <a:buNone/>
            </a:pPr>
            <a:r>
              <a:rPr lang="en-US" dirty="0"/>
              <a:t>&lt;?</a:t>
            </a:r>
            <a:r>
              <a:rPr lang="en-US" dirty="0" err="1"/>
              <a:t>php</a:t>
            </a:r>
            <a:endParaRPr lang="en-US" dirty="0"/>
          </a:p>
          <a:p>
            <a:pPr marL="457200" lvl="1" indent="0">
              <a:buNone/>
            </a:pPr>
            <a:r>
              <a:rPr lang="en-US" dirty="0"/>
              <a:t>$array = array('</a:t>
            </a:r>
            <a:r>
              <a:rPr lang="en-US" dirty="0" err="1"/>
              <a:t>lastname</a:t>
            </a:r>
            <a:r>
              <a:rPr lang="en-US" dirty="0"/>
              <a:t>', 'email', 'phone');</a:t>
            </a:r>
          </a:p>
          <a:p>
            <a:pPr marL="457200" lvl="1" indent="0">
              <a:buNone/>
            </a:pPr>
            <a:r>
              <a:rPr lang="en-US" dirty="0"/>
              <a:t>$</a:t>
            </a:r>
            <a:r>
              <a:rPr lang="en-US" dirty="0" err="1"/>
              <a:t>comma_separated</a:t>
            </a:r>
            <a:r>
              <a:rPr lang="en-US" dirty="0"/>
              <a:t> = implode("-", $array);</a:t>
            </a:r>
          </a:p>
          <a:p>
            <a:pPr marL="457200" lvl="1" indent="0">
              <a:buNone/>
            </a:pPr>
            <a:r>
              <a:rPr lang="en-US" dirty="0"/>
              <a:t>echo $</a:t>
            </a:r>
            <a:r>
              <a:rPr lang="en-US" dirty="0" err="1"/>
              <a:t>comma_separated</a:t>
            </a:r>
            <a:r>
              <a:rPr lang="en-US" dirty="0"/>
              <a:t>; // </a:t>
            </a:r>
            <a:r>
              <a:rPr lang="en-US" dirty="0" err="1"/>
              <a:t>lastname</a:t>
            </a:r>
            <a:r>
              <a:rPr lang="en-US" dirty="0"/>
              <a:t>-email-phone</a:t>
            </a:r>
          </a:p>
          <a:p>
            <a:pPr marL="457200" lvl="1" indent="0">
              <a:buNone/>
            </a:pPr>
            <a:r>
              <a:rPr lang="en-US" dirty="0"/>
              <a:t>?&gt;</a:t>
            </a:r>
          </a:p>
        </p:txBody>
      </p:sp>
    </p:spTree>
    <p:extLst>
      <p:ext uri="{BB962C8B-B14F-4D97-AF65-F5344CB8AC3E}">
        <p14:creationId xmlns:p14="http://schemas.microsoft.com/office/powerpoint/2010/main" val="27190510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Những</a:t>
            </a:r>
            <a:r>
              <a:rPr lang="en-US" dirty="0" smtClean="0"/>
              <a:t> </a:t>
            </a:r>
            <a:r>
              <a:rPr lang="en-US" dirty="0" err="1" smtClean="0"/>
              <a:t>hàm</a:t>
            </a:r>
            <a:r>
              <a:rPr lang="en-US" dirty="0" smtClean="0"/>
              <a:t> </a:t>
            </a:r>
            <a:r>
              <a:rPr lang="en-US" dirty="0" err="1" smtClean="0"/>
              <a:t>mã</a:t>
            </a:r>
            <a:r>
              <a:rPr lang="en-US" dirty="0" smtClean="0"/>
              <a:t> </a:t>
            </a:r>
            <a:r>
              <a:rPr lang="en-US" dirty="0" err="1" smtClean="0"/>
              <a:t>hóa</a:t>
            </a:r>
            <a:r>
              <a:rPr lang="en-US" dirty="0" smtClean="0"/>
              <a:t> </a:t>
            </a:r>
            <a:r>
              <a:rPr lang="en-US" dirty="0" err="1" smtClean="0"/>
              <a:t>chuỗi</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md5 — </a:t>
            </a:r>
            <a:r>
              <a:rPr lang="en-US" dirty="0" err="1" smtClean="0"/>
              <a:t>mã</a:t>
            </a:r>
            <a:r>
              <a:rPr lang="en-US" dirty="0" smtClean="0"/>
              <a:t> </a:t>
            </a:r>
            <a:r>
              <a:rPr lang="en-US" dirty="0" err="1" smtClean="0"/>
              <a:t>hóa</a:t>
            </a:r>
            <a:r>
              <a:rPr lang="en-US" dirty="0" smtClean="0"/>
              <a:t> </a:t>
            </a:r>
            <a:r>
              <a:rPr lang="en-US" dirty="0" err="1" smtClean="0"/>
              <a:t>chuỗi</a:t>
            </a:r>
            <a:r>
              <a:rPr lang="en-US" dirty="0" smtClean="0"/>
              <a:t> </a:t>
            </a:r>
            <a:r>
              <a:rPr lang="en-US" dirty="0" err="1" smtClean="0"/>
              <a:t>theo</a:t>
            </a:r>
            <a:r>
              <a:rPr lang="en-US" dirty="0" smtClean="0"/>
              <a:t> </a:t>
            </a:r>
            <a:r>
              <a:rPr lang="en-US" dirty="0" err="1" smtClean="0"/>
              <a:t>giải</a:t>
            </a:r>
            <a:r>
              <a:rPr lang="en-US" dirty="0" smtClean="0"/>
              <a:t> </a:t>
            </a:r>
            <a:r>
              <a:rPr lang="en-US" dirty="0" err="1" smtClean="0"/>
              <a:t>thuật</a:t>
            </a:r>
            <a:r>
              <a:rPr lang="en-US" dirty="0" smtClean="0"/>
              <a:t> MD5. </a:t>
            </a:r>
            <a:r>
              <a:rPr lang="en-US" dirty="0" err="1" smtClean="0"/>
              <a:t>Đây</a:t>
            </a:r>
            <a:r>
              <a:rPr lang="en-US" dirty="0" smtClean="0"/>
              <a:t> </a:t>
            </a:r>
            <a:r>
              <a:rPr lang="en-US" dirty="0" err="1" smtClean="0"/>
              <a:t>là</a:t>
            </a:r>
            <a:r>
              <a:rPr lang="en-US" dirty="0"/>
              <a:t> </a:t>
            </a:r>
            <a:r>
              <a:rPr lang="en-US" dirty="0" err="1" smtClean="0"/>
              <a:t>giả</a:t>
            </a:r>
            <a:r>
              <a:rPr lang="en-US" dirty="0" smtClean="0"/>
              <a:t> </a:t>
            </a:r>
            <a:r>
              <a:rPr lang="en-US" dirty="0" err="1" smtClean="0"/>
              <a:t>thuật</a:t>
            </a:r>
            <a:r>
              <a:rPr lang="en-US" dirty="0" smtClean="0"/>
              <a:t> </a:t>
            </a:r>
            <a:r>
              <a:rPr lang="en-US" dirty="0" err="1" smtClean="0"/>
              <a:t>mã</a:t>
            </a:r>
            <a:r>
              <a:rPr lang="en-US" dirty="0" smtClean="0"/>
              <a:t> </a:t>
            </a:r>
            <a:r>
              <a:rPr lang="en-US" dirty="0" err="1" smtClean="0"/>
              <a:t>hóa</a:t>
            </a:r>
            <a:r>
              <a:rPr lang="en-US" dirty="0" smtClean="0"/>
              <a:t> </a:t>
            </a:r>
            <a:r>
              <a:rPr lang="en-US" dirty="0" err="1" smtClean="0"/>
              <a:t>một</a:t>
            </a:r>
            <a:r>
              <a:rPr lang="en-US" dirty="0" smtClean="0"/>
              <a:t> </a:t>
            </a:r>
            <a:r>
              <a:rPr lang="en-US" dirty="0" err="1" smtClean="0"/>
              <a:t>chiều</a:t>
            </a:r>
            <a:r>
              <a:rPr lang="en-US" dirty="0" smtClean="0"/>
              <a:t>, </a:t>
            </a:r>
            <a:r>
              <a:rPr lang="en-US" dirty="0" err="1" smtClean="0"/>
              <a:t>thường</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cho</a:t>
            </a:r>
            <a:r>
              <a:rPr lang="en-US" dirty="0" smtClean="0"/>
              <a:t> </a:t>
            </a:r>
            <a:r>
              <a:rPr lang="en-US" dirty="0" err="1" smtClean="0"/>
              <a:t>việc</a:t>
            </a:r>
            <a:r>
              <a:rPr lang="en-US" dirty="0" smtClean="0"/>
              <a:t> </a:t>
            </a:r>
            <a:r>
              <a:rPr lang="en-US" dirty="0" err="1" smtClean="0"/>
              <a:t>mã</a:t>
            </a:r>
            <a:r>
              <a:rPr lang="en-US" dirty="0" smtClean="0"/>
              <a:t> </a:t>
            </a:r>
            <a:r>
              <a:rPr lang="en-US" dirty="0" err="1" smtClean="0"/>
              <a:t>hóa</a:t>
            </a:r>
            <a:r>
              <a:rPr lang="en-US" dirty="0" smtClean="0"/>
              <a:t> </a:t>
            </a:r>
            <a:r>
              <a:rPr lang="en-US" dirty="0" err="1" smtClean="0"/>
              <a:t>mật</a:t>
            </a:r>
            <a:r>
              <a:rPr lang="en-US" dirty="0" smtClean="0"/>
              <a:t> </a:t>
            </a:r>
            <a:r>
              <a:rPr lang="en-US" dirty="0" err="1" smtClean="0"/>
              <a:t>khẩu</a:t>
            </a:r>
            <a:r>
              <a:rPr lang="en-US" dirty="0" smtClean="0"/>
              <a:t> </a:t>
            </a:r>
            <a:r>
              <a:rPr lang="en-US" dirty="0" err="1" smtClean="0"/>
              <a:t>trong</a:t>
            </a:r>
            <a:r>
              <a:rPr lang="en-US" dirty="0" smtClean="0"/>
              <a:t> database. </a:t>
            </a:r>
            <a:r>
              <a:rPr lang="en-US" dirty="0" err="1" smtClean="0"/>
              <a:t>Một</a:t>
            </a:r>
            <a:r>
              <a:rPr lang="en-US" dirty="0" smtClean="0"/>
              <a:t> </a:t>
            </a:r>
            <a:r>
              <a:rPr lang="en-US" dirty="0" err="1" smtClean="0"/>
              <a:t>chuỗi</a:t>
            </a:r>
            <a:r>
              <a:rPr lang="en-US" dirty="0" smtClean="0"/>
              <a:t> </a:t>
            </a:r>
            <a:r>
              <a:rPr lang="en-US" dirty="0" err="1" smtClean="0"/>
              <a:t>có</a:t>
            </a:r>
            <a:r>
              <a:rPr lang="en-US" dirty="0" smtClean="0"/>
              <a:t> </a:t>
            </a:r>
            <a:r>
              <a:rPr lang="en-US" dirty="0" err="1" smtClean="0"/>
              <a:t>chiều</a:t>
            </a:r>
            <a:r>
              <a:rPr lang="en-US" dirty="0" smtClean="0"/>
              <a:t> </a:t>
            </a:r>
            <a:r>
              <a:rPr lang="en-US" dirty="0" err="1" smtClean="0"/>
              <a:t>dài</a:t>
            </a:r>
            <a:r>
              <a:rPr lang="en-US" dirty="0" smtClean="0"/>
              <a:t> &lt;=32 </a:t>
            </a:r>
            <a:r>
              <a:rPr lang="en-US" dirty="0" err="1" smtClean="0"/>
              <a:t>khi</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hàm</a:t>
            </a:r>
            <a:r>
              <a:rPr lang="en-US" dirty="0" smtClean="0"/>
              <a:t> MD5 </a:t>
            </a:r>
            <a:r>
              <a:rPr lang="en-US" dirty="0" err="1" smtClean="0"/>
              <a:t>mã</a:t>
            </a:r>
            <a:r>
              <a:rPr lang="en-US" dirty="0" smtClean="0"/>
              <a:t> </a:t>
            </a:r>
            <a:r>
              <a:rPr lang="en-US" dirty="0" err="1" smtClean="0"/>
              <a:t>hóa</a:t>
            </a:r>
            <a:r>
              <a:rPr lang="en-US" dirty="0" smtClean="0"/>
              <a:t>, </a:t>
            </a:r>
            <a:r>
              <a:rPr lang="en-US" dirty="0" err="1" smtClean="0"/>
              <a:t>sẽ</a:t>
            </a:r>
            <a:r>
              <a:rPr lang="en-US" dirty="0" smtClean="0"/>
              <a:t> </a:t>
            </a:r>
            <a:r>
              <a:rPr lang="en-US" dirty="0" err="1" smtClean="0"/>
              <a:t>trả</a:t>
            </a:r>
            <a:r>
              <a:rPr lang="en-US" dirty="0" smtClean="0"/>
              <a:t> </a:t>
            </a:r>
            <a:r>
              <a:rPr lang="en-US" dirty="0" err="1" smtClean="0"/>
              <a:t>về</a:t>
            </a:r>
            <a:r>
              <a:rPr lang="en-US" dirty="0" smtClean="0"/>
              <a:t> </a:t>
            </a:r>
            <a:r>
              <a:rPr lang="en-US" dirty="0" err="1" smtClean="0"/>
              <a:t>kết</a:t>
            </a:r>
            <a:r>
              <a:rPr lang="en-US" dirty="0" smtClean="0"/>
              <a:t> </a:t>
            </a:r>
            <a:r>
              <a:rPr lang="en-US" dirty="0" err="1" smtClean="0"/>
              <a:t>quả</a:t>
            </a:r>
            <a:r>
              <a:rPr lang="en-US" dirty="0" smtClean="0"/>
              <a:t> </a:t>
            </a:r>
            <a:r>
              <a:rPr lang="en-US" dirty="0" err="1" smtClean="0"/>
              <a:t>chuỗi</a:t>
            </a:r>
            <a:r>
              <a:rPr lang="en-US" dirty="0" smtClean="0"/>
              <a:t> </a:t>
            </a:r>
            <a:r>
              <a:rPr lang="en-US" dirty="0" err="1" smtClean="0"/>
              <a:t>có</a:t>
            </a:r>
            <a:r>
              <a:rPr lang="en-US" dirty="0" smtClean="0"/>
              <a:t> </a:t>
            </a:r>
            <a:r>
              <a:rPr lang="en-US" dirty="0" err="1" smtClean="0"/>
              <a:t>chiều</a:t>
            </a:r>
            <a:r>
              <a:rPr lang="en-US" dirty="0" smtClean="0"/>
              <a:t> </a:t>
            </a:r>
            <a:r>
              <a:rPr lang="en-US" dirty="0" err="1" smtClean="0"/>
              <a:t>dài</a:t>
            </a:r>
            <a:r>
              <a:rPr lang="en-US" dirty="0" smtClean="0"/>
              <a:t> 32 </a:t>
            </a:r>
            <a:r>
              <a:rPr lang="en-US" dirty="0" err="1" smtClean="0"/>
              <a:t>ký</a:t>
            </a:r>
            <a:r>
              <a:rPr lang="en-US" dirty="0" smtClean="0"/>
              <a:t> </a:t>
            </a:r>
            <a:r>
              <a:rPr lang="en-US" dirty="0" err="1" smtClean="0"/>
              <a:t>tự</a:t>
            </a:r>
            <a:r>
              <a:rPr lang="en-US" dirty="0" smtClean="0"/>
              <a:t> </a:t>
            </a:r>
            <a:r>
              <a:rPr lang="en-US" dirty="0" err="1" smtClean="0"/>
              <a:t>dạng</a:t>
            </a:r>
            <a:r>
              <a:rPr lang="en-US" dirty="0" smtClean="0"/>
              <a:t> </a:t>
            </a:r>
            <a:r>
              <a:rPr lang="en-US" dirty="0" err="1" smtClean="0"/>
              <a:t>số</a:t>
            </a:r>
            <a:r>
              <a:rPr lang="en-US" dirty="0" smtClean="0"/>
              <a:t> </a:t>
            </a:r>
            <a:r>
              <a:rPr lang="en-US" dirty="0" err="1" smtClean="0"/>
              <a:t>hexa</a:t>
            </a:r>
            <a:r>
              <a:rPr lang="en-US" dirty="0" smtClean="0"/>
              <a:t>.</a:t>
            </a:r>
          </a:p>
          <a:p>
            <a:pPr lvl="1"/>
            <a:r>
              <a:rPr lang="en-US" dirty="0" smtClean="0"/>
              <a:t>Md5($string)</a:t>
            </a:r>
          </a:p>
          <a:p>
            <a:pPr lvl="1"/>
            <a:r>
              <a:rPr lang="en-US" dirty="0" smtClean="0"/>
              <a:t>$string: </a:t>
            </a:r>
            <a:r>
              <a:rPr lang="en-US" dirty="0" err="1" smtClean="0"/>
              <a:t>Chuỗi</a:t>
            </a:r>
            <a:r>
              <a:rPr lang="en-US" dirty="0" smtClean="0"/>
              <a:t> </a:t>
            </a:r>
            <a:r>
              <a:rPr lang="en-US" dirty="0" err="1" smtClean="0"/>
              <a:t>cần</a:t>
            </a:r>
            <a:r>
              <a:rPr lang="en-US" dirty="0" smtClean="0"/>
              <a:t> </a:t>
            </a:r>
            <a:r>
              <a:rPr lang="en-US" dirty="0" err="1" smtClean="0"/>
              <a:t>mã</a:t>
            </a:r>
            <a:r>
              <a:rPr lang="en-US" dirty="0" smtClean="0"/>
              <a:t> </a:t>
            </a:r>
            <a:r>
              <a:rPr lang="en-US" dirty="0" err="1" smtClean="0"/>
              <a:t>hóa</a:t>
            </a:r>
            <a:r>
              <a:rPr lang="en-US" dirty="0" smtClean="0"/>
              <a:t>.</a:t>
            </a:r>
          </a:p>
          <a:p>
            <a:pPr lvl="1"/>
            <a:r>
              <a:rPr lang="en-US" dirty="0" err="1" smtClean="0"/>
              <a:t>Kết</a:t>
            </a:r>
            <a:r>
              <a:rPr lang="en-US" dirty="0" smtClean="0"/>
              <a:t> </a:t>
            </a:r>
            <a:r>
              <a:rPr lang="en-US" dirty="0" err="1" smtClean="0"/>
              <a:t>quả</a:t>
            </a:r>
            <a:r>
              <a:rPr lang="en-US" dirty="0" smtClean="0"/>
              <a:t> </a:t>
            </a:r>
            <a:r>
              <a:rPr lang="en-US" dirty="0" err="1" smtClean="0"/>
              <a:t>trả</a:t>
            </a:r>
            <a:r>
              <a:rPr lang="en-US" dirty="0" smtClean="0"/>
              <a:t> </a:t>
            </a:r>
            <a:r>
              <a:rPr lang="en-US" dirty="0" err="1" smtClean="0"/>
              <a:t>về</a:t>
            </a:r>
            <a:r>
              <a:rPr lang="en-US" dirty="0" smtClean="0"/>
              <a:t>: </a:t>
            </a:r>
            <a:r>
              <a:rPr lang="en-US" dirty="0" err="1" smtClean="0"/>
              <a:t>chuỗi</a:t>
            </a:r>
            <a:r>
              <a:rPr lang="en-US" dirty="0" smtClean="0"/>
              <a:t> </a:t>
            </a:r>
            <a:r>
              <a:rPr lang="en-US" dirty="0" err="1" smtClean="0"/>
              <a:t>đã</a:t>
            </a:r>
            <a:r>
              <a:rPr lang="en-US" dirty="0" smtClean="0"/>
              <a:t> </a:t>
            </a:r>
            <a:r>
              <a:rPr lang="en-US" dirty="0" err="1" smtClean="0"/>
              <a:t>mã</a:t>
            </a:r>
            <a:r>
              <a:rPr lang="en-US" dirty="0" smtClean="0"/>
              <a:t> </a:t>
            </a:r>
            <a:r>
              <a:rPr lang="en-US" dirty="0" err="1" smtClean="0"/>
              <a:t>hóa</a:t>
            </a:r>
            <a:r>
              <a:rPr lang="en-US" dirty="0" smtClean="0"/>
              <a:t>.</a:t>
            </a:r>
          </a:p>
          <a:p>
            <a:r>
              <a:rPr lang="en-US" dirty="0" err="1" smtClean="0"/>
              <a:t>Ví</a:t>
            </a:r>
            <a:r>
              <a:rPr lang="en-US" dirty="0" smtClean="0"/>
              <a:t> </a:t>
            </a:r>
            <a:r>
              <a:rPr lang="en-US" dirty="0" err="1" smtClean="0"/>
              <a:t>dụ</a:t>
            </a:r>
            <a:r>
              <a:rPr lang="en-US" dirty="0"/>
              <a:t>: </a:t>
            </a:r>
            <a:endParaRPr lang="en-US" dirty="0" smtClean="0"/>
          </a:p>
          <a:p>
            <a:pPr marL="0" indent="0">
              <a:buNone/>
            </a:pPr>
            <a:r>
              <a:rPr lang="en-US" dirty="0" smtClean="0"/>
              <a:t>$</a:t>
            </a:r>
            <a:r>
              <a:rPr lang="en-US" dirty="0"/>
              <a:t>s = md5("123456</a:t>
            </a:r>
            <a:r>
              <a:rPr lang="en-US" dirty="0" smtClean="0"/>
              <a:t>"); </a:t>
            </a:r>
          </a:p>
          <a:p>
            <a:pPr marL="0" indent="0">
              <a:buNone/>
            </a:pPr>
            <a:r>
              <a:rPr lang="en-US" dirty="0" smtClean="0"/>
              <a:t>echo $s; //</a:t>
            </a:r>
            <a:r>
              <a:rPr lang="en-US" dirty="0"/>
              <a:t>e10adc3949ba59abbe56e057f20f883e</a:t>
            </a:r>
          </a:p>
          <a:p>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Những</a:t>
            </a:r>
            <a:r>
              <a:rPr lang="en-US" dirty="0" smtClean="0"/>
              <a:t> </a:t>
            </a:r>
            <a:r>
              <a:rPr lang="en-US" dirty="0" err="1" smtClean="0"/>
              <a:t>hàm</a:t>
            </a:r>
            <a:r>
              <a:rPr lang="en-US" dirty="0" smtClean="0"/>
              <a:t> </a:t>
            </a:r>
            <a:r>
              <a:rPr lang="en-US" dirty="0" err="1" smtClean="0"/>
              <a:t>mã</a:t>
            </a:r>
            <a:r>
              <a:rPr lang="en-US" dirty="0" smtClean="0"/>
              <a:t> </a:t>
            </a:r>
            <a:r>
              <a:rPr lang="en-US" dirty="0" err="1" smtClean="0"/>
              <a:t>hóa</a:t>
            </a:r>
            <a:r>
              <a:rPr lang="en-US" dirty="0" smtClean="0"/>
              <a:t> </a:t>
            </a:r>
            <a:r>
              <a:rPr lang="en-US" dirty="0" err="1" smtClean="0"/>
              <a:t>chuỗi</a:t>
            </a:r>
            <a:r>
              <a:rPr lang="en-US" dirty="0" smtClean="0"/>
              <a:t>(</a:t>
            </a:r>
            <a:r>
              <a:rPr lang="en-US" dirty="0" err="1" smtClean="0"/>
              <a:t>tt</a:t>
            </a:r>
            <a:r>
              <a:rPr lang="en-US" dirty="0" smtClean="0"/>
              <a:t>)</a:t>
            </a:r>
            <a:endParaRPr lang="en-US" dirty="0"/>
          </a:p>
        </p:txBody>
      </p:sp>
      <p:sp>
        <p:nvSpPr>
          <p:cNvPr id="3" name="Content Placeholder 2"/>
          <p:cNvSpPr>
            <a:spLocks noGrp="1"/>
          </p:cNvSpPr>
          <p:nvPr>
            <p:ph idx="1"/>
          </p:nvPr>
        </p:nvSpPr>
        <p:spPr>
          <a:xfrm>
            <a:off x="457200" y="1600200"/>
            <a:ext cx="8229600" cy="4925144"/>
          </a:xfrm>
        </p:spPr>
        <p:txBody>
          <a:bodyPr>
            <a:normAutofit fontScale="85000" lnSpcReduction="20000"/>
          </a:bodyPr>
          <a:lstStyle/>
          <a:p>
            <a:r>
              <a:rPr lang="en-US" dirty="0" smtClean="0"/>
              <a:t>sha1 </a:t>
            </a:r>
            <a:r>
              <a:rPr lang="en-US" dirty="0"/>
              <a:t>— </a:t>
            </a:r>
            <a:r>
              <a:rPr lang="en-US" dirty="0" err="1" smtClean="0"/>
              <a:t>Giống</a:t>
            </a:r>
            <a:r>
              <a:rPr lang="en-US" dirty="0" smtClean="0"/>
              <a:t> </a:t>
            </a:r>
            <a:r>
              <a:rPr lang="en-US" dirty="0" err="1" smtClean="0"/>
              <a:t>như</a:t>
            </a:r>
            <a:r>
              <a:rPr lang="en-US" dirty="0" smtClean="0"/>
              <a:t> MD5, </a:t>
            </a:r>
            <a:r>
              <a:rPr lang="en-US" dirty="0" err="1" smtClean="0"/>
              <a:t>nhưng</a:t>
            </a:r>
            <a:r>
              <a:rPr lang="en-US" dirty="0" smtClean="0"/>
              <a:t> </a:t>
            </a:r>
            <a:r>
              <a:rPr lang="en-US" dirty="0" err="1" smtClean="0"/>
              <a:t>kết</a:t>
            </a:r>
            <a:r>
              <a:rPr lang="en-US" dirty="0" smtClean="0"/>
              <a:t> </a:t>
            </a:r>
            <a:r>
              <a:rPr lang="en-US" dirty="0" err="1" smtClean="0"/>
              <a:t>quả</a:t>
            </a:r>
            <a:r>
              <a:rPr lang="en-US" dirty="0" smtClean="0"/>
              <a:t> </a:t>
            </a:r>
            <a:r>
              <a:rPr lang="en-US" dirty="0" err="1" smtClean="0"/>
              <a:t>trả</a:t>
            </a:r>
            <a:r>
              <a:rPr lang="en-US" dirty="0" smtClean="0"/>
              <a:t> </a:t>
            </a:r>
            <a:r>
              <a:rPr lang="en-US" dirty="0" err="1" smtClean="0"/>
              <a:t>về</a:t>
            </a:r>
            <a:r>
              <a:rPr lang="en-US" dirty="0" smtClean="0"/>
              <a:t> </a:t>
            </a:r>
            <a:r>
              <a:rPr lang="en-US" dirty="0" err="1" smtClean="0"/>
              <a:t>là</a:t>
            </a:r>
            <a:r>
              <a:rPr lang="en-US" dirty="0" smtClean="0"/>
              <a:t> </a:t>
            </a:r>
            <a:r>
              <a:rPr lang="en-US" dirty="0" err="1" smtClean="0"/>
              <a:t>chuỗi</a:t>
            </a:r>
            <a:r>
              <a:rPr lang="en-US" dirty="0" smtClean="0"/>
              <a:t> </a:t>
            </a:r>
            <a:r>
              <a:rPr lang="en-US" dirty="0" err="1" smtClean="0"/>
              <a:t>dạng</a:t>
            </a:r>
            <a:r>
              <a:rPr lang="en-US" dirty="0" smtClean="0"/>
              <a:t> </a:t>
            </a:r>
            <a:r>
              <a:rPr lang="en-US" dirty="0" err="1" smtClean="0"/>
              <a:t>số</a:t>
            </a:r>
            <a:r>
              <a:rPr lang="en-US" dirty="0" smtClean="0"/>
              <a:t> </a:t>
            </a:r>
            <a:r>
              <a:rPr lang="en-US" dirty="0" err="1" smtClean="0"/>
              <a:t>hexa</a:t>
            </a:r>
            <a:r>
              <a:rPr lang="en-US" dirty="0" smtClean="0"/>
              <a:t> </a:t>
            </a:r>
            <a:r>
              <a:rPr lang="en-US" dirty="0" err="1" smtClean="0"/>
              <a:t>có</a:t>
            </a:r>
            <a:r>
              <a:rPr lang="en-US" dirty="0" smtClean="0"/>
              <a:t> </a:t>
            </a:r>
            <a:r>
              <a:rPr lang="en-US" dirty="0" err="1" smtClean="0"/>
              <a:t>độ</a:t>
            </a:r>
            <a:r>
              <a:rPr lang="en-US" dirty="0" smtClean="0"/>
              <a:t> </a:t>
            </a:r>
            <a:r>
              <a:rPr lang="en-US" dirty="0" err="1" smtClean="0"/>
              <a:t>dài</a:t>
            </a:r>
            <a:r>
              <a:rPr lang="en-US" dirty="0" smtClean="0"/>
              <a:t> </a:t>
            </a:r>
            <a:r>
              <a:rPr lang="en-US" dirty="0" err="1" smtClean="0"/>
              <a:t>là</a:t>
            </a:r>
            <a:r>
              <a:rPr lang="en-US" dirty="0" smtClean="0"/>
              <a:t> 40.</a:t>
            </a:r>
          </a:p>
          <a:p>
            <a:r>
              <a:rPr lang="en-US" dirty="0" smtClean="0"/>
              <a:t>Sha1 </a:t>
            </a:r>
            <a:r>
              <a:rPr lang="en-US" dirty="0" err="1" smtClean="0"/>
              <a:t>cũng</a:t>
            </a:r>
            <a:r>
              <a:rPr lang="en-US" dirty="0" smtClean="0"/>
              <a:t> </a:t>
            </a:r>
            <a:r>
              <a:rPr lang="en-US" dirty="0" err="1" smtClean="0"/>
              <a:t>thường</a:t>
            </a:r>
            <a:r>
              <a:rPr lang="en-US" dirty="0" smtClean="0"/>
              <a:t> </a:t>
            </a:r>
            <a:r>
              <a:rPr lang="en-US" dirty="0" err="1" smtClean="0"/>
              <a:t>được</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để</a:t>
            </a:r>
            <a:r>
              <a:rPr lang="en-US" dirty="0" smtClean="0"/>
              <a:t> </a:t>
            </a:r>
            <a:r>
              <a:rPr lang="en-US" dirty="0" err="1" smtClean="0"/>
              <a:t>mã</a:t>
            </a:r>
            <a:r>
              <a:rPr lang="en-US" dirty="0" smtClean="0"/>
              <a:t> </a:t>
            </a:r>
            <a:r>
              <a:rPr lang="en-US" dirty="0" err="1" smtClean="0"/>
              <a:t>hóa</a:t>
            </a:r>
            <a:r>
              <a:rPr lang="en-US" dirty="0" smtClean="0"/>
              <a:t> </a:t>
            </a:r>
            <a:r>
              <a:rPr lang="en-US" dirty="0" err="1" smtClean="0"/>
              <a:t>mật</a:t>
            </a:r>
            <a:r>
              <a:rPr lang="en-US" dirty="0" smtClean="0"/>
              <a:t> </a:t>
            </a:r>
            <a:r>
              <a:rPr lang="en-US" dirty="0" err="1" smtClean="0"/>
              <a:t>khẩu</a:t>
            </a:r>
            <a:r>
              <a:rPr lang="en-US" dirty="0" smtClean="0"/>
              <a:t>. </a:t>
            </a:r>
          </a:p>
          <a:p>
            <a:r>
              <a:rPr lang="en-US" dirty="0" smtClean="0"/>
              <a:t>Ta </a:t>
            </a:r>
            <a:r>
              <a:rPr lang="en-US" dirty="0" err="1" smtClean="0"/>
              <a:t>cũng</a:t>
            </a:r>
            <a:r>
              <a:rPr lang="en-US" dirty="0" smtClean="0"/>
              <a:t> </a:t>
            </a:r>
            <a:r>
              <a:rPr lang="en-US" dirty="0" err="1" smtClean="0"/>
              <a:t>có</a:t>
            </a:r>
            <a:r>
              <a:rPr lang="en-US" dirty="0" smtClean="0"/>
              <a:t> </a:t>
            </a:r>
            <a:r>
              <a:rPr lang="en-US" dirty="0" err="1" smtClean="0"/>
              <a:t>thể</a:t>
            </a:r>
            <a:r>
              <a:rPr lang="en-US" dirty="0" smtClean="0"/>
              <a:t> </a:t>
            </a:r>
            <a:r>
              <a:rPr lang="en-US" dirty="0" err="1" smtClean="0"/>
              <a:t>kết</a:t>
            </a:r>
            <a:r>
              <a:rPr lang="en-US" dirty="0" smtClean="0"/>
              <a:t> </a:t>
            </a:r>
            <a:r>
              <a:rPr lang="en-US" dirty="0" err="1" smtClean="0"/>
              <a:t>hợp</a:t>
            </a:r>
            <a:r>
              <a:rPr lang="en-US" dirty="0" smtClean="0"/>
              <a:t> 2 </a:t>
            </a:r>
            <a:r>
              <a:rPr lang="en-US" dirty="0" err="1" smtClean="0"/>
              <a:t>hàm</a:t>
            </a:r>
            <a:r>
              <a:rPr lang="en-US" dirty="0" smtClean="0"/>
              <a:t> </a:t>
            </a:r>
            <a:r>
              <a:rPr lang="en-US" dirty="0" err="1" smtClean="0"/>
              <a:t>này</a:t>
            </a:r>
            <a:r>
              <a:rPr lang="en-US" dirty="0" smtClean="0"/>
              <a:t> </a:t>
            </a:r>
            <a:r>
              <a:rPr lang="en-US" dirty="0" err="1" smtClean="0"/>
              <a:t>để</a:t>
            </a:r>
            <a:r>
              <a:rPr lang="en-US" dirty="0" smtClean="0"/>
              <a:t> </a:t>
            </a:r>
            <a:r>
              <a:rPr lang="en-US" dirty="0" err="1" smtClean="0"/>
              <a:t>ra</a:t>
            </a:r>
            <a:r>
              <a:rPr lang="en-US" dirty="0" smtClean="0"/>
              <a:t> </a:t>
            </a:r>
            <a:r>
              <a:rPr lang="en-US" dirty="0" err="1" smtClean="0"/>
              <a:t>một</a:t>
            </a:r>
            <a:r>
              <a:rPr lang="en-US" dirty="0" smtClean="0"/>
              <a:t> </a:t>
            </a:r>
            <a:r>
              <a:rPr lang="en-US" dirty="0" err="1" smtClean="0"/>
              <a:t>kết</a:t>
            </a:r>
            <a:r>
              <a:rPr lang="en-US" dirty="0" smtClean="0"/>
              <a:t> </a:t>
            </a:r>
            <a:r>
              <a:rPr lang="en-US" dirty="0" err="1" smtClean="0"/>
              <a:t>quả</a:t>
            </a:r>
            <a:r>
              <a:rPr lang="en-US" dirty="0" smtClean="0"/>
              <a:t> </a:t>
            </a:r>
            <a:r>
              <a:rPr lang="en-US" dirty="0" err="1" smtClean="0"/>
              <a:t>mới</a:t>
            </a:r>
            <a:r>
              <a:rPr lang="en-US" dirty="0" smtClean="0"/>
              <a:t>.</a:t>
            </a:r>
          </a:p>
          <a:p>
            <a:r>
              <a:rPr lang="en-US" dirty="0" err="1" smtClean="0"/>
              <a:t>Ví</a:t>
            </a:r>
            <a:r>
              <a:rPr lang="en-US" dirty="0" smtClean="0"/>
              <a:t> </a:t>
            </a:r>
            <a:r>
              <a:rPr lang="en-US" dirty="0" err="1" smtClean="0"/>
              <a:t>dụ</a:t>
            </a:r>
            <a:r>
              <a:rPr lang="en-US" dirty="0" smtClean="0"/>
              <a:t>:</a:t>
            </a:r>
          </a:p>
          <a:p>
            <a:pPr marL="0" indent="0">
              <a:buNone/>
            </a:pPr>
            <a:r>
              <a:rPr lang="en-US" dirty="0"/>
              <a:t>&lt;?</a:t>
            </a:r>
            <a:r>
              <a:rPr lang="en-US" dirty="0" err="1"/>
              <a:t>php</a:t>
            </a:r>
            <a:r>
              <a:rPr lang="en-US" dirty="0"/>
              <a:t> </a:t>
            </a:r>
            <a:r>
              <a:rPr lang="en-US" dirty="0" smtClean="0"/>
              <a:t>	$</a:t>
            </a:r>
            <a:r>
              <a:rPr lang="en-US" dirty="0" err="1"/>
              <a:t>str</a:t>
            </a:r>
            <a:r>
              <a:rPr lang="en-US" dirty="0"/>
              <a:t> = "Hello"; </a:t>
            </a:r>
            <a:r>
              <a:rPr lang="en-US" dirty="0" smtClean="0"/>
              <a:t>echo </a:t>
            </a:r>
            <a:r>
              <a:rPr lang="en-US" dirty="0"/>
              <a:t>"The string: ".$str."&lt;</a:t>
            </a:r>
            <a:r>
              <a:rPr lang="en-US" dirty="0" err="1"/>
              <a:t>br</a:t>
            </a:r>
            <a:r>
              <a:rPr lang="en-US" dirty="0"/>
              <a:t>&gt;"; </a:t>
            </a:r>
          </a:p>
          <a:p>
            <a:pPr marL="0" indent="0">
              <a:buNone/>
            </a:pPr>
            <a:r>
              <a:rPr lang="en-US" dirty="0" smtClean="0"/>
              <a:t>	$</a:t>
            </a:r>
            <a:r>
              <a:rPr lang="en-US" dirty="0"/>
              <a:t>s1 = sha1($</a:t>
            </a:r>
            <a:r>
              <a:rPr lang="en-US" dirty="0" err="1"/>
              <a:t>str</a:t>
            </a:r>
            <a:r>
              <a:rPr lang="en-US" dirty="0"/>
              <a:t>);</a:t>
            </a:r>
          </a:p>
          <a:p>
            <a:pPr marL="0" indent="0">
              <a:buNone/>
            </a:pPr>
            <a:r>
              <a:rPr lang="en-US" dirty="0" smtClean="0"/>
              <a:t>	$</a:t>
            </a:r>
            <a:r>
              <a:rPr lang="en-US" dirty="0"/>
              <a:t>s2 = md5(sha1($</a:t>
            </a:r>
            <a:r>
              <a:rPr lang="en-US" dirty="0" err="1"/>
              <a:t>str</a:t>
            </a:r>
            <a:r>
              <a:rPr lang="en-US" dirty="0"/>
              <a:t>));</a:t>
            </a:r>
          </a:p>
          <a:p>
            <a:pPr marL="0" indent="0">
              <a:buNone/>
            </a:pPr>
            <a:r>
              <a:rPr lang="en-US" dirty="0" smtClean="0"/>
              <a:t>	echo </a:t>
            </a:r>
            <a:r>
              <a:rPr lang="en-US" dirty="0"/>
              <a:t>"$s1 &lt;</a:t>
            </a:r>
            <a:r>
              <a:rPr lang="en-US" dirty="0" err="1"/>
              <a:t>br</a:t>
            </a:r>
            <a:r>
              <a:rPr lang="en-US" dirty="0"/>
              <a:t>&gt; $s2 ($n2)"; </a:t>
            </a:r>
          </a:p>
          <a:p>
            <a:pPr marL="0" indent="0">
              <a:buNone/>
            </a:pPr>
            <a:r>
              <a:rPr lang="en-US" dirty="0" smtClean="0"/>
              <a:t>?&gt;</a:t>
            </a:r>
            <a:endParaRPr lang="en-US" dirty="0"/>
          </a:p>
        </p:txBody>
      </p:sp>
    </p:spTree>
    <p:extLst>
      <p:ext uri="{BB962C8B-B14F-4D97-AF65-F5344CB8AC3E}">
        <p14:creationId xmlns:p14="http://schemas.microsoft.com/office/powerpoint/2010/main" val="877342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Hàm</a:t>
            </a:r>
            <a:r>
              <a:rPr lang="en-US" dirty="0" smtClean="0"/>
              <a:t> format</a:t>
            </a:r>
            <a:endParaRPr lang="en-US" dirty="0"/>
          </a:p>
        </p:txBody>
      </p:sp>
      <p:sp>
        <p:nvSpPr>
          <p:cNvPr id="3" name="Content Placeholder 2"/>
          <p:cNvSpPr>
            <a:spLocks noGrp="1"/>
          </p:cNvSpPr>
          <p:nvPr>
            <p:ph idx="1"/>
          </p:nvPr>
        </p:nvSpPr>
        <p:spPr>
          <a:xfrm>
            <a:off x="457200" y="1600200"/>
            <a:ext cx="8229600" cy="5429200"/>
          </a:xfrm>
        </p:spPr>
        <p:txBody>
          <a:bodyPr>
            <a:normAutofit fontScale="92500" lnSpcReduction="10000"/>
          </a:bodyPr>
          <a:lstStyle/>
          <a:p>
            <a:r>
              <a:rPr lang="en-US" dirty="0" err="1" smtClean="0"/>
              <a:t>Hàm</a:t>
            </a:r>
            <a:r>
              <a:rPr lang="en-US" dirty="0" smtClean="0"/>
              <a:t> </a:t>
            </a:r>
            <a:r>
              <a:rPr lang="en-US" dirty="0" err="1" smtClean="0"/>
              <a:t>number_format</a:t>
            </a:r>
            <a:r>
              <a:rPr lang="en-US" dirty="0" smtClean="0"/>
              <a:t> </a:t>
            </a:r>
            <a:r>
              <a:rPr lang="en-US" dirty="0" err="1" smtClean="0"/>
              <a:t>được</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để</a:t>
            </a:r>
            <a:r>
              <a:rPr lang="en-US" dirty="0" smtClean="0"/>
              <a:t> </a:t>
            </a:r>
            <a:r>
              <a:rPr lang="en-US" dirty="0" err="1" smtClean="0"/>
              <a:t>hiển</a:t>
            </a:r>
            <a:r>
              <a:rPr lang="en-US" dirty="0" smtClean="0"/>
              <a:t> </a:t>
            </a:r>
            <a:r>
              <a:rPr lang="en-US" dirty="0" err="1" smtClean="0"/>
              <a:t>thị</a:t>
            </a:r>
            <a:r>
              <a:rPr lang="en-US" dirty="0" smtClean="0"/>
              <a:t> </a:t>
            </a:r>
            <a:r>
              <a:rPr lang="en-US" dirty="0" err="1" smtClean="0"/>
              <a:t>các</a:t>
            </a:r>
            <a:r>
              <a:rPr lang="en-US" dirty="0" smtClean="0"/>
              <a:t> </a:t>
            </a:r>
            <a:r>
              <a:rPr lang="en-US" dirty="0" err="1" smtClean="0"/>
              <a:t>dữ</a:t>
            </a:r>
            <a:r>
              <a:rPr lang="en-US" dirty="0" smtClean="0"/>
              <a:t> </a:t>
            </a:r>
            <a:r>
              <a:rPr lang="en-US" dirty="0" err="1" smtClean="0"/>
              <a:t>liệu</a:t>
            </a:r>
            <a:r>
              <a:rPr lang="en-US" dirty="0" smtClean="0"/>
              <a:t> </a:t>
            </a:r>
            <a:r>
              <a:rPr lang="en-US" dirty="0" err="1" smtClean="0"/>
              <a:t>dạng</a:t>
            </a:r>
            <a:r>
              <a:rPr lang="en-US" dirty="0" smtClean="0"/>
              <a:t> </a:t>
            </a:r>
            <a:r>
              <a:rPr lang="en-US" dirty="0" err="1" smtClean="0"/>
              <a:t>số</a:t>
            </a:r>
            <a:r>
              <a:rPr lang="en-US" dirty="0" smtClean="0"/>
              <a:t> </a:t>
            </a:r>
            <a:r>
              <a:rPr lang="en-US" dirty="0" err="1" smtClean="0"/>
              <a:t>theo</a:t>
            </a:r>
            <a:r>
              <a:rPr lang="en-US" dirty="0" smtClean="0"/>
              <a:t> </a:t>
            </a:r>
            <a:r>
              <a:rPr lang="en-US" dirty="0" err="1" smtClean="0"/>
              <a:t>nhiều</a:t>
            </a:r>
            <a:r>
              <a:rPr lang="en-US" dirty="0" smtClean="0"/>
              <a:t> format </a:t>
            </a:r>
            <a:r>
              <a:rPr lang="en-US" dirty="0" err="1" smtClean="0"/>
              <a:t>khác</a:t>
            </a:r>
            <a:r>
              <a:rPr lang="en-US" dirty="0" smtClean="0"/>
              <a:t> </a:t>
            </a:r>
            <a:r>
              <a:rPr lang="en-US" dirty="0" err="1" smtClean="0"/>
              <a:t>nhau</a:t>
            </a:r>
            <a:r>
              <a:rPr lang="en-US" dirty="0" smtClean="0"/>
              <a:t>: </a:t>
            </a:r>
            <a:r>
              <a:rPr lang="en-US" dirty="0" err="1" smtClean="0"/>
              <a:t>tiền</a:t>
            </a:r>
            <a:r>
              <a:rPr lang="en-US" dirty="0" smtClean="0"/>
              <a:t> </a:t>
            </a:r>
            <a:r>
              <a:rPr lang="en-US" dirty="0" err="1" smtClean="0"/>
              <a:t>tệ</a:t>
            </a:r>
            <a:r>
              <a:rPr lang="en-US" dirty="0" smtClean="0"/>
              <a:t>, </a:t>
            </a:r>
            <a:r>
              <a:rPr lang="en-US" dirty="0" err="1" smtClean="0"/>
              <a:t>số</a:t>
            </a:r>
            <a:r>
              <a:rPr lang="en-US" dirty="0" smtClean="0"/>
              <a:t> </a:t>
            </a:r>
            <a:r>
              <a:rPr lang="en-US" dirty="0" err="1" smtClean="0"/>
              <a:t>theo</a:t>
            </a:r>
            <a:r>
              <a:rPr lang="en-US" dirty="0" smtClean="0"/>
              <a:t> </a:t>
            </a:r>
            <a:r>
              <a:rPr lang="en-US" dirty="0" err="1" smtClean="0"/>
              <a:t>định</a:t>
            </a:r>
            <a:r>
              <a:rPr lang="en-US" dirty="0" smtClean="0"/>
              <a:t> </a:t>
            </a:r>
            <a:r>
              <a:rPr lang="en-US" dirty="0" err="1" smtClean="0"/>
              <a:t>dạng</a:t>
            </a:r>
            <a:r>
              <a:rPr lang="en-US" dirty="0" smtClean="0"/>
              <a:t> </a:t>
            </a:r>
            <a:r>
              <a:rPr lang="en-US" dirty="0" err="1" smtClean="0"/>
              <a:t>các</a:t>
            </a:r>
            <a:r>
              <a:rPr lang="en-US" dirty="0" smtClean="0"/>
              <a:t> </a:t>
            </a:r>
            <a:r>
              <a:rPr lang="en-US" dirty="0" err="1" smtClean="0"/>
              <a:t>quốc</a:t>
            </a:r>
            <a:r>
              <a:rPr lang="en-US" dirty="0" smtClean="0"/>
              <a:t> </a:t>
            </a:r>
            <a:r>
              <a:rPr lang="en-US" dirty="0" err="1" smtClean="0"/>
              <a:t>gia</a:t>
            </a:r>
            <a:r>
              <a:rPr lang="en-US" dirty="0" smtClean="0"/>
              <a:t>. </a:t>
            </a:r>
          </a:p>
          <a:p>
            <a:r>
              <a:rPr lang="en-US" dirty="0" err="1" smtClean="0"/>
              <a:t>number_format</a:t>
            </a:r>
            <a:r>
              <a:rPr lang="en-US" dirty="0" smtClean="0"/>
              <a:t> </a:t>
            </a:r>
            <a:r>
              <a:rPr lang="en-US" dirty="0"/>
              <a:t>— </a:t>
            </a:r>
            <a:r>
              <a:rPr lang="en-US" dirty="0" smtClean="0"/>
              <a:t>Format </a:t>
            </a:r>
            <a:r>
              <a:rPr lang="en-US" dirty="0" err="1" smtClean="0"/>
              <a:t>một</a:t>
            </a:r>
            <a:r>
              <a:rPr lang="en-US" dirty="0" smtClean="0"/>
              <a:t> </a:t>
            </a:r>
            <a:r>
              <a:rPr lang="en-US" dirty="0" err="1" smtClean="0"/>
              <a:t>số</a:t>
            </a:r>
            <a:r>
              <a:rPr lang="en-US" dirty="0" smtClean="0"/>
              <a:t> </a:t>
            </a:r>
            <a:r>
              <a:rPr lang="en-US" dirty="0" err="1" smtClean="0"/>
              <a:t>cùng</a:t>
            </a:r>
            <a:r>
              <a:rPr lang="en-US" dirty="0" smtClean="0"/>
              <a:t> </a:t>
            </a:r>
            <a:r>
              <a:rPr lang="en-US" dirty="0" err="1" smtClean="0"/>
              <a:t>nhóm</a:t>
            </a:r>
            <a:r>
              <a:rPr lang="en-US" dirty="0" smtClean="0"/>
              <a:t> </a:t>
            </a:r>
            <a:r>
              <a:rPr lang="en-US" dirty="0" err="1" smtClean="0"/>
              <a:t>các</a:t>
            </a:r>
            <a:r>
              <a:rPr lang="en-US" dirty="0" smtClean="0"/>
              <a:t> </a:t>
            </a:r>
            <a:r>
              <a:rPr lang="en-US" dirty="0" err="1" smtClean="0"/>
              <a:t>số</a:t>
            </a:r>
            <a:r>
              <a:rPr lang="en-US" dirty="0" smtClean="0"/>
              <a:t> </a:t>
            </a:r>
            <a:r>
              <a:rPr lang="en-US" dirty="0"/>
              <a:t>ở</a:t>
            </a:r>
            <a:r>
              <a:rPr lang="en-US" dirty="0" smtClean="0"/>
              <a:t> </a:t>
            </a:r>
            <a:r>
              <a:rPr lang="en-US" dirty="0" err="1" smtClean="0"/>
              <a:t>vị</a:t>
            </a:r>
            <a:r>
              <a:rPr lang="en-US" dirty="0" smtClean="0"/>
              <a:t> </a:t>
            </a:r>
            <a:r>
              <a:rPr lang="en-US" dirty="0" err="1" smtClean="0"/>
              <a:t>trí</a:t>
            </a:r>
            <a:r>
              <a:rPr lang="en-US" dirty="0" smtClean="0"/>
              <a:t> </a:t>
            </a:r>
            <a:r>
              <a:rPr lang="en-US" dirty="0" err="1" smtClean="0"/>
              <a:t>hàng</a:t>
            </a:r>
            <a:r>
              <a:rPr lang="en-US" dirty="0" smtClean="0"/>
              <a:t> </a:t>
            </a:r>
            <a:r>
              <a:rPr lang="en-US" dirty="0" err="1" smtClean="0"/>
              <a:t>ngàn</a:t>
            </a:r>
            <a:r>
              <a:rPr lang="en-US" dirty="0" smtClean="0"/>
              <a:t>.</a:t>
            </a:r>
          </a:p>
          <a:p>
            <a:pPr lvl="1"/>
            <a:r>
              <a:rPr lang="en-US" dirty="0" err="1" smtClean="0"/>
              <a:t>number_format</a:t>
            </a:r>
            <a:r>
              <a:rPr lang="en-US" dirty="0" smtClean="0"/>
              <a:t> ($</a:t>
            </a:r>
            <a:r>
              <a:rPr lang="en-US" dirty="0"/>
              <a:t>number , </a:t>
            </a:r>
            <a:r>
              <a:rPr lang="en-US" dirty="0" smtClean="0"/>
              <a:t>$</a:t>
            </a:r>
            <a:r>
              <a:rPr lang="en-US" dirty="0"/>
              <a:t>decimals = 0 , </a:t>
            </a:r>
            <a:r>
              <a:rPr lang="en-US" dirty="0" smtClean="0"/>
              <a:t>$</a:t>
            </a:r>
            <a:r>
              <a:rPr lang="en-US" dirty="0" err="1"/>
              <a:t>dec_point</a:t>
            </a:r>
            <a:r>
              <a:rPr lang="en-US" dirty="0"/>
              <a:t> = "." , </a:t>
            </a:r>
            <a:r>
              <a:rPr lang="en-US" dirty="0" smtClean="0"/>
              <a:t>$</a:t>
            </a:r>
            <a:r>
              <a:rPr lang="en-US" dirty="0" err="1"/>
              <a:t>thousands_sep</a:t>
            </a:r>
            <a:r>
              <a:rPr lang="en-US" dirty="0"/>
              <a:t> = "," </a:t>
            </a:r>
            <a:r>
              <a:rPr lang="en-US" dirty="0" smtClean="0"/>
              <a:t>)</a:t>
            </a:r>
          </a:p>
          <a:p>
            <a:pPr lvl="1"/>
            <a:r>
              <a:rPr lang="en-US" dirty="0" smtClean="0"/>
              <a:t>$number: </a:t>
            </a:r>
            <a:r>
              <a:rPr lang="en-US" dirty="0" err="1" smtClean="0"/>
              <a:t>số</a:t>
            </a:r>
            <a:r>
              <a:rPr lang="en-US" dirty="0" smtClean="0"/>
              <a:t> </a:t>
            </a:r>
            <a:r>
              <a:rPr lang="en-US" dirty="0" err="1" smtClean="0"/>
              <a:t>được</a:t>
            </a:r>
            <a:r>
              <a:rPr lang="en-US" dirty="0" smtClean="0"/>
              <a:t> format</a:t>
            </a:r>
          </a:p>
          <a:p>
            <a:pPr lvl="1"/>
            <a:r>
              <a:rPr lang="en-US" dirty="0"/>
              <a:t>$</a:t>
            </a:r>
            <a:r>
              <a:rPr lang="en-US" dirty="0" smtClean="0"/>
              <a:t>decimals: </a:t>
            </a:r>
            <a:r>
              <a:rPr lang="en-US" dirty="0" err="1" smtClean="0"/>
              <a:t>số</a:t>
            </a:r>
            <a:r>
              <a:rPr lang="en-US" dirty="0" smtClean="0"/>
              <a:t> </a:t>
            </a:r>
            <a:r>
              <a:rPr lang="en-US" dirty="0" err="1" smtClean="0"/>
              <a:t>ký</a:t>
            </a:r>
            <a:r>
              <a:rPr lang="en-US" dirty="0" smtClean="0"/>
              <a:t> </a:t>
            </a:r>
            <a:r>
              <a:rPr lang="en-US" dirty="0" err="1" smtClean="0"/>
              <a:t>số</a:t>
            </a:r>
            <a:r>
              <a:rPr lang="en-US" dirty="0" smtClean="0"/>
              <a:t> </a:t>
            </a:r>
            <a:r>
              <a:rPr lang="en-US" dirty="0" err="1" smtClean="0"/>
              <a:t>thập</a:t>
            </a:r>
            <a:r>
              <a:rPr lang="en-US" dirty="0" smtClean="0"/>
              <a:t> </a:t>
            </a:r>
            <a:r>
              <a:rPr lang="en-US" dirty="0" err="1" smtClean="0"/>
              <a:t>phân</a:t>
            </a:r>
            <a:r>
              <a:rPr lang="en-US" dirty="0" smtClean="0"/>
              <a:t> </a:t>
            </a:r>
            <a:r>
              <a:rPr lang="en-US" dirty="0" err="1" smtClean="0"/>
              <a:t>được</a:t>
            </a:r>
            <a:r>
              <a:rPr lang="en-US" dirty="0" smtClean="0"/>
              <a:t> in</a:t>
            </a:r>
          </a:p>
          <a:p>
            <a:pPr lvl="1"/>
            <a:r>
              <a:rPr lang="en-US" dirty="0"/>
              <a:t>$</a:t>
            </a:r>
            <a:r>
              <a:rPr lang="en-US" dirty="0" err="1" smtClean="0"/>
              <a:t>dec_point</a:t>
            </a:r>
            <a:r>
              <a:rPr lang="en-US" dirty="0" smtClean="0"/>
              <a:t>: </a:t>
            </a:r>
            <a:r>
              <a:rPr lang="en-US" dirty="0" err="1" smtClean="0"/>
              <a:t>Ký</a:t>
            </a:r>
            <a:r>
              <a:rPr lang="en-US" dirty="0" smtClean="0"/>
              <a:t> </a:t>
            </a:r>
            <a:r>
              <a:rPr lang="en-US" dirty="0" err="1" smtClean="0"/>
              <a:t>tự</a:t>
            </a:r>
            <a:r>
              <a:rPr lang="en-US" dirty="0" smtClean="0"/>
              <a:t> </a:t>
            </a:r>
            <a:r>
              <a:rPr lang="en-US" dirty="0" err="1" smtClean="0"/>
              <a:t>phân</a:t>
            </a:r>
            <a:r>
              <a:rPr lang="en-US" dirty="0" smtClean="0"/>
              <a:t> </a:t>
            </a:r>
            <a:r>
              <a:rPr lang="en-US" dirty="0" err="1" smtClean="0"/>
              <a:t>cách</a:t>
            </a:r>
            <a:r>
              <a:rPr lang="en-US" dirty="0" smtClean="0"/>
              <a:t> </a:t>
            </a:r>
            <a:r>
              <a:rPr lang="en-US" dirty="0" err="1" smtClean="0"/>
              <a:t>phần</a:t>
            </a:r>
            <a:r>
              <a:rPr lang="en-US" dirty="0" smtClean="0"/>
              <a:t> </a:t>
            </a:r>
            <a:r>
              <a:rPr lang="en-US" dirty="0" err="1" smtClean="0"/>
              <a:t>thập</a:t>
            </a:r>
            <a:r>
              <a:rPr lang="en-US" dirty="0" smtClean="0"/>
              <a:t> </a:t>
            </a:r>
            <a:r>
              <a:rPr lang="en-US" dirty="0" err="1" smtClean="0"/>
              <a:t>phân</a:t>
            </a:r>
            <a:r>
              <a:rPr lang="en-US" dirty="0" smtClean="0"/>
              <a:t> </a:t>
            </a:r>
            <a:r>
              <a:rPr lang="en-US" dirty="0" err="1" smtClean="0"/>
              <a:t>và</a:t>
            </a:r>
            <a:r>
              <a:rPr lang="en-US" dirty="0" smtClean="0"/>
              <a:t> </a:t>
            </a:r>
            <a:r>
              <a:rPr lang="en-US" dirty="0" err="1" smtClean="0"/>
              <a:t>nguyên</a:t>
            </a:r>
            <a:endParaRPr lang="en-US" dirty="0" smtClean="0"/>
          </a:p>
          <a:p>
            <a:pPr lvl="1"/>
            <a:r>
              <a:rPr lang="en-US" dirty="0" err="1" smtClean="0"/>
              <a:t>Ký</a:t>
            </a:r>
            <a:r>
              <a:rPr lang="en-US" dirty="0" smtClean="0"/>
              <a:t> </a:t>
            </a:r>
            <a:r>
              <a:rPr lang="en-US" dirty="0" err="1" smtClean="0"/>
              <a:t>tự</a:t>
            </a:r>
            <a:r>
              <a:rPr lang="en-US" dirty="0" smtClean="0"/>
              <a:t> </a:t>
            </a:r>
            <a:r>
              <a:rPr lang="en-US" dirty="0" err="1" smtClean="0"/>
              <a:t>phân</a:t>
            </a:r>
            <a:r>
              <a:rPr lang="en-US" dirty="0" smtClean="0"/>
              <a:t> </a:t>
            </a:r>
            <a:r>
              <a:rPr lang="en-US" dirty="0" err="1" smtClean="0"/>
              <a:t>cách</a:t>
            </a:r>
            <a:r>
              <a:rPr lang="en-US" dirty="0" smtClean="0"/>
              <a:t> </a:t>
            </a:r>
            <a:r>
              <a:rPr lang="en-US" dirty="0" err="1" smtClean="0"/>
              <a:t>cho</a:t>
            </a:r>
            <a:r>
              <a:rPr lang="en-US" dirty="0" smtClean="0"/>
              <a:t> </a:t>
            </a:r>
            <a:r>
              <a:rPr lang="en-US" dirty="0" err="1" smtClean="0"/>
              <a:t>các</a:t>
            </a:r>
            <a:r>
              <a:rPr lang="en-US" dirty="0" smtClean="0"/>
              <a:t> </a:t>
            </a:r>
            <a:r>
              <a:rPr lang="en-US" dirty="0" err="1" smtClean="0"/>
              <a:t>nhóm</a:t>
            </a:r>
            <a:r>
              <a:rPr lang="en-US" dirty="0" smtClean="0"/>
              <a:t> </a:t>
            </a:r>
            <a:r>
              <a:rPr lang="en-US" dirty="0" err="1" smtClean="0"/>
              <a:t>số</a:t>
            </a:r>
            <a:r>
              <a:rPr lang="en-US" dirty="0" smtClean="0"/>
              <a:t> </a:t>
            </a:r>
            <a:r>
              <a:rPr lang="en-US" dirty="0" err="1" smtClean="0"/>
              <a:t>hàng</a:t>
            </a:r>
            <a:r>
              <a:rPr lang="en-US" dirty="0" smtClean="0"/>
              <a:t> </a:t>
            </a:r>
            <a:r>
              <a:rPr lang="en-US" dirty="0" err="1" smtClean="0"/>
              <a:t>ngàn</a:t>
            </a:r>
            <a:r>
              <a:rPr lang="en-US" dirty="0" smtClean="0"/>
              <a:t>.</a:t>
            </a:r>
          </a:p>
          <a:p>
            <a:pPr lvl="1"/>
            <a:endParaRPr lang="en-US" dirty="0" smtClean="0"/>
          </a:p>
          <a:p>
            <a:endParaRPr lang="en-US" dirty="0" smtClean="0"/>
          </a:p>
        </p:txBody>
      </p:sp>
    </p:spTree>
    <p:extLst>
      <p:ext uri="{BB962C8B-B14F-4D97-AF65-F5344CB8AC3E}">
        <p14:creationId xmlns:p14="http://schemas.microsoft.com/office/powerpoint/2010/main" val="1908988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a:xfrm>
            <a:off x="179512" y="1600200"/>
            <a:ext cx="8507288" cy="4525963"/>
          </a:xfrm>
        </p:spPr>
        <p:txBody>
          <a:bodyPr>
            <a:normAutofit fontScale="85000" lnSpcReduction="20000"/>
          </a:bodyPr>
          <a:lstStyle/>
          <a:p>
            <a:pPr marL="457200" lvl="1" indent="0">
              <a:buNone/>
            </a:pPr>
            <a:r>
              <a:rPr lang="en-US" dirty="0" smtClean="0"/>
              <a:t>&lt;?</a:t>
            </a:r>
            <a:r>
              <a:rPr lang="en-US" dirty="0" err="1"/>
              <a:t>php</a:t>
            </a:r>
            <a:endParaRPr lang="en-US" dirty="0"/>
          </a:p>
          <a:p>
            <a:pPr marL="457200" lvl="1" indent="0">
              <a:buNone/>
            </a:pPr>
            <a:r>
              <a:rPr lang="en-US" dirty="0"/>
              <a:t>$number = 1234.56;</a:t>
            </a:r>
          </a:p>
          <a:p>
            <a:pPr marL="457200" lvl="1" indent="0">
              <a:buNone/>
            </a:pPr>
            <a:r>
              <a:rPr lang="en-US" dirty="0"/>
              <a:t>$number1 = </a:t>
            </a:r>
            <a:r>
              <a:rPr lang="en-US" dirty="0" err="1"/>
              <a:t>number_format</a:t>
            </a:r>
            <a:r>
              <a:rPr lang="en-US" dirty="0"/>
              <a:t>($number); </a:t>
            </a:r>
            <a:endParaRPr lang="en-US" dirty="0" smtClean="0"/>
          </a:p>
          <a:p>
            <a:pPr marL="457200" lvl="1" indent="0">
              <a:buNone/>
            </a:pPr>
            <a:r>
              <a:rPr lang="en-US" dirty="0" smtClean="0"/>
              <a:t>// </a:t>
            </a:r>
            <a:r>
              <a:rPr lang="en-US" dirty="0" err="1"/>
              <a:t>english</a:t>
            </a:r>
            <a:r>
              <a:rPr lang="en-US" dirty="0"/>
              <a:t> notation (default)</a:t>
            </a:r>
          </a:p>
          <a:p>
            <a:pPr marL="457200" lvl="1" indent="0">
              <a:buNone/>
            </a:pPr>
            <a:r>
              <a:rPr lang="en-US" dirty="0"/>
              <a:t>echo $number1; // 1,235</a:t>
            </a:r>
          </a:p>
          <a:p>
            <a:pPr marL="457200" lvl="1" indent="0">
              <a:buNone/>
            </a:pPr>
            <a:r>
              <a:rPr lang="en-US" dirty="0"/>
              <a:t>$number2 = </a:t>
            </a:r>
            <a:r>
              <a:rPr lang="en-US" dirty="0" err="1"/>
              <a:t>number_format</a:t>
            </a:r>
            <a:r>
              <a:rPr lang="en-US" dirty="0"/>
              <a:t>($number, 2, ',', ' '); </a:t>
            </a:r>
            <a:endParaRPr lang="en-US" dirty="0" smtClean="0"/>
          </a:p>
          <a:p>
            <a:pPr marL="457200" lvl="1" indent="0">
              <a:buNone/>
            </a:pPr>
            <a:r>
              <a:rPr lang="en-US" dirty="0" smtClean="0"/>
              <a:t>// </a:t>
            </a:r>
            <a:r>
              <a:rPr lang="en-US" dirty="0"/>
              <a:t>French notation</a:t>
            </a:r>
          </a:p>
          <a:p>
            <a:pPr marL="457200" lvl="1" indent="0">
              <a:buNone/>
            </a:pPr>
            <a:r>
              <a:rPr lang="en-US" dirty="0"/>
              <a:t>echo $number2; // 1 234,56</a:t>
            </a:r>
          </a:p>
          <a:p>
            <a:pPr marL="457200" lvl="1" indent="0">
              <a:buNone/>
            </a:pPr>
            <a:r>
              <a:rPr lang="en-US" dirty="0"/>
              <a:t>$number = 1234.5678;</a:t>
            </a:r>
          </a:p>
          <a:p>
            <a:pPr marL="457200" lvl="1" indent="0">
              <a:buNone/>
            </a:pPr>
            <a:r>
              <a:rPr lang="en-US" dirty="0"/>
              <a:t>$number3 = </a:t>
            </a:r>
            <a:r>
              <a:rPr lang="en-US" dirty="0" err="1"/>
              <a:t>number_format</a:t>
            </a:r>
            <a:r>
              <a:rPr lang="en-US" dirty="0"/>
              <a:t>($number, 2, '.', ''); </a:t>
            </a:r>
          </a:p>
          <a:p>
            <a:pPr marL="457200" lvl="1" indent="0">
              <a:buNone/>
            </a:pPr>
            <a:r>
              <a:rPr lang="en-US" dirty="0"/>
              <a:t>echo $number3; //</a:t>
            </a:r>
            <a:r>
              <a:rPr lang="en-US" dirty="0" smtClean="0"/>
              <a:t>1234.57</a:t>
            </a:r>
          </a:p>
          <a:p>
            <a:pPr marL="457200" lvl="1" indent="0">
              <a:buNone/>
            </a:pPr>
            <a:r>
              <a:rPr lang="en-US" dirty="0" smtClean="0"/>
              <a:t>?&gt;</a:t>
            </a:r>
            <a:endParaRPr lang="en-US" dirty="0"/>
          </a:p>
        </p:txBody>
      </p:sp>
    </p:spTree>
    <p:extLst>
      <p:ext uri="{BB962C8B-B14F-4D97-AF65-F5344CB8AC3E}">
        <p14:creationId xmlns:p14="http://schemas.microsoft.com/office/powerpoint/2010/main" val="28168893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Các</a:t>
            </a:r>
            <a:r>
              <a:rPr lang="en-US" dirty="0" smtClean="0"/>
              <a:t> </a:t>
            </a:r>
            <a:r>
              <a:rPr lang="en-US" dirty="0" err="1" smtClean="0"/>
              <a:t>hàm</a:t>
            </a:r>
            <a:r>
              <a:rPr lang="en-US" dirty="0" smtClean="0"/>
              <a:t> </a:t>
            </a:r>
            <a:r>
              <a:rPr lang="en-US" dirty="0" err="1" smtClean="0"/>
              <a:t>liên</a:t>
            </a:r>
            <a:r>
              <a:rPr lang="en-US" dirty="0" smtClean="0"/>
              <a:t> </a:t>
            </a:r>
            <a:r>
              <a:rPr lang="en-US" dirty="0" err="1" smtClean="0"/>
              <a:t>quan</a:t>
            </a:r>
            <a:r>
              <a:rPr lang="en-US" dirty="0" smtClean="0"/>
              <a:t> </a:t>
            </a:r>
            <a:r>
              <a:rPr lang="en-US" dirty="0" err="1" smtClean="0"/>
              <a:t>đến</a:t>
            </a:r>
            <a:r>
              <a:rPr lang="en-US" dirty="0" smtClean="0"/>
              <a:t> HTML</a:t>
            </a:r>
            <a:endParaRPr lang="en-US" dirty="0"/>
          </a:p>
        </p:txBody>
      </p:sp>
      <p:sp>
        <p:nvSpPr>
          <p:cNvPr id="3" name="Content Placeholder 2"/>
          <p:cNvSpPr>
            <a:spLocks noGrp="1"/>
          </p:cNvSpPr>
          <p:nvPr>
            <p:ph idx="1"/>
          </p:nvPr>
        </p:nvSpPr>
        <p:spPr/>
        <p:txBody>
          <a:bodyPr>
            <a:normAutofit fontScale="85000" lnSpcReduction="10000"/>
          </a:bodyPr>
          <a:lstStyle/>
          <a:p>
            <a:r>
              <a:rPr lang="en-US" dirty="0" err="1" smtClean="0">
                <a:latin typeface="Arial" pitchFamily="34" charset="0"/>
                <a:cs typeface="Arial" pitchFamily="34" charset="0"/>
              </a:rPr>
              <a:t>htmlentities</a:t>
            </a:r>
            <a:r>
              <a:rPr lang="en-US" dirty="0" smtClean="0">
                <a:latin typeface="Arial" pitchFamily="34" charset="0"/>
                <a:cs typeface="Arial" pitchFamily="34" charset="0"/>
              </a:rPr>
              <a:t> (string)— </a:t>
            </a:r>
            <a:r>
              <a:rPr lang="en-US" dirty="0" err="1" smtClean="0">
                <a:latin typeface="Arial" pitchFamily="34" charset="0"/>
                <a:cs typeface="Arial" pitchFamily="34" charset="0"/>
              </a:rPr>
              <a:t>chuyển</a:t>
            </a:r>
            <a:r>
              <a:rPr lang="en-US" dirty="0" smtClean="0">
                <a:latin typeface="Arial" pitchFamily="34" charset="0"/>
                <a:cs typeface="Arial" pitchFamily="34" charset="0"/>
              </a:rPr>
              <a:t> </a:t>
            </a:r>
            <a:r>
              <a:rPr lang="en-US" dirty="0" err="1" smtClean="0">
                <a:latin typeface="Arial" pitchFamily="34" charset="0"/>
                <a:cs typeface="Arial" pitchFamily="34" charset="0"/>
              </a:rPr>
              <a:t>tất</a:t>
            </a:r>
            <a:r>
              <a:rPr lang="en-US" dirty="0" smtClean="0">
                <a:latin typeface="Arial" pitchFamily="34" charset="0"/>
                <a:cs typeface="Arial" pitchFamily="34" charset="0"/>
              </a:rPr>
              <a:t> </a:t>
            </a:r>
            <a:r>
              <a:rPr lang="en-US" dirty="0" err="1" smtClean="0">
                <a:latin typeface="Arial" pitchFamily="34" charset="0"/>
                <a:cs typeface="Arial" pitchFamily="34" charset="0"/>
              </a:rPr>
              <a:t>cả</a:t>
            </a:r>
            <a:r>
              <a:rPr lang="en-US" dirty="0" smtClean="0">
                <a:latin typeface="Arial" pitchFamily="34" charset="0"/>
                <a:cs typeface="Arial" pitchFamily="34" charset="0"/>
              </a:rPr>
              <a:t> </a:t>
            </a:r>
            <a:r>
              <a:rPr lang="en-US" dirty="0" err="1" smtClean="0">
                <a:latin typeface="Arial" pitchFamily="34" charset="0"/>
                <a:cs typeface="Arial" pitchFamily="34" charset="0"/>
              </a:rPr>
              <a:t>các</a:t>
            </a:r>
            <a:r>
              <a:rPr lang="en-US" dirty="0" smtClean="0">
                <a:latin typeface="Arial" pitchFamily="34" charset="0"/>
                <a:cs typeface="Arial" pitchFamily="34" charset="0"/>
              </a:rPr>
              <a:t> </a:t>
            </a:r>
            <a:r>
              <a:rPr lang="en-US" dirty="0" err="1" smtClean="0">
                <a:latin typeface="Arial" pitchFamily="34" charset="0"/>
                <a:cs typeface="Arial" pitchFamily="34" charset="0"/>
              </a:rPr>
              <a:t>ký</a:t>
            </a:r>
            <a:r>
              <a:rPr lang="en-US" dirty="0" smtClean="0">
                <a:latin typeface="Arial" pitchFamily="34" charset="0"/>
                <a:cs typeface="Arial" pitchFamily="34" charset="0"/>
              </a:rPr>
              <a:t> </a:t>
            </a:r>
            <a:r>
              <a:rPr lang="en-US" dirty="0" err="1" smtClean="0">
                <a:latin typeface="Arial" pitchFamily="34" charset="0"/>
                <a:cs typeface="Arial" pitchFamily="34" charset="0"/>
              </a:rPr>
              <a:t>tự</a:t>
            </a:r>
            <a:r>
              <a:rPr lang="en-US" dirty="0" smtClean="0">
                <a:latin typeface="Arial" pitchFamily="34" charset="0"/>
                <a:cs typeface="Arial" pitchFamily="34" charset="0"/>
              </a:rPr>
              <a:t> </a:t>
            </a:r>
            <a:r>
              <a:rPr lang="en-US" dirty="0" err="1" smtClean="0">
                <a:latin typeface="Arial" pitchFamily="34" charset="0"/>
                <a:cs typeface="Arial" pitchFamily="34" charset="0"/>
              </a:rPr>
              <a:t>liên</a:t>
            </a:r>
            <a:r>
              <a:rPr lang="en-US" dirty="0" smtClean="0">
                <a:latin typeface="Arial" pitchFamily="34" charset="0"/>
                <a:cs typeface="Arial" pitchFamily="34" charset="0"/>
              </a:rPr>
              <a:t> </a:t>
            </a:r>
            <a:r>
              <a:rPr lang="en-US" dirty="0" err="1" smtClean="0">
                <a:latin typeface="Arial" pitchFamily="34" charset="0"/>
                <a:cs typeface="Arial" pitchFamily="34" charset="0"/>
              </a:rPr>
              <a:t>quan</a:t>
            </a:r>
            <a:r>
              <a:rPr lang="en-US" dirty="0" smtClean="0">
                <a:latin typeface="Arial" pitchFamily="34" charset="0"/>
                <a:cs typeface="Arial" pitchFamily="34" charset="0"/>
              </a:rPr>
              <a:t> </a:t>
            </a:r>
            <a:r>
              <a:rPr lang="en-US" dirty="0" err="1" smtClean="0">
                <a:latin typeface="Arial" pitchFamily="34" charset="0"/>
                <a:cs typeface="Arial" pitchFamily="34" charset="0"/>
              </a:rPr>
              <a:t>đến</a:t>
            </a:r>
            <a:r>
              <a:rPr lang="en-US" dirty="0" smtClean="0">
                <a:latin typeface="Arial" pitchFamily="34" charset="0"/>
                <a:cs typeface="Arial" pitchFamily="34" charset="0"/>
              </a:rPr>
              <a:t> html (&gt;, &lt;) sang </a:t>
            </a:r>
            <a:r>
              <a:rPr lang="en-US" dirty="0" err="1" smtClean="0">
                <a:latin typeface="Arial" pitchFamily="34" charset="0"/>
                <a:cs typeface="Arial" pitchFamily="34" charset="0"/>
              </a:rPr>
              <a:t>dạng</a:t>
            </a:r>
            <a:r>
              <a:rPr lang="en-US" dirty="0" smtClean="0">
                <a:latin typeface="Arial" pitchFamily="34" charset="0"/>
                <a:cs typeface="Arial" pitchFamily="34" charset="0"/>
              </a:rPr>
              <a:t> </a:t>
            </a:r>
            <a:r>
              <a:rPr lang="en-US" dirty="0" err="1" smtClean="0">
                <a:latin typeface="Arial" pitchFamily="34" charset="0"/>
                <a:cs typeface="Arial" pitchFamily="34" charset="0"/>
              </a:rPr>
              <a:t>thực</a:t>
            </a:r>
            <a:r>
              <a:rPr lang="en-US" dirty="0" smtClean="0">
                <a:latin typeface="Arial" pitchFamily="34" charset="0"/>
                <a:cs typeface="Arial" pitchFamily="34" charset="0"/>
              </a:rPr>
              <a:t> </a:t>
            </a:r>
            <a:r>
              <a:rPr lang="en-US" dirty="0" err="1" smtClean="0">
                <a:latin typeface="Arial" pitchFamily="34" charset="0"/>
                <a:cs typeface="Arial" pitchFamily="34" charset="0"/>
              </a:rPr>
              <a:t>thể</a:t>
            </a:r>
            <a:r>
              <a:rPr lang="en-US" dirty="0" smtClean="0">
                <a:latin typeface="Arial" pitchFamily="34" charset="0"/>
                <a:cs typeface="Arial" pitchFamily="34" charset="0"/>
              </a:rPr>
              <a:t>. </a:t>
            </a:r>
            <a:r>
              <a:rPr lang="en-US" dirty="0" err="1" smtClean="0">
                <a:latin typeface="Arial" pitchFamily="34" charset="0"/>
                <a:cs typeface="Arial" pitchFamily="34" charset="0"/>
              </a:rPr>
              <a:t>Hàm</a:t>
            </a:r>
            <a:r>
              <a:rPr lang="en-US" dirty="0" smtClean="0">
                <a:latin typeface="Arial" pitchFamily="34" charset="0"/>
                <a:cs typeface="Arial" pitchFamily="34" charset="0"/>
              </a:rPr>
              <a:t> </a:t>
            </a:r>
            <a:r>
              <a:rPr lang="en-US" dirty="0" err="1" smtClean="0">
                <a:latin typeface="Arial" pitchFamily="34" charset="0"/>
                <a:cs typeface="Arial" pitchFamily="34" charset="0"/>
              </a:rPr>
              <a:t>này</a:t>
            </a:r>
            <a:r>
              <a:rPr lang="en-US" dirty="0" smtClean="0">
                <a:latin typeface="Arial" pitchFamily="34" charset="0"/>
                <a:cs typeface="Arial" pitchFamily="34" charset="0"/>
              </a:rPr>
              <a:t> </a:t>
            </a:r>
            <a:r>
              <a:rPr lang="en-US" dirty="0" err="1" smtClean="0">
                <a:latin typeface="Arial" pitchFamily="34" charset="0"/>
                <a:cs typeface="Arial" pitchFamily="34" charset="0"/>
              </a:rPr>
              <a:t>thường</a:t>
            </a:r>
            <a:r>
              <a:rPr lang="en-US" dirty="0" smtClean="0">
                <a:latin typeface="Arial" pitchFamily="34" charset="0"/>
                <a:cs typeface="Arial" pitchFamily="34" charset="0"/>
              </a:rPr>
              <a:t> </a:t>
            </a:r>
            <a:r>
              <a:rPr lang="en-US" dirty="0" err="1" smtClean="0">
                <a:latin typeface="Arial" pitchFamily="34" charset="0"/>
                <a:cs typeface="Arial" pitchFamily="34" charset="0"/>
              </a:rPr>
              <a:t>sử</a:t>
            </a:r>
            <a:r>
              <a:rPr lang="en-US" dirty="0" smtClean="0">
                <a:latin typeface="Arial" pitchFamily="34" charset="0"/>
                <a:cs typeface="Arial" pitchFamily="34" charset="0"/>
              </a:rPr>
              <a:t> </a:t>
            </a:r>
            <a:r>
              <a:rPr lang="en-US" dirty="0" err="1" smtClean="0">
                <a:latin typeface="Arial" pitchFamily="34" charset="0"/>
                <a:cs typeface="Arial" pitchFamily="34" charset="0"/>
              </a:rPr>
              <a:t>dụng</a:t>
            </a:r>
            <a:r>
              <a:rPr lang="en-US" dirty="0" smtClean="0">
                <a:latin typeface="Arial" pitchFamily="34" charset="0"/>
                <a:cs typeface="Arial" pitchFamily="34" charset="0"/>
              </a:rPr>
              <a:t> </a:t>
            </a:r>
            <a:r>
              <a:rPr lang="en-US" dirty="0" err="1" smtClean="0">
                <a:latin typeface="Arial" pitchFamily="34" charset="0"/>
                <a:cs typeface="Arial" pitchFamily="34" charset="0"/>
              </a:rPr>
              <a:t>cho</a:t>
            </a:r>
            <a:r>
              <a:rPr lang="en-US" dirty="0" smtClean="0">
                <a:latin typeface="Arial" pitchFamily="34" charset="0"/>
                <a:cs typeface="Arial" pitchFamily="34" charset="0"/>
              </a:rPr>
              <a:t> </a:t>
            </a:r>
            <a:r>
              <a:rPr lang="en-US" dirty="0" err="1" smtClean="0">
                <a:latin typeface="Arial" pitchFamily="34" charset="0"/>
                <a:cs typeface="Arial" pitchFamily="34" charset="0"/>
              </a:rPr>
              <a:t>việc</a:t>
            </a:r>
            <a:r>
              <a:rPr lang="en-US" dirty="0" smtClean="0">
                <a:latin typeface="Arial" pitchFamily="34" charset="0"/>
                <a:cs typeface="Arial" pitchFamily="34" charset="0"/>
              </a:rPr>
              <a:t> </a:t>
            </a:r>
            <a:r>
              <a:rPr lang="en-US" dirty="0" err="1" smtClean="0">
                <a:latin typeface="Arial" pitchFamily="34" charset="0"/>
                <a:cs typeface="Arial" pitchFamily="34" charset="0"/>
              </a:rPr>
              <a:t>xử</a:t>
            </a:r>
            <a:r>
              <a:rPr lang="en-US" dirty="0" smtClean="0">
                <a:latin typeface="Arial" pitchFamily="34" charset="0"/>
                <a:cs typeface="Arial" pitchFamily="34" charset="0"/>
              </a:rPr>
              <a:t> </a:t>
            </a:r>
            <a:r>
              <a:rPr lang="en-US" dirty="0" err="1" smtClean="0">
                <a:latin typeface="Arial" pitchFamily="34" charset="0"/>
                <a:cs typeface="Arial" pitchFamily="34" charset="0"/>
              </a:rPr>
              <a:t>lý</a:t>
            </a:r>
            <a:r>
              <a:rPr lang="en-US" dirty="0" smtClean="0">
                <a:latin typeface="Arial" pitchFamily="34" charset="0"/>
                <a:cs typeface="Arial" pitchFamily="34" charset="0"/>
              </a:rPr>
              <a:t> </a:t>
            </a:r>
            <a:r>
              <a:rPr lang="en-US" dirty="0" err="1" smtClean="0">
                <a:latin typeface="Arial" pitchFamily="34" charset="0"/>
                <a:cs typeface="Arial" pitchFamily="34" charset="0"/>
              </a:rPr>
              <a:t>dữ</a:t>
            </a:r>
            <a:r>
              <a:rPr lang="en-US" dirty="0" smtClean="0">
                <a:latin typeface="Arial" pitchFamily="34" charset="0"/>
                <a:cs typeface="Arial" pitchFamily="34" charset="0"/>
              </a:rPr>
              <a:t> </a:t>
            </a:r>
            <a:r>
              <a:rPr lang="en-US" dirty="0" err="1" smtClean="0">
                <a:latin typeface="Arial" pitchFamily="34" charset="0"/>
                <a:cs typeface="Arial" pitchFamily="34" charset="0"/>
              </a:rPr>
              <a:t>liệu</a:t>
            </a:r>
            <a:r>
              <a:rPr lang="en-US" dirty="0" smtClean="0">
                <a:latin typeface="Arial" pitchFamily="34" charset="0"/>
                <a:cs typeface="Arial" pitchFamily="34" charset="0"/>
              </a:rPr>
              <a:t> </a:t>
            </a:r>
            <a:r>
              <a:rPr lang="en-US" dirty="0" err="1" smtClean="0">
                <a:latin typeface="Arial" pitchFamily="34" charset="0"/>
                <a:cs typeface="Arial" pitchFamily="34" charset="0"/>
              </a:rPr>
              <a:t>liên</a:t>
            </a:r>
            <a:r>
              <a:rPr lang="en-US" dirty="0" smtClean="0">
                <a:latin typeface="Arial" pitchFamily="34" charset="0"/>
                <a:cs typeface="Arial" pitchFamily="34" charset="0"/>
              </a:rPr>
              <a:t> </a:t>
            </a:r>
            <a:r>
              <a:rPr lang="en-US" dirty="0" err="1" smtClean="0">
                <a:latin typeface="Arial" pitchFamily="34" charset="0"/>
                <a:cs typeface="Arial" pitchFamily="34" charset="0"/>
              </a:rPr>
              <a:t>quan</a:t>
            </a:r>
            <a:r>
              <a:rPr lang="en-US" dirty="0" smtClean="0">
                <a:latin typeface="Arial" pitchFamily="34" charset="0"/>
                <a:cs typeface="Arial" pitchFamily="34" charset="0"/>
              </a:rPr>
              <a:t> </a:t>
            </a:r>
            <a:r>
              <a:rPr lang="en-US" dirty="0" err="1" smtClean="0">
                <a:latin typeface="Arial" pitchFamily="34" charset="0"/>
                <a:cs typeface="Arial" pitchFamily="34" charset="0"/>
              </a:rPr>
              <a:t>đến</a:t>
            </a:r>
            <a:r>
              <a:rPr lang="en-US" dirty="0" smtClean="0">
                <a:latin typeface="Arial" pitchFamily="34" charset="0"/>
                <a:cs typeface="Arial" pitchFamily="34" charset="0"/>
              </a:rPr>
              <a:t> html </a:t>
            </a:r>
            <a:r>
              <a:rPr lang="en-US" dirty="0" err="1" smtClean="0">
                <a:latin typeface="Arial" pitchFamily="34" charset="0"/>
                <a:cs typeface="Arial" pitchFamily="34" charset="0"/>
              </a:rPr>
              <a:t>khi</a:t>
            </a:r>
            <a:r>
              <a:rPr lang="en-US" dirty="0" smtClean="0">
                <a:latin typeface="Arial" pitchFamily="34" charset="0"/>
                <a:cs typeface="Arial" pitchFamily="34" charset="0"/>
              </a:rPr>
              <a:t> </a:t>
            </a:r>
            <a:r>
              <a:rPr lang="en-US" dirty="0" err="1" smtClean="0">
                <a:latin typeface="Arial" pitchFamily="34" charset="0"/>
                <a:cs typeface="Arial" pitchFamily="34" charset="0"/>
              </a:rPr>
              <a:t>nhập</a:t>
            </a:r>
            <a:r>
              <a:rPr lang="en-US" dirty="0" smtClean="0">
                <a:latin typeface="Arial" pitchFamily="34" charset="0"/>
                <a:cs typeface="Arial" pitchFamily="34" charset="0"/>
              </a:rPr>
              <a:t> </a:t>
            </a:r>
            <a:r>
              <a:rPr lang="en-US" dirty="0" err="1" smtClean="0">
                <a:latin typeface="Arial" pitchFamily="34" charset="0"/>
                <a:cs typeface="Arial" pitchFamily="34" charset="0"/>
              </a:rPr>
              <a:t>vào</a:t>
            </a:r>
            <a:r>
              <a:rPr lang="en-US" dirty="0" smtClean="0">
                <a:latin typeface="Arial" pitchFamily="34" charset="0"/>
                <a:cs typeface="Arial" pitchFamily="34" charset="0"/>
              </a:rPr>
              <a:t> database </a:t>
            </a:r>
          </a:p>
          <a:p>
            <a:pPr marL="0" indent="0">
              <a:buNone/>
            </a:pPr>
            <a:r>
              <a:rPr lang="vi-VN" dirty="0"/>
              <a:t>&lt;?php $str = "A 'quote' is &lt;b&gt;bold&lt;/b</a:t>
            </a:r>
            <a:r>
              <a:rPr lang="vi-VN" dirty="0" smtClean="0"/>
              <a:t>&gt;";</a:t>
            </a:r>
            <a:endParaRPr lang="en-US" dirty="0" smtClean="0"/>
          </a:p>
          <a:p>
            <a:pPr marL="0" indent="0">
              <a:buNone/>
            </a:pPr>
            <a:r>
              <a:rPr lang="vi-VN" dirty="0" smtClean="0"/>
              <a:t>//</a:t>
            </a:r>
            <a:r>
              <a:rPr lang="vi-VN" dirty="0"/>
              <a:t> Outputs: A 'quote' is &amp;lt;b&amp;gt;bold&amp;lt;/b&amp;gt</a:t>
            </a:r>
            <a:r>
              <a:rPr lang="vi-VN" dirty="0" smtClean="0"/>
              <a:t>;</a:t>
            </a:r>
            <a:endParaRPr lang="en-US" dirty="0" smtClean="0"/>
          </a:p>
          <a:p>
            <a:pPr marL="0" indent="0">
              <a:buNone/>
            </a:pPr>
            <a:r>
              <a:rPr lang="vi-VN" dirty="0" smtClean="0"/>
              <a:t>echo</a:t>
            </a:r>
            <a:r>
              <a:rPr lang="vi-VN" dirty="0"/>
              <a:t> htmlentities($str);?&gt;</a:t>
            </a:r>
          </a:p>
          <a:p>
            <a:r>
              <a:rPr lang="vi-VN" dirty="0"/>
              <a:t>html_entity_decode — Ngược lại với htmlentities, hàm sẽ chuyển đổi tất cả các thực thể HTML sang những kí tự có thể dùng được của chúng.</a:t>
            </a:r>
          </a:p>
          <a:p>
            <a:pPr marL="0" indent="0">
              <a:buNone/>
            </a:pPr>
            <a:endParaRPr lang="en-US" dirty="0"/>
          </a:p>
        </p:txBody>
      </p:sp>
    </p:spTree>
    <p:extLst>
      <p:ext uri="{BB962C8B-B14F-4D97-AF65-F5344CB8AC3E}">
        <p14:creationId xmlns:p14="http://schemas.microsoft.com/office/powerpoint/2010/main" val="33342558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Các</a:t>
            </a:r>
            <a:r>
              <a:rPr lang="en-US" dirty="0"/>
              <a:t> </a:t>
            </a:r>
            <a:r>
              <a:rPr lang="en-US" dirty="0" err="1"/>
              <a:t>hàm</a:t>
            </a:r>
            <a:r>
              <a:rPr lang="en-US" dirty="0"/>
              <a:t> </a:t>
            </a:r>
            <a:r>
              <a:rPr lang="en-US" dirty="0" err="1"/>
              <a:t>liên</a:t>
            </a:r>
            <a:r>
              <a:rPr lang="en-US" dirty="0"/>
              <a:t> </a:t>
            </a:r>
            <a:r>
              <a:rPr lang="en-US" dirty="0" err="1"/>
              <a:t>quan</a:t>
            </a:r>
            <a:r>
              <a:rPr lang="en-US" dirty="0"/>
              <a:t> </a:t>
            </a:r>
            <a:r>
              <a:rPr lang="en-US" dirty="0" err="1"/>
              <a:t>đến</a:t>
            </a:r>
            <a:r>
              <a:rPr lang="en-US" dirty="0"/>
              <a:t> </a:t>
            </a:r>
            <a:r>
              <a:rPr lang="en-US" dirty="0" smtClean="0"/>
              <a:t>HTML</a:t>
            </a:r>
            <a:endParaRPr lang="en-US" dirty="0"/>
          </a:p>
        </p:txBody>
      </p:sp>
      <p:sp>
        <p:nvSpPr>
          <p:cNvPr id="3" name="Content Placeholder 2"/>
          <p:cNvSpPr>
            <a:spLocks noGrp="1"/>
          </p:cNvSpPr>
          <p:nvPr>
            <p:ph idx="1"/>
          </p:nvPr>
        </p:nvSpPr>
        <p:spPr>
          <a:xfrm>
            <a:off x="457200" y="1600200"/>
            <a:ext cx="8229600" cy="5257800"/>
          </a:xfrm>
        </p:spPr>
        <p:txBody>
          <a:bodyPr>
            <a:normAutofit fontScale="92500" lnSpcReduction="10000"/>
          </a:bodyPr>
          <a:lstStyle/>
          <a:p>
            <a:pPr algn="just"/>
            <a:r>
              <a:rPr lang="vi-VN" dirty="0"/>
              <a:t>strip_tags($string, $allow_tags): Loại bỏ các thẻ HTML hoặc PHP ra khỏi chuỗi, Thường được sử dụng để xử lý dữ liệu do người dùng nhập trước khi lưu trữ database, hiển thị văn bản dạng trích dẫn.</a:t>
            </a:r>
          </a:p>
          <a:p>
            <a:pPr algn="just"/>
            <a:r>
              <a:rPr lang="vi-VN" dirty="0"/>
              <a:t>$allow_tags: Các thẻ cho phép giữ lại Ví dụ: Loại bỏ các thẻ HTML ra khỏi chuỗi $str, cho phép giữ lại các tag trong $allow_tags</a:t>
            </a:r>
            <a:r>
              <a:rPr lang="en-US" dirty="0" smtClean="0"/>
              <a:t>.</a:t>
            </a:r>
          </a:p>
          <a:p>
            <a:pPr algn="just"/>
            <a:r>
              <a:rPr lang="en-US" sz="3100" b="1" dirty="0" smtClean="0">
                <a:latin typeface="Arial" pitchFamily="34" charset="0"/>
                <a:cs typeface="Arial" pitchFamily="34" charset="0"/>
              </a:rPr>
              <a:t>NL2br($</a:t>
            </a:r>
            <a:r>
              <a:rPr lang="en-US" sz="3100" b="1" dirty="0" err="1" smtClean="0">
                <a:latin typeface="Arial" pitchFamily="34" charset="0"/>
                <a:cs typeface="Arial" pitchFamily="34" charset="0"/>
              </a:rPr>
              <a:t>str</a:t>
            </a:r>
            <a:r>
              <a:rPr lang="en-US" sz="3100" b="1" dirty="0" smtClean="0">
                <a:latin typeface="Arial" pitchFamily="34" charset="0"/>
                <a:cs typeface="Arial" pitchFamily="34" charset="0"/>
              </a:rPr>
              <a:t>)</a:t>
            </a:r>
            <a:r>
              <a:rPr lang="en-US" b="1" dirty="0" smtClean="0">
                <a:latin typeface="Arial" pitchFamily="34" charset="0"/>
                <a:cs typeface="Arial" pitchFamily="34" charset="0"/>
              </a:rPr>
              <a:t> </a:t>
            </a:r>
            <a:r>
              <a:rPr lang="en-US" dirty="0">
                <a:latin typeface="Arial" pitchFamily="34" charset="0"/>
                <a:cs typeface="Arial" pitchFamily="34" charset="0"/>
              </a:rPr>
              <a:t>— </a:t>
            </a:r>
            <a:r>
              <a:rPr lang="en-US" dirty="0" err="1" smtClean="0">
                <a:latin typeface="Arial" pitchFamily="34" charset="0"/>
                <a:cs typeface="Arial" pitchFamily="34" charset="0"/>
              </a:rPr>
              <a:t>Thay</a:t>
            </a:r>
            <a:r>
              <a:rPr lang="en-US" dirty="0" smtClean="0">
                <a:latin typeface="Arial" pitchFamily="34" charset="0"/>
                <a:cs typeface="Arial" pitchFamily="34" charset="0"/>
              </a:rPr>
              <a:t> </a:t>
            </a:r>
            <a:r>
              <a:rPr lang="en-US" dirty="0" err="1" smtClean="0">
                <a:latin typeface="Arial" pitchFamily="34" charset="0"/>
                <a:cs typeface="Arial" pitchFamily="34" charset="0"/>
              </a:rPr>
              <a:t>thế</a:t>
            </a:r>
            <a:r>
              <a:rPr lang="en-US" dirty="0" smtClean="0">
                <a:latin typeface="Arial" pitchFamily="34" charset="0"/>
                <a:cs typeface="Arial" pitchFamily="34" charset="0"/>
              </a:rPr>
              <a:t> </a:t>
            </a:r>
            <a:r>
              <a:rPr lang="en-US" dirty="0" err="1" smtClean="0">
                <a:latin typeface="Arial" pitchFamily="34" charset="0"/>
                <a:cs typeface="Arial" pitchFamily="34" charset="0"/>
              </a:rPr>
              <a:t>ký</a:t>
            </a:r>
            <a:r>
              <a:rPr lang="en-US" dirty="0" smtClean="0">
                <a:latin typeface="Arial" pitchFamily="34" charset="0"/>
                <a:cs typeface="Arial" pitchFamily="34" charset="0"/>
              </a:rPr>
              <a:t> </a:t>
            </a:r>
            <a:r>
              <a:rPr lang="en-US" dirty="0" err="1" smtClean="0">
                <a:latin typeface="Arial" pitchFamily="34" charset="0"/>
                <a:cs typeface="Arial" pitchFamily="34" charset="0"/>
              </a:rPr>
              <a:t>tự</a:t>
            </a:r>
            <a:r>
              <a:rPr lang="en-US" dirty="0" smtClean="0">
                <a:latin typeface="Arial" pitchFamily="34" charset="0"/>
                <a:cs typeface="Arial" pitchFamily="34" charset="0"/>
              </a:rPr>
              <a:t> </a:t>
            </a:r>
            <a:r>
              <a:rPr lang="en-US" dirty="0" err="1" smtClean="0">
                <a:latin typeface="Arial" pitchFamily="34" charset="0"/>
                <a:cs typeface="Arial" pitchFamily="34" charset="0"/>
              </a:rPr>
              <a:t>xuống</a:t>
            </a:r>
            <a:r>
              <a:rPr lang="en-US" dirty="0" smtClean="0">
                <a:latin typeface="Arial" pitchFamily="34" charset="0"/>
                <a:cs typeface="Arial" pitchFamily="34" charset="0"/>
              </a:rPr>
              <a:t> </a:t>
            </a:r>
            <a:r>
              <a:rPr lang="en-US" dirty="0" err="1" smtClean="0">
                <a:latin typeface="Arial" pitchFamily="34" charset="0"/>
                <a:cs typeface="Arial" pitchFamily="34" charset="0"/>
              </a:rPr>
              <a:t>dòng</a:t>
            </a:r>
            <a:r>
              <a:rPr lang="en-US" dirty="0" smtClean="0">
                <a:latin typeface="Arial" pitchFamily="34" charset="0"/>
                <a:cs typeface="Arial" pitchFamily="34" charset="0"/>
              </a:rPr>
              <a:t> (\n) </a:t>
            </a:r>
            <a:r>
              <a:rPr lang="en-US" dirty="0" err="1" smtClean="0">
                <a:latin typeface="Arial" pitchFamily="34" charset="0"/>
                <a:cs typeface="Arial" pitchFamily="34" charset="0"/>
              </a:rPr>
              <a:t>bằng</a:t>
            </a:r>
            <a:r>
              <a:rPr lang="en-US" dirty="0" smtClean="0">
                <a:latin typeface="Arial" pitchFamily="34" charset="0"/>
                <a:cs typeface="Arial" pitchFamily="34" charset="0"/>
              </a:rPr>
              <a:t> </a:t>
            </a:r>
            <a:r>
              <a:rPr lang="en-US" dirty="0" err="1" smtClean="0">
                <a:latin typeface="Arial" pitchFamily="34" charset="0"/>
                <a:cs typeface="Arial" pitchFamily="34" charset="0"/>
              </a:rPr>
              <a:t>thẻ</a:t>
            </a:r>
            <a:r>
              <a:rPr lang="en-US" dirty="0" smtClean="0">
                <a:latin typeface="Arial" pitchFamily="34" charset="0"/>
                <a:cs typeface="Arial" pitchFamily="34" charset="0"/>
              </a:rPr>
              <a:t> </a:t>
            </a:r>
            <a:r>
              <a:rPr lang="en-US" dirty="0" err="1" smtClean="0">
                <a:latin typeface="Arial" pitchFamily="34" charset="0"/>
                <a:cs typeface="Arial" pitchFamily="34" charset="0"/>
              </a:rPr>
              <a:t>xuống</a:t>
            </a:r>
            <a:r>
              <a:rPr lang="en-US" dirty="0" smtClean="0">
                <a:latin typeface="Arial" pitchFamily="34" charset="0"/>
                <a:cs typeface="Arial" pitchFamily="34" charset="0"/>
              </a:rPr>
              <a:t> </a:t>
            </a:r>
            <a:r>
              <a:rPr lang="en-US" dirty="0" err="1" smtClean="0">
                <a:latin typeface="Arial" pitchFamily="34" charset="0"/>
                <a:cs typeface="Arial" pitchFamily="34" charset="0"/>
              </a:rPr>
              <a:t>dòng</a:t>
            </a:r>
            <a:r>
              <a:rPr lang="en-US" dirty="0" smtClean="0">
                <a:latin typeface="Arial" pitchFamily="34" charset="0"/>
                <a:cs typeface="Arial" pitchFamily="34" charset="0"/>
              </a:rPr>
              <a:t> (&lt;</a:t>
            </a:r>
            <a:r>
              <a:rPr lang="en-US" dirty="0" err="1" smtClean="0">
                <a:latin typeface="Arial" pitchFamily="34" charset="0"/>
                <a:cs typeface="Arial" pitchFamily="34" charset="0"/>
              </a:rPr>
              <a:t>br</a:t>
            </a:r>
            <a:r>
              <a:rPr lang="en-US" dirty="0" smtClean="0">
                <a:latin typeface="Arial" pitchFamily="34" charset="0"/>
                <a:cs typeface="Arial" pitchFamily="34" charset="0"/>
              </a:rPr>
              <a:t>&gt;) </a:t>
            </a:r>
            <a:r>
              <a:rPr lang="en-US" dirty="0" err="1" smtClean="0">
                <a:latin typeface="Arial" pitchFamily="34" charset="0"/>
                <a:cs typeface="Arial" pitchFamily="34" charset="0"/>
              </a:rPr>
              <a:t>trong</a:t>
            </a:r>
            <a:r>
              <a:rPr lang="en-US" dirty="0" smtClean="0">
                <a:latin typeface="Arial" pitchFamily="34" charset="0"/>
                <a:cs typeface="Arial" pitchFamily="34" charset="0"/>
              </a:rPr>
              <a:t> </a:t>
            </a:r>
            <a:r>
              <a:rPr lang="en-US" dirty="0" err="1" smtClean="0">
                <a:latin typeface="Arial" pitchFamily="34" charset="0"/>
                <a:cs typeface="Arial" pitchFamily="34" charset="0"/>
              </a:rPr>
              <a:t>chuỗi</a:t>
            </a:r>
            <a:r>
              <a:rPr lang="en-US" dirty="0" smtClean="0">
                <a:latin typeface="Arial" pitchFamily="34" charset="0"/>
                <a:cs typeface="Arial" pitchFamily="34" charset="0"/>
              </a:rPr>
              <a:t> $str. </a:t>
            </a:r>
            <a:r>
              <a:rPr lang="en-US" dirty="0" err="1" smtClean="0">
                <a:latin typeface="Arial" pitchFamily="34" charset="0"/>
                <a:cs typeface="Arial" pitchFamily="34" charset="0"/>
              </a:rPr>
              <a:t>Hàm</a:t>
            </a:r>
            <a:r>
              <a:rPr lang="en-US" dirty="0" smtClean="0">
                <a:latin typeface="Arial" pitchFamily="34" charset="0"/>
                <a:cs typeface="Arial" pitchFamily="34" charset="0"/>
              </a:rPr>
              <a:t> </a:t>
            </a:r>
            <a:r>
              <a:rPr lang="en-US" dirty="0" err="1" smtClean="0">
                <a:latin typeface="Arial" pitchFamily="34" charset="0"/>
                <a:cs typeface="Arial" pitchFamily="34" charset="0"/>
              </a:rPr>
              <a:t>này</a:t>
            </a:r>
            <a:r>
              <a:rPr lang="en-US" dirty="0" smtClean="0">
                <a:latin typeface="Arial" pitchFamily="34" charset="0"/>
                <a:cs typeface="Arial" pitchFamily="34" charset="0"/>
              </a:rPr>
              <a:t> </a:t>
            </a:r>
            <a:r>
              <a:rPr lang="en-US" dirty="0" err="1" smtClean="0">
                <a:latin typeface="Arial" pitchFamily="34" charset="0"/>
                <a:cs typeface="Arial" pitchFamily="34" charset="0"/>
              </a:rPr>
              <a:t>đường</a:t>
            </a:r>
            <a:r>
              <a:rPr lang="en-US" dirty="0" smtClean="0">
                <a:latin typeface="Arial" pitchFamily="34" charset="0"/>
                <a:cs typeface="Arial" pitchFamily="34" charset="0"/>
              </a:rPr>
              <a:t> </a:t>
            </a:r>
            <a:r>
              <a:rPr lang="en-US" dirty="0" err="1" smtClean="0">
                <a:latin typeface="Arial" pitchFamily="34" charset="0"/>
                <a:cs typeface="Arial" pitchFamily="34" charset="0"/>
              </a:rPr>
              <a:t>dùng</a:t>
            </a:r>
            <a:r>
              <a:rPr lang="en-US" dirty="0" smtClean="0">
                <a:latin typeface="Arial" pitchFamily="34" charset="0"/>
                <a:cs typeface="Arial" pitchFamily="34" charset="0"/>
              </a:rPr>
              <a:t> </a:t>
            </a:r>
            <a:r>
              <a:rPr lang="en-US" dirty="0" err="1" smtClean="0">
                <a:latin typeface="Arial" pitchFamily="34" charset="0"/>
                <a:cs typeface="Arial" pitchFamily="34" charset="0"/>
              </a:rPr>
              <a:t>để</a:t>
            </a:r>
            <a:r>
              <a:rPr lang="en-US" dirty="0" smtClean="0">
                <a:latin typeface="Arial" pitchFamily="34" charset="0"/>
                <a:cs typeface="Arial" pitchFamily="34" charset="0"/>
              </a:rPr>
              <a:t> </a:t>
            </a:r>
            <a:r>
              <a:rPr lang="en-US" dirty="0" err="1" smtClean="0">
                <a:latin typeface="Arial" pitchFamily="34" charset="0"/>
                <a:cs typeface="Arial" pitchFamily="34" charset="0"/>
              </a:rPr>
              <a:t>hiển</a:t>
            </a:r>
            <a:r>
              <a:rPr lang="en-US" dirty="0" smtClean="0">
                <a:latin typeface="Arial" pitchFamily="34" charset="0"/>
                <a:cs typeface="Arial" pitchFamily="34" charset="0"/>
              </a:rPr>
              <a:t> </a:t>
            </a:r>
            <a:r>
              <a:rPr lang="en-US" dirty="0" err="1" smtClean="0">
                <a:latin typeface="Arial" pitchFamily="34" charset="0"/>
                <a:cs typeface="Arial" pitchFamily="34" charset="0"/>
              </a:rPr>
              <a:t>thị</a:t>
            </a:r>
            <a:r>
              <a:rPr lang="en-US" dirty="0" smtClean="0">
                <a:latin typeface="Arial" pitchFamily="34" charset="0"/>
                <a:cs typeface="Arial" pitchFamily="34" charset="0"/>
              </a:rPr>
              <a:t> </a:t>
            </a:r>
            <a:r>
              <a:rPr lang="en-US" dirty="0" err="1" smtClean="0">
                <a:latin typeface="Arial" pitchFamily="34" charset="0"/>
                <a:cs typeface="Arial" pitchFamily="34" charset="0"/>
              </a:rPr>
              <a:t>nội</a:t>
            </a:r>
            <a:r>
              <a:rPr lang="en-US" dirty="0" smtClean="0">
                <a:latin typeface="Arial" pitchFamily="34" charset="0"/>
                <a:cs typeface="Arial" pitchFamily="34" charset="0"/>
              </a:rPr>
              <a:t> dung </a:t>
            </a:r>
            <a:r>
              <a:rPr lang="en-US" dirty="0" err="1" smtClean="0">
                <a:latin typeface="Arial" pitchFamily="34" charset="0"/>
                <a:cs typeface="Arial" pitchFamily="34" charset="0"/>
              </a:rPr>
              <a:t>của</a:t>
            </a:r>
            <a:r>
              <a:rPr lang="en-US" dirty="0" smtClean="0">
                <a:latin typeface="Arial" pitchFamily="34" charset="0"/>
                <a:cs typeface="Arial" pitchFamily="34" charset="0"/>
              </a:rPr>
              <a:t> file </a:t>
            </a:r>
            <a:r>
              <a:rPr lang="en-US" dirty="0" err="1" smtClean="0">
                <a:latin typeface="Arial" pitchFamily="34" charset="0"/>
                <a:cs typeface="Arial" pitchFamily="34" charset="0"/>
              </a:rPr>
              <a:t>văn</a:t>
            </a:r>
            <a:r>
              <a:rPr lang="en-US" dirty="0" smtClean="0">
                <a:latin typeface="Arial" pitchFamily="34" charset="0"/>
                <a:cs typeface="Arial" pitchFamily="34" charset="0"/>
              </a:rPr>
              <a:t> </a:t>
            </a:r>
            <a:r>
              <a:rPr lang="en-US" dirty="0" err="1" smtClean="0">
                <a:latin typeface="Arial" pitchFamily="34" charset="0"/>
                <a:cs typeface="Arial" pitchFamily="34" charset="0"/>
              </a:rPr>
              <a:t>bản</a:t>
            </a:r>
            <a:r>
              <a:rPr lang="en-US" dirty="0" smtClean="0">
                <a:latin typeface="Arial" pitchFamily="34" charset="0"/>
                <a:cs typeface="Arial" pitchFamily="34" charset="0"/>
              </a:rPr>
              <a:t> </a:t>
            </a:r>
            <a:r>
              <a:rPr lang="en-US" dirty="0" err="1" smtClean="0">
                <a:latin typeface="Arial" pitchFamily="34" charset="0"/>
                <a:cs typeface="Arial" pitchFamily="34" charset="0"/>
              </a:rPr>
              <a:t>trên</a:t>
            </a:r>
            <a:r>
              <a:rPr lang="en-US" dirty="0" smtClean="0">
                <a:latin typeface="Arial" pitchFamily="34" charset="0"/>
                <a:cs typeface="Arial" pitchFamily="34" charset="0"/>
              </a:rPr>
              <a:t> </a:t>
            </a:r>
            <a:r>
              <a:rPr lang="en-US" dirty="0" err="1" smtClean="0">
                <a:latin typeface="Arial" pitchFamily="34" charset="0"/>
                <a:cs typeface="Arial" pitchFamily="34" charset="0"/>
              </a:rPr>
              <a:t>trình</a:t>
            </a:r>
            <a:r>
              <a:rPr lang="en-US" dirty="0" smtClean="0">
                <a:latin typeface="Arial" pitchFamily="34" charset="0"/>
                <a:cs typeface="Arial" pitchFamily="34" charset="0"/>
              </a:rPr>
              <a:t> </a:t>
            </a:r>
            <a:r>
              <a:rPr lang="en-US" dirty="0" err="1" smtClean="0">
                <a:latin typeface="Arial" pitchFamily="34" charset="0"/>
                <a:cs typeface="Arial" pitchFamily="34" charset="0"/>
              </a:rPr>
              <a:t>duyệt</a:t>
            </a:r>
            <a:r>
              <a:rPr lang="en-US" dirty="0" smtClean="0">
                <a:latin typeface="Arial" pitchFamily="34" charset="0"/>
                <a:cs typeface="Arial" pitchFamily="34" charset="0"/>
              </a:rPr>
              <a:t> web.</a:t>
            </a:r>
            <a:endParaRPr lang="en-US" dirty="0">
              <a:latin typeface="Arial" pitchFamily="34" charset="0"/>
              <a:cs typeface="Arial" pitchFamily="34" charset="0"/>
            </a:endParaRPr>
          </a:p>
          <a:p>
            <a:pPr marL="0" indent="0">
              <a:buNone/>
            </a:pPr>
            <a:endParaRPr lang="en-US" dirty="0"/>
          </a:p>
        </p:txBody>
      </p:sp>
    </p:spTree>
    <p:extLst>
      <p:ext uri="{BB962C8B-B14F-4D97-AF65-F5344CB8AC3E}">
        <p14:creationId xmlns:p14="http://schemas.microsoft.com/office/powerpoint/2010/main" val="7938568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a:xfrm>
            <a:off x="457200" y="1600200"/>
            <a:ext cx="8229600" cy="5069160"/>
          </a:xfrm>
        </p:spPr>
        <p:txBody>
          <a:bodyPr>
            <a:normAutofit fontScale="77500" lnSpcReduction="20000"/>
          </a:bodyPr>
          <a:lstStyle/>
          <a:p>
            <a:pPr marL="0" indent="0">
              <a:buNone/>
            </a:pPr>
            <a:r>
              <a:rPr lang="en-US" dirty="0"/>
              <a:t>&lt;?</a:t>
            </a:r>
            <a:r>
              <a:rPr lang="en-US" dirty="0" err="1"/>
              <a:t>php</a:t>
            </a:r>
            <a:r>
              <a:rPr lang="en-US" dirty="0"/>
              <a:t/>
            </a:r>
            <a:br>
              <a:rPr lang="en-US" dirty="0"/>
            </a:br>
            <a:r>
              <a:rPr lang="en-US" dirty="0"/>
              <a:t>$text = '&lt;p&gt;Test paragraph.&lt;/p&gt;&lt;!-- Comment --&gt; &lt;a </a:t>
            </a:r>
            <a:r>
              <a:rPr lang="en-US" dirty="0" err="1"/>
              <a:t>href</a:t>
            </a:r>
            <a:r>
              <a:rPr lang="en-US" dirty="0"/>
              <a:t>="#fragment"&gt;Other text&lt;/a&gt;';</a:t>
            </a:r>
            <a:br>
              <a:rPr lang="en-US" dirty="0"/>
            </a:br>
            <a:r>
              <a:rPr lang="en-US" dirty="0"/>
              <a:t>echo </a:t>
            </a:r>
            <a:r>
              <a:rPr lang="en-US" dirty="0" err="1"/>
              <a:t>strip_tags</a:t>
            </a:r>
            <a:r>
              <a:rPr lang="en-US" dirty="0"/>
              <a:t>($text);</a:t>
            </a:r>
            <a:br>
              <a:rPr lang="en-US" dirty="0"/>
            </a:br>
            <a:r>
              <a:rPr lang="en-US" dirty="0" smtClean="0"/>
              <a:t>//</a:t>
            </a:r>
            <a:r>
              <a:rPr lang="en-US" dirty="0"/>
              <a:t> Allow &lt;p&gt; and &lt;a&gt;</a:t>
            </a:r>
            <a:br>
              <a:rPr lang="en-US" dirty="0"/>
            </a:br>
            <a:r>
              <a:rPr lang="en-US" dirty="0"/>
              <a:t>echo </a:t>
            </a:r>
            <a:r>
              <a:rPr lang="en-US" dirty="0" err="1"/>
              <a:t>strip_tags</a:t>
            </a:r>
            <a:r>
              <a:rPr lang="en-US" dirty="0"/>
              <a:t>($text, '&lt;p&gt;&lt;a</a:t>
            </a:r>
            <a:r>
              <a:rPr lang="en-US" dirty="0" smtClean="0"/>
              <a:t>&gt;');</a:t>
            </a:r>
          </a:p>
          <a:p>
            <a:pPr marL="0" indent="0">
              <a:buNone/>
            </a:pPr>
            <a:r>
              <a:rPr lang="en-US" dirty="0"/>
              <a:t> </a:t>
            </a:r>
            <a:r>
              <a:rPr lang="en-US" dirty="0" smtClean="0"/>
              <a:t>   $</a:t>
            </a:r>
            <a:r>
              <a:rPr lang="en-US" dirty="0"/>
              <a:t>str1="12</a:t>
            </a:r>
          </a:p>
          <a:p>
            <a:pPr marL="0" indent="0">
              <a:buNone/>
            </a:pPr>
            <a:r>
              <a:rPr lang="en-US" dirty="0" smtClean="0"/>
              <a:t>                  3</a:t>
            </a:r>
            <a:endParaRPr lang="en-US" dirty="0"/>
          </a:p>
          <a:p>
            <a:pPr marL="0" indent="0">
              <a:buNone/>
            </a:pPr>
            <a:r>
              <a:rPr lang="en-US" dirty="0" smtClean="0"/>
              <a:t>                 4</a:t>
            </a:r>
            <a:r>
              <a:rPr lang="en-US" dirty="0"/>
              <a:t>";</a:t>
            </a:r>
          </a:p>
          <a:p>
            <a:pPr marL="0" indent="0">
              <a:buNone/>
            </a:pPr>
            <a:r>
              <a:rPr lang="en-US" dirty="0" smtClean="0"/>
              <a:t>     $</a:t>
            </a:r>
            <a:r>
              <a:rPr lang="en-US" dirty="0"/>
              <a:t>str2 = nl2br($str1</a:t>
            </a:r>
            <a:r>
              <a:rPr lang="en-US" dirty="0" smtClean="0"/>
              <a:t>); //</a:t>
            </a:r>
            <a:r>
              <a:rPr lang="en-US" dirty="0" err="1" smtClean="0"/>
              <a:t>Thay</a:t>
            </a:r>
            <a:r>
              <a:rPr lang="en-US" dirty="0" smtClean="0"/>
              <a:t> 2 </a:t>
            </a:r>
            <a:r>
              <a:rPr lang="en-US" dirty="0" err="1" smtClean="0"/>
              <a:t>ký</a:t>
            </a:r>
            <a:r>
              <a:rPr lang="en-US" dirty="0" smtClean="0"/>
              <a:t> </a:t>
            </a:r>
            <a:r>
              <a:rPr lang="en-US" dirty="0" err="1" smtClean="0"/>
              <a:t>hiệu</a:t>
            </a:r>
            <a:r>
              <a:rPr lang="en-US" dirty="0" smtClean="0"/>
              <a:t> </a:t>
            </a:r>
            <a:r>
              <a:rPr lang="en-US" dirty="0" err="1" smtClean="0"/>
              <a:t>xuống</a:t>
            </a:r>
            <a:r>
              <a:rPr lang="en-US" dirty="0" smtClean="0"/>
              <a:t> </a:t>
            </a:r>
            <a:r>
              <a:rPr lang="en-US" dirty="0" err="1" smtClean="0"/>
              <a:t>dòng</a:t>
            </a:r>
            <a:r>
              <a:rPr lang="en-US" dirty="0" smtClean="0"/>
              <a:t> </a:t>
            </a:r>
            <a:r>
              <a:rPr lang="en-US" dirty="0" err="1" smtClean="0"/>
              <a:t>bằng</a:t>
            </a:r>
            <a:r>
              <a:rPr lang="en-US" dirty="0" smtClean="0"/>
              <a:t> 2 tag </a:t>
            </a:r>
            <a:r>
              <a:rPr lang="en-US" dirty="0" err="1" smtClean="0"/>
              <a:t>br</a:t>
            </a:r>
            <a:endParaRPr lang="en-US" dirty="0"/>
          </a:p>
          <a:p>
            <a:pPr marL="0" indent="0">
              <a:buNone/>
            </a:pPr>
            <a:r>
              <a:rPr lang="en-US" dirty="0" smtClean="0"/>
              <a:t>     echo </a:t>
            </a:r>
            <a:r>
              <a:rPr lang="en-US" dirty="0"/>
              <a:t>$str1</a:t>
            </a:r>
            <a:r>
              <a:rPr lang="en-US" dirty="0" smtClean="0"/>
              <a:t>;     echo </a:t>
            </a:r>
            <a:r>
              <a:rPr lang="en-US" dirty="0"/>
              <a:t>"&lt;</a:t>
            </a:r>
            <a:r>
              <a:rPr lang="en-US" dirty="0" err="1"/>
              <a:t>hr</a:t>
            </a:r>
            <a:r>
              <a:rPr lang="en-US" dirty="0"/>
              <a:t>&gt;";</a:t>
            </a:r>
          </a:p>
          <a:p>
            <a:pPr marL="0" indent="0">
              <a:buNone/>
            </a:pPr>
            <a:r>
              <a:rPr lang="en-US" dirty="0" smtClean="0"/>
              <a:t>    echo </a:t>
            </a:r>
            <a:r>
              <a:rPr lang="en-US" dirty="0"/>
              <a:t>$str2;	</a:t>
            </a:r>
            <a:br>
              <a:rPr lang="en-US" dirty="0"/>
            </a:br>
            <a:r>
              <a:rPr lang="en-US" dirty="0"/>
              <a:t>?&gt;</a:t>
            </a:r>
          </a:p>
          <a:p>
            <a:endParaRPr lang="en-US" dirty="0"/>
          </a:p>
        </p:txBody>
      </p:sp>
    </p:spTree>
    <p:extLst>
      <p:ext uri="{BB962C8B-B14F-4D97-AF65-F5344CB8AC3E}">
        <p14:creationId xmlns:p14="http://schemas.microsoft.com/office/powerpoint/2010/main" val="32590534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Những</a:t>
            </a:r>
            <a:r>
              <a:rPr lang="en-US" dirty="0" smtClean="0"/>
              <a:t> </a:t>
            </a:r>
            <a:r>
              <a:rPr lang="en-US" dirty="0" err="1" smtClean="0"/>
              <a:t>hàm</a:t>
            </a:r>
            <a:r>
              <a:rPr lang="en-US" dirty="0" smtClean="0"/>
              <a:t> </a:t>
            </a:r>
            <a:r>
              <a:rPr lang="en-US" dirty="0" err="1" smtClean="0"/>
              <a:t>tìm</a:t>
            </a:r>
            <a:r>
              <a:rPr lang="en-US" dirty="0" smtClean="0"/>
              <a:t> </a:t>
            </a:r>
            <a:r>
              <a:rPr lang="en-US" dirty="0" err="1" smtClean="0"/>
              <a:t>kiếm</a:t>
            </a:r>
            <a:r>
              <a:rPr lang="en-US" dirty="0" smtClean="0"/>
              <a:t>, </a:t>
            </a:r>
            <a:r>
              <a:rPr lang="en-US" dirty="0" err="1" smtClean="0"/>
              <a:t>thay</a:t>
            </a:r>
            <a:r>
              <a:rPr lang="en-US" dirty="0" smtClean="0"/>
              <a:t> </a:t>
            </a:r>
            <a:r>
              <a:rPr lang="en-US" dirty="0" err="1" smtClean="0"/>
              <a:t>thế</a:t>
            </a:r>
            <a:endParaRPr lang="en-US" dirty="0"/>
          </a:p>
        </p:txBody>
      </p:sp>
      <p:sp>
        <p:nvSpPr>
          <p:cNvPr id="3" name="Content Placeholder 2"/>
          <p:cNvSpPr>
            <a:spLocks noGrp="1"/>
          </p:cNvSpPr>
          <p:nvPr>
            <p:ph idx="1"/>
          </p:nvPr>
        </p:nvSpPr>
        <p:spPr>
          <a:xfrm>
            <a:off x="457200" y="1600200"/>
            <a:ext cx="8229600" cy="4997152"/>
          </a:xfrm>
        </p:spPr>
        <p:txBody>
          <a:bodyPr>
            <a:normAutofit fontScale="85000" lnSpcReduction="20000"/>
          </a:bodyPr>
          <a:lstStyle/>
          <a:p>
            <a:r>
              <a:rPr lang="en-US" dirty="0" err="1" smtClean="0"/>
              <a:t>strpos</a:t>
            </a:r>
            <a:r>
              <a:rPr lang="en-US" dirty="0" smtClean="0"/>
              <a:t> — </a:t>
            </a:r>
            <a:r>
              <a:rPr lang="en-US" dirty="0" err="1" smtClean="0"/>
              <a:t>Tìm</a:t>
            </a:r>
            <a:r>
              <a:rPr lang="en-US" dirty="0" smtClean="0"/>
              <a:t> </a:t>
            </a:r>
            <a:r>
              <a:rPr lang="en-US" dirty="0" err="1" smtClean="0"/>
              <a:t>vị</a:t>
            </a:r>
            <a:r>
              <a:rPr lang="en-US" dirty="0" smtClean="0"/>
              <a:t> </a:t>
            </a:r>
            <a:r>
              <a:rPr lang="en-US" dirty="0" err="1" smtClean="0"/>
              <a:t>trí</a:t>
            </a:r>
            <a:r>
              <a:rPr lang="en-US" dirty="0" smtClean="0"/>
              <a:t> </a:t>
            </a:r>
            <a:r>
              <a:rPr lang="en-US" dirty="0" err="1" smtClean="0"/>
              <a:t>đầu</a:t>
            </a:r>
            <a:r>
              <a:rPr lang="en-US" dirty="0" smtClean="0"/>
              <a:t> </a:t>
            </a:r>
            <a:r>
              <a:rPr lang="en-US" dirty="0" err="1" smtClean="0"/>
              <a:t>tiên</a:t>
            </a:r>
            <a:r>
              <a:rPr lang="en-US" dirty="0" smtClean="0"/>
              <a:t> </a:t>
            </a:r>
            <a:r>
              <a:rPr lang="en-US" dirty="0" err="1" smtClean="0"/>
              <a:t>của</a:t>
            </a:r>
            <a:r>
              <a:rPr lang="en-US" dirty="0" smtClean="0"/>
              <a:t> </a:t>
            </a:r>
            <a:r>
              <a:rPr lang="en-US" dirty="0" err="1" smtClean="0"/>
              <a:t>chuỗi</a:t>
            </a:r>
            <a:r>
              <a:rPr lang="en-US" dirty="0" smtClean="0"/>
              <a:t> con </a:t>
            </a:r>
            <a:r>
              <a:rPr lang="en-US" dirty="0" err="1" smtClean="0"/>
              <a:t>trong</a:t>
            </a:r>
            <a:r>
              <a:rPr lang="en-US" dirty="0" smtClean="0"/>
              <a:t> </a:t>
            </a:r>
            <a:r>
              <a:rPr lang="en-US" dirty="0" err="1" smtClean="0"/>
              <a:t>một</a:t>
            </a:r>
            <a:r>
              <a:rPr lang="en-US" dirty="0" smtClean="0"/>
              <a:t> </a:t>
            </a:r>
            <a:r>
              <a:rPr lang="en-US" dirty="0" err="1" smtClean="0"/>
              <a:t>chuỗi</a:t>
            </a:r>
            <a:r>
              <a:rPr lang="en-US" dirty="0" smtClean="0"/>
              <a:t>.</a:t>
            </a:r>
          </a:p>
          <a:p>
            <a:pPr lvl="1"/>
            <a:r>
              <a:rPr lang="en-US" dirty="0" err="1"/>
              <a:t>strpos</a:t>
            </a:r>
            <a:r>
              <a:rPr lang="en-US" dirty="0"/>
              <a:t> ( $string , $substring </a:t>
            </a:r>
            <a:r>
              <a:rPr lang="en-US" dirty="0" smtClean="0"/>
              <a:t>)</a:t>
            </a:r>
          </a:p>
          <a:p>
            <a:pPr lvl="1"/>
            <a:r>
              <a:rPr lang="en-US" dirty="0" smtClean="0"/>
              <a:t>$string: </a:t>
            </a:r>
            <a:r>
              <a:rPr lang="en-US" dirty="0" err="1" smtClean="0"/>
              <a:t>chuỗi</a:t>
            </a:r>
            <a:r>
              <a:rPr lang="en-US" dirty="0" smtClean="0"/>
              <a:t> </a:t>
            </a:r>
            <a:r>
              <a:rPr lang="en-US" dirty="0" err="1" smtClean="0"/>
              <a:t>chính</a:t>
            </a:r>
            <a:endParaRPr lang="en-US" dirty="0" smtClean="0"/>
          </a:p>
          <a:p>
            <a:pPr lvl="1"/>
            <a:r>
              <a:rPr lang="en-US" dirty="0" smtClean="0"/>
              <a:t>Substring: </a:t>
            </a:r>
            <a:r>
              <a:rPr lang="en-US" dirty="0" err="1" smtClean="0"/>
              <a:t>chuỗi</a:t>
            </a:r>
            <a:r>
              <a:rPr lang="en-US" dirty="0" smtClean="0"/>
              <a:t> </a:t>
            </a:r>
            <a:r>
              <a:rPr lang="en-US" dirty="0" err="1" smtClean="0"/>
              <a:t>cần</a:t>
            </a:r>
            <a:r>
              <a:rPr lang="en-US" dirty="0" smtClean="0"/>
              <a:t> </a:t>
            </a:r>
            <a:r>
              <a:rPr lang="en-US" dirty="0" err="1" smtClean="0"/>
              <a:t>tìm</a:t>
            </a:r>
            <a:endParaRPr lang="en-US" dirty="0" smtClean="0"/>
          </a:p>
          <a:p>
            <a:pPr lvl="1"/>
            <a:r>
              <a:rPr lang="en-US" dirty="0" err="1" smtClean="0"/>
              <a:t>Hàm</a:t>
            </a:r>
            <a:r>
              <a:rPr lang="en-US" dirty="0" smtClean="0"/>
              <a:t> </a:t>
            </a:r>
            <a:r>
              <a:rPr lang="en-US" dirty="0" err="1" smtClean="0"/>
              <a:t>trả</a:t>
            </a:r>
            <a:r>
              <a:rPr lang="en-US" dirty="0" smtClean="0"/>
              <a:t> </a:t>
            </a:r>
            <a:r>
              <a:rPr lang="en-US" dirty="0" err="1" smtClean="0"/>
              <a:t>về</a:t>
            </a:r>
            <a:r>
              <a:rPr lang="en-US" dirty="0" smtClean="0"/>
              <a:t> </a:t>
            </a:r>
            <a:r>
              <a:rPr lang="en-US" dirty="0" err="1" smtClean="0"/>
              <a:t>vị</a:t>
            </a:r>
            <a:r>
              <a:rPr lang="en-US" dirty="0" smtClean="0"/>
              <a:t> </a:t>
            </a:r>
            <a:r>
              <a:rPr lang="en-US" dirty="0" err="1" smtClean="0"/>
              <a:t>trí</a:t>
            </a:r>
            <a:r>
              <a:rPr lang="en-US" dirty="0" smtClean="0"/>
              <a:t> </a:t>
            </a:r>
            <a:r>
              <a:rPr lang="en-US" dirty="0" err="1" smtClean="0"/>
              <a:t>đầu</a:t>
            </a:r>
            <a:r>
              <a:rPr lang="en-US" dirty="0" smtClean="0"/>
              <a:t> </a:t>
            </a:r>
            <a:r>
              <a:rPr lang="en-US" dirty="0" err="1" smtClean="0"/>
              <a:t>tiên</a:t>
            </a:r>
            <a:r>
              <a:rPr lang="en-US" dirty="0" smtClean="0"/>
              <a:t> </a:t>
            </a:r>
            <a:r>
              <a:rPr lang="en-US" dirty="0" err="1" smtClean="0"/>
              <a:t>của</a:t>
            </a:r>
            <a:r>
              <a:rPr lang="en-US" dirty="0" smtClean="0"/>
              <a:t> </a:t>
            </a:r>
            <a:r>
              <a:rPr lang="en-US" dirty="0" err="1" smtClean="0"/>
              <a:t>chuỗi</a:t>
            </a:r>
            <a:r>
              <a:rPr lang="en-US" dirty="0" smtClean="0"/>
              <a:t> $substring </a:t>
            </a:r>
            <a:r>
              <a:rPr lang="en-US" dirty="0" err="1" smtClean="0"/>
              <a:t>xuất</a:t>
            </a:r>
            <a:r>
              <a:rPr lang="en-US" dirty="0" smtClean="0"/>
              <a:t> </a:t>
            </a:r>
            <a:r>
              <a:rPr lang="en-US" dirty="0" err="1" smtClean="0"/>
              <a:t>hiện</a:t>
            </a:r>
            <a:r>
              <a:rPr lang="en-US" dirty="0" smtClean="0"/>
              <a:t> </a:t>
            </a:r>
            <a:r>
              <a:rPr lang="en-US" dirty="0" err="1" smtClean="0"/>
              <a:t>trong</a:t>
            </a:r>
            <a:r>
              <a:rPr lang="en-US" dirty="0" smtClean="0"/>
              <a:t> $string. </a:t>
            </a:r>
            <a:r>
              <a:rPr lang="en-US" dirty="0" err="1" smtClean="0"/>
              <a:t>Nếu</a:t>
            </a:r>
            <a:r>
              <a:rPr lang="en-US" dirty="0" smtClean="0"/>
              <a:t> </a:t>
            </a:r>
            <a:r>
              <a:rPr lang="en-US" dirty="0" err="1" smtClean="0"/>
              <a:t>không</a:t>
            </a:r>
            <a:r>
              <a:rPr lang="en-US" dirty="0" smtClean="0"/>
              <a:t> </a:t>
            </a:r>
            <a:r>
              <a:rPr lang="en-US" dirty="0" err="1" smtClean="0"/>
              <a:t>tìm</a:t>
            </a:r>
            <a:r>
              <a:rPr lang="en-US" dirty="0" smtClean="0"/>
              <a:t> </a:t>
            </a:r>
            <a:r>
              <a:rPr lang="en-US" dirty="0" err="1" smtClean="0"/>
              <a:t>thấy</a:t>
            </a:r>
            <a:r>
              <a:rPr lang="en-US" dirty="0" smtClean="0"/>
              <a:t>, </a:t>
            </a:r>
            <a:r>
              <a:rPr lang="en-US" dirty="0" err="1" smtClean="0"/>
              <a:t>kết</a:t>
            </a:r>
            <a:r>
              <a:rPr lang="en-US" dirty="0" smtClean="0"/>
              <a:t> </a:t>
            </a:r>
            <a:r>
              <a:rPr lang="en-US" dirty="0" err="1" smtClean="0"/>
              <a:t>quả</a:t>
            </a:r>
            <a:r>
              <a:rPr lang="en-US" dirty="0" smtClean="0"/>
              <a:t> </a:t>
            </a:r>
            <a:r>
              <a:rPr lang="en-US" dirty="0" err="1" smtClean="0"/>
              <a:t>trả</a:t>
            </a:r>
            <a:r>
              <a:rPr lang="en-US" dirty="0" smtClean="0"/>
              <a:t> </a:t>
            </a:r>
            <a:r>
              <a:rPr lang="en-US" dirty="0" err="1" smtClean="0"/>
              <a:t>về</a:t>
            </a:r>
            <a:r>
              <a:rPr lang="en-US" dirty="0" smtClean="0"/>
              <a:t> </a:t>
            </a:r>
            <a:r>
              <a:rPr lang="en-US" dirty="0" err="1" smtClean="0"/>
              <a:t>là</a:t>
            </a:r>
            <a:r>
              <a:rPr lang="en-US" dirty="0" smtClean="0"/>
              <a:t> false.</a:t>
            </a:r>
          </a:p>
          <a:p>
            <a:r>
              <a:rPr lang="en-US" dirty="0" err="1" smtClean="0"/>
              <a:t>strstr</a:t>
            </a:r>
            <a:r>
              <a:rPr lang="en-US" dirty="0" smtClean="0"/>
              <a:t> — </a:t>
            </a:r>
            <a:r>
              <a:rPr lang="en-US" dirty="0" err="1" smtClean="0"/>
              <a:t>tìm</a:t>
            </a:r>
            <a:r>
              <a:rPr lang="en-US" dirty="0" smtClean="0"/>
              <a:t> </a:t>
            </a:r>
            <a:r>
              <a:rPr lang="en-US" dirty="0" err="1" smtClean="0"/>
              <a:t>và</a:t>
            </a:r>
            <a:r>
              <a:rPr lang="en-US" dirty="0" smtClean="0"/>
              <a:t> </a:t>
            </a:r>
            <a:r>
              <a:rPr lang="en-US" dirty="0" err="1" smtClean="0"/>
              <a:t>trả</a:t>
            </a:r>
            <a:r>
              <a:rPr lang="en-US" dirty="0" smtClean="0"/>
              <a:t> </a:t>
            </a:r>
            <a:r>
              <a:rPr lang="en-US" dirty="0" err="1" smtClean="0"/>
              <a:t>về</a:t>
            </a:r>
            <a:r>
              <a:rPr lang="en-US" dirty="0" smtClean="0"/>
              <a:t> </a:t>
            </a:r>
            <a:r>
              <a:rPr lang="en-US" dirty="0" err="1" smtClean="0"/>
              <a:t>chuỗi</a:t>
            </a:r>
            <a:r>
              <a:rPr lang="en-US" dirty="0" smtClean="0"/>
              <a:t> con </a:t>
            </a:r>
            <a:r>
              <a:rPr lang="en-US" dirty="0" err="1" smtClean="0"/>
              <a:t>trong</a:t>
            </a:r>
            <a:r>
              <a:rPr lang="en-US" dirty="0" smtClean="0"/>
              <a:t> </a:t>
            </a:r>
            <a:r>
              <a:rPr lang="en-US" dirty="0" err="1" smtClean="0"/>
              <a:t>chuỗi</a:t>
            </a:r>
            <a:endParaRPr lang="en-US" dirty="0" smtClean="0"/>
          </a:p>
          <a:p>
            <a:pPr lvl="1"/>
            <a:r>
              <a:rPr lang="en-US" dirty="0"/>
              <a:t>string </a:t>
            </a:r>
            <a:r>
              <a:rPr lang="en-US" dirty="0" err="1"/>
              <a:t>strstr</a:t>
            </a:r>
            <a:r>
              <a:rPr lang="en-US" dirty="0"/>
              <a:t> ( $string </a:t>
            </a:r>
            <a:r>
              <a:rPr lang="en-US" dirty="0" smtClean="0"/>
              <a:t>, $</a:t>
            </a:r>
            <a:r>
              <a:rPr lang="en-US" dirty="0"/>
              <a:t>substring </a:t>
            </a:r>
            <a:r>
              <a:rPr lang="en-US" dirty="0" smtClean="0"/>
              <a:t>)</a:t>
            </a:r>
          </a:p>
          <a:p>
            <a:pPr lvl="1"/>
            <a:r>
              <a:rPr lang="en-US" dirty="0" smtClean="0"/>
              <a:t>$string: </a:t>
            </a:r>
            <a:r>
              <a:rPr lang="en-US" dirty="0" err="1" smtClean="0"/>
              <a:t>chuỗi</a:t>
            </a:r>
            <a:r>
              <a:rPr lang="en-US" dirty="0" smtClean="0"/>
              <a:t> </a:t>
            </a:r>
            <a:r>
              <a:rPr lang="en-US" dirty="0" err="1" smtClean="0"/>
              <a:t>chính</a:t>
            </a:r>
            <a:endParaRPr lang="en-US" dirty="0" smtClean="0"/>
          </a:p>
          <a:p>
            <a:pPr lvl="1"/>
            <a:r>
              <a:rPr lang="en-US" dirty="0" smtClean="0"/>
              <a:t>$substring: </a:t>
            </a:r>
            <a:r>
              <a:rPr lang="en-US" dirty="0" err="1" smtClean="0"/>
              <a:t>chuỗi</a:t>
            </a:r>
            <a:r>
              <a:rPr lang="en-US" dirty="0" smtClean="0"/>
              <a:t> </a:t>
            </a:r>
            <a:r>
              <a:rPr lang="en-US" dirty="0" err="1" smtClean="0"/>
              <a:t>cần</a:t>
            </a:r>
            <a:r>
              <a:rPr lang="en-US" dirty="0" smtClean="0"/>
              <a:t> </a:t>
            </a:r>
            <a:r>
              <a:rPr lang="en-US" dirty="0" err="1" smtClean="0"/>
              <a:t>tìm</a:t>
            </a:r>
            <a:endParaRPr lang="en-US" dirty="0" smtClean="0"/>
          </a:p>
          <a:p>
            <a:pPr lvl="1"/>
            <a:r>
              <a:rPr lang="en-US" dirty="0" err="1" smtClean="0"/>
              <a:t>Hàm</a:t>
            </a:r>
            <a:r>
              <a:rPr lang="en-US" dirty="0" smtClean="0"/>
              <a:t> </a:t>
            </a:r>
            <a:r>
              <a:rPr lang="en-US" dirty="0" err="1" smtClean="0"/>
              <a:t>trả</a:t>
            </a:r>
            <a:r>
              <a:rPr lang="en-US" dirty="0" smtClean="0"/>
              <a:t> </a:t>
            </a:r>
            <a:r>
              <a:rPr lang="en-US" dirty="0" err="1" smtClean="0"/>
              <a:t>về</a:t>
            </a:r>
            <a:r>
              <a:rPr lang="en-US" dirty="0" smtClean="0"/>
              <a:t> </a:t>
            </a:r>
            <a:r>
              <a:rPr lang="en-US" dirty="0" err="1" smtClean="0"/>
              <a:t>chuỗi</a:t>
            </a:r>
            <a:r>
              <a:rPr lang="en-US" dirty="0" smtClean="0"/>
              <a:t> con </a:t>
            </a:r>
            <a:r>
              <a:rPr lang="en-US" dirty="0" err="1" smtClean="0"/>
              <a:t>bắt</a:t>
            </a:r>
            <a:r>
              <a:rPr lang="en-US" dirty="0" smtClean="0"/>
              <a:t> </a:t>
            </a:r>
            <a:r>
              <a:rPr lang="en-US" dirty="0" err="1" smtClean="0"/>
              <a:t>đầu</a:t>
            </a:r>
            <a:r>
              <a:rPr lang="en-US" dirty="0" smtClean="0"/>
              <a:t> </a:t>
            </a:r>
            <a:r>
              <a:rPr lang="en-US" dirty="0" err="1" smtClean="0"/>
              <a:t>từ</a:t>
            </a:r>
            <a:r>
              <a:rPr lang="en-US" dirty="0" smtClean="0"/>
              <a:t> </a:t>
            </a:r>
            <a:r>
              <a:rPr lang="en-US" dirty="0" err="1" smtClean="0"/>
              <a:t>vị</a:t>
            </a:r>
            <a:r>
              <a:rPr lang="en-US" dirty="0" smtClean="0"/>
              <a:t> </a:t>
            </a:r>
            <a:r>
              <a:rPr lang="en-US" dirty="0" err="1" smtClean="0"/>
              <a:t>trí</a:t>
            </a:r>
            <a:r>
              <a:rPr lang="en-US" dirty="0" smtClean="0"/>
              <a:t> </a:t>
            </a:r>
            <a:r>
              <a:rPr lang="en-US" dirty="0" err="1" smtClean="0"/>
              <a:t>tìm</a:t>
            </a:r>
            <a:r>
              <a:rPr lang="en-US" dirty="0" smtClean="0"/>
              <a:t> </a:t>
            </a:r>
            <a:r>
              <a:rPr lang="en-US" dirty="0" err="1" smtClean="0"/>
              <a:t>được</a:t>
            </a:r>
            <a:r>
              <a:rPr lang="en-US" dirty="0" smtClean="0"/>
              <a:t> $substring </a:t>
            </a:r>
            <a:r>
              <a:rPr lang="en-US" dirty="0" err="1" smtClean="0"/>
              <a:t>trong</a:t>
            </a:r>
            <a:r>
              <a:rPr lang="en-US" dirty="0" smtClean="0"/>
              <a:t> $string </a:t>
            </a:r>
            <a:r>
              <a:rPr lang="en-US" dirty="0" err="1" smtClean="0"/>
              <a:t>cho</a:t>
            </a:r>
            <a:r>
              <a:rPr lang="en-US" dirty="0" smtClean="0"/>
              <a:t> </a:t>
            </a:r>
            <a:r>
              <a:rPr lang="en-US" dirty="0" err="1" smtClean="0"/>
              <a:t>tới</a:t>
            </a:r>
            <a:r>
              <a:rPr lang="en-US" dirty="0" smtClean="0"/>
              <a:t> </a:t>
            </a:r>
            <a:r>
              <a:rPr lang="en-US" dirty="0" err="1" smtClean="0"/>
              <a:t>cuối</a:t>
            </a:r>
            <a:r>
              <a:rPr lang="en-US" dirty="0" smtClean="0"/>
              <a:t> </a:t>
            </a:r>
            <a:r>
              <a:rPr lang="en-US" dirty="0" err="1" smtClean="0"/>
              <a:t>chuỗi</a:t>
            </a:r>
            <a:r>
              <a:rPr lang="en-US" dirty="0" smtClean="0"/>
              <a:t> $string</a:t>
            </a:r>
          </a:p>
          <a:p>
            <a:pPr marL="0" indent="0">
              <a:buNone/>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Những</a:t>
            </a:r>
            <a:r>
              <a:rPr lang="en-US" dirty="0"/>
              <a:t> </a:t>
            </a:r>
            <a:r>
              <a:rPr lang="en-US" dirty="0" err="1"/>
              <a:t>hàm</a:t>
            </a:r>
            <a:r>
              <a:rPr lang="en-US" dirty="0"/>
              <a:t> </a:t>
            </a:r>
            <a:r>
              <a:rPr lang="en-US" dirty="0" err="1"/>
              <a:t>tìm</a:t>
            </a:r>
            <a:r>
              <a:rPr lang="en-US" dirty="0"/>
              <a:t> </a:t>
            </a:r>
            <a:r>
              <a:rPr lang="en-US" dirty="0" err="1"/>
              <a:t>kiếm</a:t>
            </a:r>
            <a:r>
              <a:rPr lang="en-US" dirty="0"/>
              <a:t>, </a:t>
            </a:r>
            <a:r>
              <a:rPr lang="en-US" dirty="0" err="1"/>
              <a:t>thay</a:t>
            </a:r>
            <a:r>
              <a:rPr lang="en-US" dirty="0"/>
              <a:t> </a:t>
            </a:r>
            <a:r>
              <a:rPr lang="en-US" dirty="0" err="1" smtClean="0"/>
              <a:t>thế</a:t>
            </a:r>
            <a:r>
              <a:rPr lang="en-US" dirty="0"/>
              <a:t> </a:t>
            </a:r>
            <a:r>
              <a:rPr lang="en-US" dirty="0" smtClean="0"/>
              <a:t>(</a:t>
            </a:r>
            <a:r>
              <a:rPr lang="en-US" dirty="0" err="1" smtClean="0"/>
              <a:t>tt</a:t>
            </a:r>
            <a:r>
              <a:rPr lang="en-US" dirty="0" smtClean="0"/>
              <a:t>)</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str_replace</a:t>
            </a:r>
            <a:r>
              <a:rPr lang="en-US" dirty="0" smtClean="0"/>
              <a:t> </a:t>
            </a:r>
            <a:r>
              <a:rPr lang="en-US" dirty="0"/>
              <a:t>— </a:t>
            </a:r>
            <a:r>
              <a:rPr lang="en-US" dirty="0" err="1"/>
              <a:t>Thay</a:t>
            </a:r>
            <a:r>
              <a:rPr lang="en-US" dirty="0"/>
              <a:t> </a:t>
            </a:r>
            <a:r>
              <a:rPr lang="en-US" dirty="0" err="1"/>
              <a:t>thế</a:t>
            </a:r>
            <a:r>
              <a:rPr lang="en-US" dirty="0"/>
              <a:t> </a:t>
            </a:r>
            <a:r>
              <a:rPr lang="en-US" dirty="0" err="1"/>
              <a:t>tất</a:t>
            </a:r>
            <a:r>
              <a:rPr lang="en-US" dirty="0"/>
              <a:t> </a:t>
            </a:r>
            <a:r>
              <a:rPr lang="en-US" dirty="0" err="1"/>
              <a:t>cả</a:t>
            </a:r>
            <a:r>
              <a:rPr lang="en-US" dirty="0"/>
              <a:t> </a:t>
            </a:r>
            <a:r>
              <a:rPr lang="en-US" dirty="0" err="1"/>
              <a:t>các</a:t>
            </a:r>
            <a:r>
              <a:rPr lang="en-US" dirty="0"/>
              <a:t> </a:t>
            </a:r>
            <a:r>
              <a:rPr lang="en-US" dirty="0" err="1"/>
              <a:t>lần</a:t>
            </a:r>
            <a:r>
              <a:rPr lang="en-US" dirty="0"/>
              <a:t> </a:t>
            </a:r>
            <a:r>
              <a:rPr lang="en-US" dirty="0" err="1"/>
              <a:t>xuất</a:t>
            </a:r>
            <a:r>
              <a:rPr lang="en-US" dirty="0"/>
              <a:t> </a:t>
            </a:r>
            <a:r>
              <a:rPr lang="en-US" dirty="0" err="1"/>
              <a:t>hiện</a:t>
            </a:r>
            <a:r>
              <a:rPr lang="en-US" dirty="0"/>
              <a:t> </a:t>
            </a:r>
            <a:r>
              <a:rPr lang="en-US" dirty="0" err="1"/>
              <a:t>của</a:t>
            </a:r>
            <a:r>
              <a:rPr lang="en-US" dirty="0"/>
              <a:t> </a:t>
            </a:r>
            <a:r>
              <a:rPr lang="en-US" dirty="0" err="1"/>
              <a:t>các</a:t>
            </a:r>
            <a:r>
              <a:rPr lang="en-US" dirty="0"/>
              <a:t> </a:t>
            </a:r>
            <a:r>
              <a:rPr lang="en-US" dirty="0" err="1"/>
              <a:t>chuỗi</a:t>
            </a:r>
            <a:r>
              <a:rPr lang="en-US" dirty="0"/>
              <a:t> </a:t>
            </a:r>
            <a:r>
              <a:rPr lang="en-US" dirty="0" err="1"/>
              <a:t>tìm</a:t>
            </a:r>
            <a:r>
              <a:rPr lang="en-US" dirty="0"/>
              <a:t> </a:t>
            </a:r>
            <a:r>
              <a:rPr lang="en-US" dirty="0" err="1"/>
              <a:t>kiếm</a:t>
            </a:r>
            <a:r>
              <a:rPr lang="en-US" dirty="0"/>
              <a:t> </a:t>
            </a:r>
            <a:r>
              <a:rPr lang="en-US" dirty="0" err="1"/>
              <a:t>với</a:t>
            </a:r>
            <a:r>
              <a:rPr lang="en-US" dirty="0"/>
              <a:t> </a:t>
            </a:r>
            <a:r>
              <a:rPr lang="en-US" dirty="0" err="1"/>
              <a:t>chuỗi</a:t>
            </a:r>
            <a:r>
              <a:rPr lang="en-US" dirty="0"/>
              <a:t> </a:t>
            </a:r>
            <a:r>
              <a:rPr lang="en-US" dirty="0" err="1" smtClean="0"/>
              <a:t>cần</a:t>
            </a:r>
            <a:r>
              <a:rPr lang="en-US" dirty="0" smtClean="0"/>
              <a:t> </a:t>
            </a:r>
            <a:r>
              <a:rPr lang="en-US" dirty="0" err="1" smtClean="0"/>
              <a:t>thay</a:t>
            </a:r>
            <a:r>
              <a:rPr lang="en-US" dirty="0" smtClean="0"/>
              <a:t> </a:t>
            </a:r>
            <a:r>
              <a:rPr lang="en-US" dirty="0" err="1"/>
              <a:t>thế</a:t>
            </a:r>
            <a:r>
              <a:rPr lang="en-US" dirty="0"/>
              <a:t>.</a:t>
            </a:r>
            <a:endParaRPr lang="en-US" dirty="0" smtClean="0"/>
          </a:p>
          <a:p>
            <a:pPr lvl="1"/>
            <a:r>
              <a:rPr lang="en-US" dirty="0" err="1"/>
              <a:t>str_replace</a:t>
            </a:r>
            <a:r>
              <a:rPr lang="en-US" dirty="0"/>
              <a:t> ($search , $replace , $</a:t>
            </a:r>
            <a:r>
              <a:rPr lang="en-US" dirty="0" smtClean="0"/>
              <a:t>subject, &amp;$count )</a:t>
            </a:r>
          </a:p>
          <a:p>
            <a:pPr lvl="1"/>
            <a:r>
              <a:rPr lang="en-US" dirty="0" smtClean="0"/>
              <a:t>$search: </a:t>
            </a:r>
            <a:r>
              <a:rPr lang="en-US" dirty="0" err="1" smtClean="0"/>
              <a:t>chuỗi</a:t>
            </a:r>
            <a:r>
              <a:rPr lang="en-US" dirty="0" smtClean="0"/>
              <a:t> </a:t>
            </a:r>
            <a:r>
              <a:rPr lang="en-US" dirty="0" err="1" smtClean="0"/>
              <a:t>cần</a:t>
            </a:r>
            <a:r>
              <a:rPr lang="en-US" dirty="0" smtClean="0"/>
              <a:t> </a:t>
            </a:r>
            <a:r>
              <a:rPr lang="en-US" dirty="0" err="1" smtClean="0"/>
              <a:t>tìm</a:t>
            </a:r>
            <a:r>
              <a:rPr lang="en-US" dirty="0" smtClean="0"/>
              <a:t> </a:t>
            </a:r>
            <a:r>
              <a:rPr lang="en-US" dirty="0" err="1" smtClean="0"/>
              <a:t>để</a:t>
            </a:r>
            <a:r>
              <a:rPr lang="en-US" dirty="0" smtClean="0"/>
              <a:t> </a:t>
            </a:r>
            <a:r>
              <a:rPr lang="en-US" dirty="0" err="1" smtClean="0"/>
              <a:t>thay</a:t>
            </a:r>
            <a:r>
              <a:rPr lang="en-US" dirty="0" smtClean="0"/>
              <a:t> </a:t>
            </a:r>
            <a:r>
              <a:rPr lang="en-US" dirty="0" err="1" smtClean="0"/>
              <a:t>thế</a:t>
            </a:r>
            <a:endParaRPr lang="en-US" dirty="0" smtClean="0"/>
          </a:p>
          <a:p>
            <a:pPr lvl="1"/>
            <a:r>
              <a:rPr lang="en-US" dirty="0"/>
              <a:t>$ replace </a:t>
            </a:r>
            <a:r>
              <a:rPr lang="en-US" dirty="0" smtClean="0"/>
              <a:t>: </a:t>
            </a:r>
            <a:r>
              <a:rPr lang="en-US" dirty="0" err="1" smtClean="0"/>
              <a:t>Chuỗi</a:t>
            </a:r>
            <a:r>
              <a:rPr lang="en-US" dirty="0" smtClean="0"/>
              <a:t> </a:t>
            </a:r>
            <a:r>
              <a:rPr lang="en-US" dirty="0" err="1" smtClean="0"/>
              <a:t>thay</a:t>
            </a:r>
            <a:r>
              <a:rPr lang="en-US" dirty="0" smtClean="0"/>
              <a:t> </a:t>
            </a:r>
            <a:r>
              <a:rPr lang="en-US" dirty="0" err="1" smtClean="0"/>
              <a:t>thế</a:t>
            </a:r>
            <a:endParaRPr lang="en-US" dirty="0" smtClean="0"/>
          </a:p>
          <a:p>
            <a:pPr lvl="1"/>
            <a:r>
              <a:rPr lang="en-US" dirty="0"/>
              <a:t>$</a:t>
            </a:r>
            <a:r>
              <a:rPr lang="en-US" dirty="0" smtClean="0"/>
              <a:t>subject: </a:t>
            </a:r>
            <a:r>
              <a:rPr lang="en-US" dirty="0" err="1" smtClean="0"/>
              <a:t>Chuỗi</a:t>
            </a:r>
            <a:r>
              <a:rPr lang="en-US" dirty="0" smtClean="0"/>
              <a:t> </a:t>
            </a:r>
            <a:r>
              <a:rPr lang="en-US" dirty="0" err="1" smtClean="0"/>
              <a:t>chính</a:t>
            </a:r>
            <a:r>
              <a:rPr lang="en-US" dirty="0" smtClean="0"/>
              <a:t> </a:t>
            </a:r>
            <a:r>
              <a:rPr lang="en-US" dirty="0" err="1" smtClean="0"/>
              <a:t>được</a:t>
            </a:r>
            <a:r>
              <a:rPr lang="en-US" dirty="0" smtClean="0"/>
              <a:t> </a:t>
            </a:r>
            <a:r>
              <a:rPr lang="en-US" dirty="0" err="1" smtClean="0"/>
              <a:t>tìm</a:t>
            </a:r>
            <a:r>
              <a:rPr lang="en-US" dirty="0" smtClean="0"/>
              <a:t> </a:t>
            </a:r>
            <a:r>
              <a:rPr lang="en-US" dirty="0" err="1" smtClean="0"/>
              <a:t>kiếm</a:t>
            </a:r>
            <a:r>
              <a:rPr lang="en-US" dirty="0" smtClean="0"/>
              <a:t> </a:t>
            </a:r>
            <a:r>
              <a:rPr lang="en-US" dirty="0" err="1" smtClean="0"/>
              <a:t>và</a:t>
            </a:r>
            <a:r>
              <a:rPr lang="en-US" dirty="0" smtClean="0"/>
              <a:t> </a:t>
            </a:r>
            <a:r>
              <a:rPr lang="en-US" dirty="0" err="1" smtClean="0"/>
              <a:t>thay</a:t>
            </a:r>
            <a:r>
              <a:rPr lang="en-US" dirty="0" smtClean="0"/>
              <a:t> </a:t>
            </a:r>
            <a:r>
              <a:rPr lang="en-US" dirty="0" err="1" smtClean="0"/>
              <a:t>thế</a:t>
            </a:r>
            <a:r>
              <a:rPr lang="en-US" dirty="0" smtClean="0"/>
              <a:t>.</a:t>
            </a:r>
          </a:p>
          <a:p>
            <a:pPr lvl="1"/>
            <a:r>
              <a:rPr lang="en-US" dirty="0" smtClean="0"/>
              <a:t>$count: </a:t>
            </a:r>
            <a:r>
              <a:rPr lang="en-US" dirty="0" err="1" smtClean="0"/>
              <a:t>Số</a:t>
            </a:r>
            <a:r>
              <a:rPr lang="en-US" dirty="0" smtClean="0"/>
              <a:t> </a:t>
            </a:r>
            <a:r>
              <a:rPr lang="en-US" dirty="0" err="1" smtClean="0"/>
              <a:t>lần</a:t>
            </a:r>
            <a:r>
              <a:rPr lang="en-US" dirty="0" smtClean="0"/>
              <a:t> </a:t>
            </a:r>
            <a:r>
              <a:rPr lang="en-US" dirty="0" err="1" smtClean="0"/>
              <a:t>được</a:t>
            </a:r>
            <a:r>
              <a:rPr lang="en-US" dirty="0" smtClean="0"/>
              <a:t> </a:t>
            </a:r>
            <a:r>
              <a:rPr lang="en-US" dirty="0" err="1" smtClean="0"/>
              <a:t>thay</a:t>
            </a:r>
            <a:r>
              <a:rPr lang="en-US" dirty="0" smtClean="0"/>
              <a:t> </a:t>
            </a:r>
            <a:r>
              <a:rPr lang="en-US" dirty="0" err="1" smtClean="0"/>
              <a:t>thế</a:t>
            </a:r>
            <a:r>
              <a:rPr lang="en-US" dirty="0" smtClean="0"/>
              <a:t>.</a:t>
            </a:r>
          </a:p>
          <a:p>
            <a:pPr lvl="1"/>
            <a:r>
              <a:rPr lang="en-US" dirty="0" err="1" smtClean="0"/>
              <a:t>Hàm</a:t>
            </a:r>
            <a:r>
              <a:rPr lang="en-US" dirty="0" smtClean="0"/>
              <a:t> </a:t>
            </a:r>
            <a:r>
              <a:rPr lang="en-US" dirty="0" err="1" smtClean="0"/>
              <a:t>trả</a:t>
            </a:r>
            <a:r>
              <a:rPr lang="en-US" dirty="0" smtClean="0"/>
              <a:t> </a:t>
            </a:r>
            <a:r>
              <a:rPr lang="en-US" dirty="0" err="1" smtClean="0"/>
              <a:t>về</a:t>
            </a:r>
            <a:r>
              <a:rPr lang="en-US" dirty="0" smtClean="0"/>
              <a:t> </a:t>
            </a:r>
            <a:r>
              <a:rPr lang="en-US" dirty="0" err="1" smtClean="0"/>
              <a:t>một</a:t>
            </a:r>
            <a:r>
              <a:rPr lang="en-US" dirty="0" smtClean="0"/>
              <a:t> </a:t>
            </a:r>
            <a:r>
              <a:rPr lang="en-US" dirty="0" err="1" smtClean="0"/>
              <a:t>chuỗi</a:t>
            </a:r>
            <a:r>
              <a:rPr lang="en-US" dirty="0" smtClean="0"/>
              <a:t> </a:t>
            </a:r>
            <a:r>
              <a:rPr lang="en-US" dirty="0" err="1" smtClean="0"/>
              <a:t>sau</a:t>
            </a:r>
            <a:r>
              <a:rPr lang="en-US" dirty="0" smtClean="0"/>
              <a:t> </a:t>
            </a:r>
            <a:r>
              <a:rPr lang="en-US" dirty="0" err="1" smtClean="0"/>
              <a:t>khi</a:t>
            </a:r>
            <a:r>
              <a:rPr lang="en-US" dirty="0" smtClean="0"/>
              <a:t> </a:t>
            </a:r>
            <a:r>
              <a:rPr lang="en-US" dirty="0" err="1" smtClean="0"/>
              <a:t>thay</a:t>
            </a:r>
            <a:r>
              <a:rPr lang="en-US" dirty="0" smtClean="0"/>
              <a:t> </a:t>
            </a:r>
            <a:r>
              <a:rPr lang="en-US" dirty="0" err="1" smtClean="0"/>
              <a:t>thế</a:t>
            </a:r>
            <a:endParaRPr lang="en-US" dirty="0" smtClean="0"/>
          </a:p>
          <a:p>
            <a:pPr marL="457200" lvl="1" indent="0">
              <a:buNone/>
            </a:pPr>
            <a:r>
              <a:rPr lang="en-US" dirty="0" err="1" smtClean="0"/>
              <a:t>Ví</a:t>
            </a:r>
            <a:r>
              <a:rPr lang="en-US" dirty="0" smtClean="0"/>
              <a:t> </a:t>
            </a:r>
            <a:r>
              <a:rPr lang="en-US" dirty="0" err="1" smtClean="0"/>
              <a:t>dụ</a:t>
            </a:r>
            <a:r>
              <a:rPr lang="en-US" dirty="0" smtClean="0"/>
              <a:t>:</a:t>
            </a:r>
          </a:p>
          <a:p>
            <a:pPr marL="457200" lvl="1" indent="0">
              <a:buNone/>
            </a:pPr>
            <a:r>
              <a:rPr lang="en-US" dirty="0"/>
              <a:t>&lt;?</a:t>
            </a:r>
            <a:r>
              <a:rPr lang="en-US" dirty="0" err="1"/>
              <a:t>php</a:t>
            </a:r>
            <a:endParaRPr lang="en-US" dirty="0"/>
          </a:p>
          <a:p>
            <a:pPr marL="457200" lvl="1" indent="0">
              <a:buNone/>
            </a:pPr>
            <a:r>
              <a:rPr lang="en-US" dirty="0"/>
              <a:t>echo </a:t>
            </a:r>
            <a:r>
              <a:rPr lang="en-US" dirty="0" err="1"/>
              <a:t>str_replace</a:t>
            </a:r>
            <a:r>
              <a:rPr lang="en-US" dirty="0"/>
              <a:t>("</a:t>
            </a:r>
            <a:r>
              <a:rPr lang="en-US" dirty="0" err="1"/>
              <a:t>world","Peter","Hello</a:t>
            </a:r>
            <a:r>
              <a:rPr lang="en-US" dirty="0"/>
              <a:t> world!");</a:t>
            </a:r>
          </a:p>
          <a:p>
            <a:pPr marL="457200" lvl="1" indent="0">
              <a:buNone/>
            </a:pPr>
            <a:r>
              <a:rPr lang="en-US" dirty="0"/>
              <a:t>?&gt;</a:t>
            </a:r>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Nội</a:t>
            </a:r>
            <a:r>
              <a:rPr lang="en-US" dirty="0" smtClean="0"/>
              <a:t> dung</a:t>
            </a:r>
            <a:endParaRPr lang="en-US" dirty="0"/>
          </a:p>
        </p:txBody>
      </p:sp>
      <p:sp>
        <p:nvSpPr>
          <p:cNvPr id="3" name="Content Placeholder 2"/>
          <p:cNvSpPr>
            <a:spLocks noGrp="1"/>
          </p:cNvSpPr>
          <p:nvPr>
            <p:ph idx="1"/>
          </p:nvPr>
        </p:nvSpPr>
        <p:spPr/>
        <p:txBody>
          <a:bodyPr/>
          <a:lstStyle/>
          <a:p>
            <a:r>
              <a:rPr lang="en-US" dirty="0" err="1" smtClean="0"/>
              <a:t>Giới</a:t>
            </a:r>
            <a:r>
              <a:rPr lang="en-US" dirty="0" smtClean="0"/>
              <a:t> </a:t>
            </a:r>
            <a:r>
              <a:rPr lang="en-US" dirty="0" err="1" smtClean="0"/>
              <a:t>thiệu</a:t>
            </a:r>
            <a:endParaRPr lang="en-US" dirty="0" smtClean="0"/>
          </a:p>
          <a:p>
            <a:r>
              <a:rPr lang="en-US" dirty="0" err="1" smtClean="0"/>
              <a:t>Những</a:t>
            </a:r>
            <a:r>
              <a:rPr lang="en-US" dirty="0" smtClean="0"/>
              <a:t> </a:t>
            </a:r>
            <a:r>
              <a:rPr lang="en-US" dirty="0" err="1" smtClean="0"/>
              <a:t>hàm</a:t>
            </a:r>
            <a:r>
              <a:rPr lang="en-US" dirty="0" smtClean="0"/>
              <a:t> </a:t>
            </a:r>
            <a:r>
              <a:rPr lang="en-US" dirty="0" err="1" smtClean="0"/>
              <a:t>xử</a:t>
            </a:r>
            <a:r>
              <a:rPr lang="en-US" dirty="0" smtClean="0"/>
              <a:t> </a:t>
            </a:r>
            <a:r>
              <a:rPr lang="en-US" dirty="0" err="1" smtClean="0"/>
              <a:t>lý</a:t>
            </a:r>
            <a:r>
              <a:rPr lang="en-US" dirty="0" smtClean="0"/>
              <a:t> </a:t>
            </a:r>
            <a:r>
              <a:rPr lang="en-US" dirty="0" err="1" smtClean="0"/>
              <a:t>về</a:t>
            </a:r>
            <a:r>
              <a:rPr lang="en-US" dirty="0" smtClean="0"/>
              <a:t> </a:t>
            </a:r>
            <a:r>
              <a:rPr lang="en-US" dirty="0" err="1" smtClean="0"/>
              <a:t>chuỗi</a:t>
            </a:r>
            <a:r>
              <a:rPr lang="en-US" dirty="0" smtClean="0"/>
              <a:t> hay </a:t>
            </a:r>
            <a:r>
              <a:rPr lang="en-US" dirty="0" err="1" smtClean="0"/>
              <a:t>sử</a:t>
            </a:r>
            <a:r>
              <a:rPr lang="en-US" dirty="0" smtClean="0"/>
              <a:t> </a:t>
            </a:r>
            <a:r>
              <a:rPr lang="en-US" dirty="0" err="1" smtClean="0"/>
              <a:t>dụng</a:t>
            </a:r>
            <a:endParaRPr lang="en-US" dirty="0" smtClean="0"/>
          </a:p>
          <a:p>
            <a:r>
              <a:rPr lang="en-US" dirty="0" err="1" smtClean="0"/>
              <a:t>Biểu</a:t>
            </a:r>
            <a:r>
              <a:rPr lang="en-US" dirty="0" smtClean="0"/>
              <a:t> </a:t>
            </a:r>
            <a:r>
              <a:rPr lang="en-US" dirty="0" err="1" smtClean="0"/>
              <a:t>thức</a:t>
            </a:r>
            <a:r>
              <a:rPr lang="en-US" dirty="0" smtClean="0"/>
              <a:t> qui </a:t>
            </a:r>
            <a:r>
              <a:rPr lang="en-US" dirty="0" err="1" smtClean="0"/>
              <a:t>tắc</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Những</a:t>
            </a:r>
            <a:r>
              <a:rPr lang="en-US" dirty="0"/>
              <a:t> </a:t>
            </a:r>
            <a:r>
              <a:rPr lang="en-US" dirty="0" err="1"/>
              <a:t>hàm</a:t>
            </a:r>
            <a:r>
              <a:rPr lang="en-US" dirty="0"/>
              <a:t> </a:t>
            </a:r>
            <a:r>
              <a:rPr lang="en-US" dirty="0" err="1"/>
              <a:t>tìm</a:t>
            </a:r>
            <a:r>
              <a:rPr lang="en-US" dirty="0"/>
              <a:t> </a:t>
            </a:r>
            <a:r>
              <a:rPr lang="en-US" dirty="0" err="1"/>
              <a:t>kiếm</a:t>
            </a:r>
            <a:r>
              <a:rPr lang="en-US" dirty="0"/>
              <a:t>, </a:t>
            </a:r>
            <a:r>
              <a:rPr lang="en-US" dirty="0" err="1"/>
              <a:t>thay</a:t>
            </a:r>
            <a:r>
              <a:rPr lang="en-US" dirty="0"/>
              <a:t> </a:t>
            </a:r>
            <a:r>
              <a:rPr lang="en-US" dirty="0" err="1" smtClean="0"/>
              <a:t>thế</a:t>
            </a:r>
            <a:r>
              <a:rPr lang="en-US" dirty="0"/>
              <a:t> </a:t>
            </a:r>
            <a:r>
              <a:rPr lang="en-US" dirty="0" smtClean="0"/>
              <a:t>(</a:t>
            </a:r>
            <a:r>
              <a:rPr lang="en-US" dirty="0" err="1" smtClean="0"/>
              <a:t>tt</a:t>
            </a:r>
            <a:r>
              <a:rPr lang="en-US" dirty="0" smtClean="0"/>
              <a:t>)</a:t>
            </a:r>
            <a:endParaRPr lang="en-US" dirty="0"/>
          </a:p>
        </p:txBody>
      </p:sp>
      <p:sp>
        <p:nvSpPr>
          <p:cNvPr id="3" name="Content Placeholder 2"/>
          <p:cNvSpPr>
            <a:spLocks noGrp="1"/>
          </p:cNvSpPr>
          <p:nvPr>
            <p:ph idx="1"/>
          </p:nvPr>
        </p:nvSpPr>
        <p:spPr/>
        <p:txBody>
          <a:bodyPr>
            <a:normAutofit fontScale="85000" lnSpcReduction="10000"/>
          </a:bodyPr>
          <a:lstStyle/>
          <a:p>
            <a:r>
              <a:rPr lang="en-US" dirty="0" err="1"/>
              <a:t>substr</a:t>
            </a:r>
            <a:r>
              <a:rPr lang="en-US" dirty="0"/>
              <a:t> — </a:t>
            </a:r>
            <a:r>
              <a:rPr lang="en-US" dirty="0" err="1" smtClean="0"/>
              <a:t>Hàm</a:t>
            </a:r>
            <a:r>
              <a:rPr lang="en-US" dirty="0" smtClean="0"/>
              <a:t> </a:t>
            </a:r>
            <a:r>
              <a:rPr lang="en-US" dirty="0" err="1" smtClean="0"/>
              <a:t>lấy</a:t>
            </a:r>
            <a:r>
              <a:rPr lang="en-US" dirty="0" smtClean="0"/>
              <a:t> </a:t>
            </a:r>
            <a:r>
              <a:rPr lang="en-US" dirty="0" err="1" smtClean="0"/>
              <a:t>một</a:t>
            </a:r>
            <a:r>
              <a:rPr lang="en-US" dirty="0" smtClean="0"/>
              <a:t> </a:t>
            </a:r>
            <a:r>
              <a:rPr lang="en-US" dirty="0" err="1" smtClean="0"/>
              <a:t>phần</a:t>
            </a:r>
            <a:r>
              <a:rPr lang="en-US" dirty="0" smtClean="0"/>
              <a:t> </a:t>
            </a:r>
            <a:r>
              <a:rPr lang="en-US" dirty="0" err="1" smtClean="0"/>
              <a:t>của</a:t>
            </a:r>
            <a:r>
              <a:rPr lang="en-US" dirty="0" smtClean="0"/>
              <a:t> </a:t>
            </a:r>
            <a:r>
              <a:rPr lang="en-US" dirty="0" err="1" smtClean="0"/>
              <a:t>chuỗi</a:t>
            </a:r>
            <a:r>
              <a:rPr lang="en-US" dirty="0" smtClean="0"/>
              <a:t>.</a:t>
            </a:r>
          </a:p>
          <a:p>
            <a:pPr lvl="1"/>
            <a:r>
              <a:rPr lang="en-US" dirty="0" err="1"/>
              <a:t>substr</a:t>
            </a:r>
            <a:r>
              <a:rPr lang="en-US" dirty="0" smtClean="0"/>
              <a:t>($string, $start, $length)</a:t>
            </a:r>
          </a:p>
          <a:p>
            <a:pPr lvl="1"/>
            <a:r>
              <a:rPr lang="en-US" dirty="0" err="1" smtClean="0"/>
              <a:t>Trả</a:t>
            </a:r>
            <a:r>
              <a:rPr lang="en-US" dirty="0" smtClean="0"/>
              <a:t> </a:t>
            </a:r>
            <a:r>
              <a:rPr lang="en-US" dirty="0" err="1" smtClean="0"/>
              <a:t>về</a:t>
            </a:r>
            <a:r>
              <a:rPr lang="en-US" dirty="0" smtClean="0"/>
              <a:t> </a:t>
            </a:r>
            <a:r>
              <a:rPr lang="en-US" dirty="0" err="1" smtClean="0"/>
              <a:t>chuỗi</a:t>
            </a:r>
            <a:r>
              <a:rPr lang="en-US" dirty="0" smtClean="0"/>
              <a:t> con </a:t>
            </a:r>
            <a:r>
              <a:rPr lang="en-US" dirty="0" err="1" smtClean="0"/>
              <a:t>trong</a:t>
            </a:r>
            <a:r>
              <a:rPr lang="en-US" dirty="0" smtClean="0"/>
              <a:t> $string </a:t>
            </a:r>
            <a:r>
              <a:rPr lang="en-US" dirty="0" err="1" smtClean="0"/>
              <a:t>tính</a:t>
            </a:r>
            <a:r>
              <a:rPr lang="en-US" dirty="0" smtClean="0"/>
              <a:t> </a:t>
            </a:r>
            <a:r>
              <a:rPr lang="en-US" dirty="0" err="1" smtClean="0"/>
              <a:t>từ</a:t>
            </a:r>
            <a:r>
              <a:rPr lang="en-US" dirty="0" smtClean="0"/>
              <a:t> </a:t>
            </a:r>
            <a:r>
              <a:rPr lang="en-US" dirty="0" err="1" smtClean="0"/>
              <a:t>vị</a:t>
            </a:r>
            <a:r>
              <a:rPr lang="en-US" dirty="0" smtClean="0"/>
              <a:t> </a:t>
            </a:r>
            <a:r>
              <a:rPr lang="en-US" dirty="0" err="1" smtClean="0"/>
              <a:t>trí</a:t>
            </a:r>
            <a:r>
              <a:rPr lang="en-US" dirty="0" smtClean="0"/>
              <a:t> $start </a:t>
            </a:r>
            <a:r>
              <a:rPr lang="en-US" dirty="0" err="1" smtClean="0"/>
              <a:t>và</a:t>
            </a:r>
            <a:r>
              <a:rPr lang="en-US" dirty="0" smtClean="0"/>
              <a:t> </a:t>
            </a:r>
            <a:r>
              <a:rPr lang="en-US" dirty="0" err="1" smtClean="0"/>
              <a:t>lấy</a:t>
            </a:r>
            <a:r>
              <a:rPr lang="en-US" dirty="0" smtClean="0"/>
              <a:t> $</a:t>
            </a:r>
            <a:r>
              <a:rPr lang="en-US" dirty="0" err="1" smtClean="0"/>
              <a:t>lenght</a:t>
            </a:r>
            <a:r>
              <a:rPr lang="en-US" dirty="0" smtClean="0"/>
              <a:t> </a:t>
            </a:r>
            <a:r>
              <a:rPr lang="en-US" dirty="0" err="1" smtClean="0"/>
              <a:t>ký</a:t>
            </a:r>
            <a:r>
              <a:rPr lang="en-US" dirty="0" smtClean="0"/>
              <a:t> </a:t>
            </a:r>
            <a:r>
              <a:rPr lang="en-US" dirty="0" err="1" smtClean="0"/>
              <a:t>tự</a:t>
            </a:r>
            <a:r>
              <a:rPr lang="en-US" dirty="0" smtClean="0"/>
              <a:t>.</a:t>
            </a:r>
          </a:p>
          <a:p>
            <a:pPr lvl="1"/>
            <a:r>
              <a:rPr lang="en-US" dirty="0" err="1" smtClean="0"/>
              <a:t>Chú</a:t>
            </a:r>
            <a:r>
              <a:rPr lang="en-US" dirty="0" smtClean="0"/>
              <a:t> ý: </a:t>
            </a:r>
            <a:r>
              <a:rPr lang="en-US" dirty="0" err="1" smtClean="0"/>
              <a:t>trong</a:t>
            </a:r>
            <a:r>
              <a:rPr lang="en-US" dirty="0" smtClean="0"/>
              <a:t> </a:t>
            </a:r>
            <a:r>
              <a:rPr lang="en-US" dirty="0" err="1" smtClean="0"/>
              <a:t>chuỗi</a:t>
            </a:r>
            <a:r>
              <a:rPr lang="en-US" dirty="0" smtClean="0"/>
              <a:t>, </a:t>
            </a:r>
            <a:r>
              <a:rPr lang="en-US" dirty="0" err="1" smtClean="0"/>
              <a:t>ký</a:t>
            </a:r>
            <a:r>
              <a:rPr lang="en-US" dirty="0" smtClean="0"/>
              <a:t> </a:t>
            </a:r>
            <a:r>
              <a:rPr lang="en-US" dirty="0" err="1" smtClean="0"/>
              <a:t>tự</a:t>
            </a:r>
            <a:r>
              <a:rPr lang="en-US" dirty="0" smtClean="0"/>
              <a:t> </a:t>
            </a:r>
            <a:r>
              <a:rPr lang="en-US" dirty="0" err="1" smtClean="0"/>
              <a:t>đầu</a:t>
            </a:r>
            <a:r>
              <a:rPr lang="en-US" dirty="0" smtClean="0"/>
              <a:t> </a:t>
            </a:r>
            <a:r>
              <a:rPr lang="en-US" dirty="0" err="1" smtClean="0"/>
              <a:t>tiên</a:t>
            </a:r>
            <a:r>
              <a:rPr lang="en-US" dirty="0" smtClean="0"/>
              <a:t> </a:t>
            </a:r>
            <a:r>
              <a:rPr lang="en-US" dirty="0" err="1" smtClean="0"/>
              <a:t>bắt</a:t>
            </a:r>
            <a:r>
              <a:rPr lang="en-US" dirty="0" smtClean="0"/>
              <a:t> </a:t>
            </a:r>
            <a:r>
              <a:rPr lang="en-US" dirty="0" err="1" smtClean="0"/>
              <a:t>đầu</a:t>
            </a:r>
            <a:r>
              <a:rPr lang="en-US" dirty="0" smtClean="0"/>
              <a:t> </a:t>
            </a:r>
            <a:r>
              <a:rPr lang="en-US" dirty="0" err="1" smtClean="0"/>
              <a:t>tính</a:t>
            </a:r>
            <a:r>
              <a:rPr lang="en-US" dirty="0" smtClean="0"/>
              <a:t> </a:t>
            </a:r>
            <a:r>
              <a:rPr lang="en-US" dirty="0" err="1" smtClean="0"/>
              <a:t>từ</a:t>
            </a:r>
            <a:r>
              <a:rPr lang="en-US" dirty="0" smtClean="0"/>
              <a:t> </a:t>
            </a:r>
            <a:r>
              <a:rPr lang="en-US" dirty="0" err="1" smtClean="0"/>
              <a:t>vị</a:t>
            </a:r>
            <a:r>
              <a:rPr lang="en-US" dirty="0" smtClean="0"/>
              <a:t> </a:t>
            </a:r>
            <a:r>
              <a:rPr lang="en-US" dirty="0" err="1" smtClean="0"/>
              <a:t>trí</a:t>
            </a:r>
            <a:r>
              <a:rPr lang="en-US" dirty="0" smtClean="0"/>
              <a:t> 0. </a:t>
            </a:r>
          </a:p>
          <a:p>
            <a:r>
              <a:rPr lang="en-US" dirty="0" err="1" smtClean="0"/>
              <a:t>str_shuffle</a:t>
            </a:r>
            <a:r>
              <a:rPr lang="en-US" dirty="0" smtClean="0"/>
              <a:t> </a:t>
            </a:r>
            <a:r>
              <a:rPr lang="en-US" dirty="0"/>
              <a:t>— </a:t>
            </a:r>
            <a:r>
              <a:rPr lang="en-US" dirty="0" err="1" smtClean="0"/>
              <a:t>Đảo</a:t>
            </a:r>
            <a:r>
              <a:rPr lang="en-US" dirty="0" smtClean="0"/>
              <a:t> </a:t>
            </a:r>
            <a:r>
              <a:rPr lang="en-US" dirty="0"/>
              <a:t> </a:t>
            </a:r>
            <a:r>
              <a:rPr lang="en-US" dirty="0" err="1" smtClean="0"/>
              <a:t>ngẫu</a:t>
            </a:r>
            <a:r>
              <a:rPr lang="en-US" dirty="0" smtClean="0"/>
              <a:t> </a:t>
            </a:r>
            <a:r>
              <a:rPr lang="en-US" dirty="0" err="1" smtClean="0"/>
              <a:t>nhiên</a:t>
            </a:r>
            <a:r>
              <a:rPr lang="en-US" dirty="0" smtClean="0"/>
              <a:t> </a:t>
            </a:r>
            <a:r>
              <a:rPr lang="en-US" dirty="0" err="1" smtClean="0"/>
              <a:t>các</a:t>
            </a:r>
            <a:r>
              <a:rPr lang="en-US" dirty="0" smtClean="0"/>
              <a:t> </a:t>
            </a:r>
            <a:r>
              <a:rPr lang="en-US" dirty="0" err="1" smtClean="0"/>
              <a:t>ký</a:t>
            </a:r>
            <a:r>
              <a:rPr lang="en-US" dirty="0" smtClean="0"/>
              <a:t> </a:t>
            </a:r>
            <a:r>
              <a:rPr lang="en-US" dirty="0" err="1" smtClean="0"/>
              <a:t>tự</a:t>
            </a:r>
            <a:r>
              <a:rPr lang="en-US" dirty="0" smtClean="0"/>
              <a:t> </a:t>
            </a:r>
            <a:r>
              <a:rPr lang="en-US" dirty="0" err="1" smtClean="0"/>
              <a:t>trong</a:t>
            </a:r>
            <a:r>
              <a:rPr lang="en-US" dirty="0" smtClean="0"/>
              <a:t> </a:t>
            </a:r>
            <a:r>
              <a:rPr lang="en-US" dirty="0" err="1" smtClean="0"/>
              <a:t>chuỗi</a:t>
            </a:r>
            <a:r>
              <a:rPr lang="en-US" dirty="0" smtClean="0"/>
              <a:t>.</a:t>
            </a:r>
          </a:p>
          <a:p>
            <a:pPr lvl="1"/>
            <a:r>
              <a:rPr lang="en-US" dirty="0" err="1"/>
              <a:t>str_shuffle</a:t>
            </a:r>
            <a:r>
              <a:rPr lang="en-US" dirty="0" smtClean="0"/>
              <a:t>($</a:t>
            </a:r>
            <a:r>
              <a:rPr lang="en-US" i="1" dirty="0" smtClean="0"/>
              <a:t>string</a:t>
            </a:r>
            <a:r>
              <a:rPr lang="en-US" dirty="0"/>
              <a:t>) </a:t>
            </a:r>
            <a:endParaRPr lang="en-US" dirty="0" smtClean="0"/>
          </a:p>
          <a:p>
            <a:pPr lvl="1"/>
            <a:r>
              <a:rPr lang="en-US" dirty="0" err="1" smtClean="0"/>
              <a:t>Ví</a:t>
            </a:r>
            <a:r>
              <a:rPr lang="en-US" dirty="0" smtClean="0"/>
              <a:t> </a:t>
            </a:r>
            <a:r>
              <a:rPr lang="en-US" dirty="0" err="1" smtClean="0"/>
              <a:t>dụ</a:t>
            </a:r>
            <a:r>
              <a:rPr lang="en-US" dirty="0" smtClean="0"/>
              <a:t>: </a:t>
            </a:r>
          </a:p>
          <a:p>
            <a:pPr marL="457200" lvl="1" indent="0">
              <a:buNone/>
            </a:pPr>
            <a:r>
              <a:rPr lang="en-US" dirty="0"/>
              <a:t>&lt;?</a:t>
            </a:r>
            <a:r>
              <a:rPr lang="en-US" dirty="0" err="1"/>
              <a:t>php</a:t>
            </a:r>
            <a:endParaRPr lang="en-US" dirty="0"/>
          </a:p>
          <a:p>
            <a:pPr marL="457200" lvl="1" indent="0">
              <a:buNone/>
            </a:pPr>
            <a:r>
              <a:rPr lang="en-US" dirty="0"/>
              <a:t>echo </a:t>
            </a:r>
            <a:r>
              <a:rPr lang="en-US" dirty="0" err="1"/>
              <a:t>str_shuffle</a:t>
            </a:r>
            <a:r>
              <a:rPr lang="en-US" dirty="0"/>
              <a:t>("Hello World");</a:t>
            </a:r>
          </a:p>
          <a:p>
            <a:pPr marL="457200" lvl="1" indent="0">
              <a:buNone/>
            </a:pPr>
            <a:r>
              <a:rPr lang="en-US" dirty="0" smtClean="0"/>
              <a:t>?&gt;</a:t>
            </a:r>
            <a:endParaRPr lang="en-US" dirty="0"/>
          </a:p>
        </p:txBody>
      </p:sp>
    </p:spTree>
    <p:extLst>
      <p:ext uri="{BB962C8B-B14F-4D97-AF65-F5344CB8AC3E}">
        <p14:creationId xmlns:p14="http://schemas.microsoft.com/office/powerpoint/2010/main" val="1206362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Những</a:t>
            </a:r>
            <a:r>
              <a:rPr lang="en-US" dirty="0" smtClean="0"/>
              <a:t> </a:t>
            </a:r>
            <a:r>
              <a:rPr lang="en-US" dirty="0" err="1" smtClean="0"/>
              <a:t>hàm</a:t>
            </a:r>
            <a:r>
              <a:rPr lang="en-US" dirty="0" smtClean="0"/>
              <a:t> format </a:t>
            </a:r>
            <a:r>
              <a:rPr lang="en-US" dirty="0" err="1" smtClean="0"/>
              <a:t>chuỗi</a:t>
            </a:r>
            <a:endParaRPr lang="en-US" dirty="0"/>
          </a:p>
        </p:txBody>
      </p:sp>
      <p:sp>
        <p:nvSpPr>
          <p:cNvPr id="3" name="Content Placeholder 2"/>
          <p:cNvSpPr>
            <a:spLocks noGrp="1"/>
          </p:cNvSpPr>
          <p:nvPr>
            <p:ph idx="1"/>
          </p:nvPr>
        </p:nvSpPr>
        <p:spPr/>
        <p:txBody>
          <a:bodyPr/>
          <a:lstStyle/>
          <a:p>
            <a:r>
              <a:rPr lang="en-US" dirty="0" err="1"/>
              <a:t>strtolower</a:t>
            </a:r>
            <a:r>
              <a:rPr lang="en-US" dirty="0"/>
              <a:t> — </a:t>
            </a:r>
            <a:r>
              <a:rPr lang="en-US" dirty="0" err="1"/>
              <a:t>Chuyển</a:t>
            </a:r>
            <a:r>
              <a:rPr lang="en-US" dirty="0"/>
              <a:t> </a:t>
            </a:r>
            <a:r>
              <a:rPr lang="en-US" dirty="0" err="1"/>
              <a:t>chuỗi</a:t>
            </a:r>
            <a:r>
              <a:rPr lang="en-US" dirty="0"/>
              <a:t> sang lowercase</a:t>
            </a:r>
          </a:p>
          <a:p>
            <a:pPr marL="457200" lvl="1" indent="0">
              <a:buNone/>
            </a:pPr>
            <a:r>
              <a:rPr lang="en-US" dirty="0"/>
              <a:t>&lt;?</a:t>
            </a:r>
            <a:r>
              <a:rPr lang="en-US" dirty="0" err="1"/>
              <a:t>php</a:t>
            </a:r>
            <a:endParaRPr lang="en-US" dirty="0"/>
          </a:p>
          <a:p>
            <a:pPr marL="457200" lvl="1" indent="0">
              <a:buNone/>
            </a:pPr>
            <a:r>
              <a:rPr lang="en-US" dirty="0"/>
              <a:t>echo </a:t>
            </a:r>
            <a:r>
              <a:rPr lang="en-US" dirty="0" err="1"/>
              <a:t>strtolower</a:t>
            </a:r>
            <a:r>
              <a:rPr lang="en-US" dirty="0"/>
              <a:t>("Hello WORLD."); //hello world</a:t>
            </a:r>
          </a:p>
          <a:p>
            <a:pPr marL="457200" lvl="1" indent="0">
              <a:buNone/>
            </a:pPr>
            <a:r>
              <a:rPr lang="en-US" dirty="0"/>
              <a:t>?&gt;</a:t>
            </a:r>
          </a:p>
          <a:p>
            <a:r>
              <a:rPr lang="en-US" dirty="0" err="1"/>
              <a:t>strtoupper</a:t>
            </a:r>
            <a:r>
              <a:rPr lang="en-US" dirty="0"/>
              <a:t> — </a:t>
            </a:r>
            <a:r>
              <a:rPr lang="en-US" dirty="0" err="1"/>
              <a:t>Chuyển</a:t>
            </a:r>
            <a:r>
              <a:rPr lang="en-US" dirty="0"/>
              <a:t> </a:t>
            </a:r>
            <a:r>
              <a:rPr lang="en-US" dirty="0" err="1"/>
              <a:t>chuỗi</a:t>
            </a:r>
            <a:r>
              <a:rPr lang="en-US" dirty="0"/>
              <a:t> sang uppercase (</a:t>
            </a:r>
            <a:r>
              <a:rPr lang="en-US" dirty="0" err="1"/>
              <a:t>chữ</a:t>
            </a:r>
            <a:r>
              <a:rPr lang="en-US" dirty="0"/>
              <a:t> </a:t>
            </a:r>
            <a:r>
              <a:rPr lang="en-US" dirty="0" err="1"/>
              <a:t>hoa</a:t>
            </a:r>
            <a:r>
              <a:rPr lang="en-US" dirty="0"/>
              <a:t>)</a:t>
            </a:r>
          </a:p>
          <a:p>
            <a:endParaRPr lang="en-US" dirty="0"/>
          </a:p>
        </p:txBody>
      </p:sp>
    </p:spTree>
    <p:extLst>
      <p:ext uri="{BB962C8B-B14F-4D97-AF65-F5344CB8AC3E}">
        <p14:creationId xmlns:p14="http://schemas.microsoft.com/office/powerpoint/2010/main" val="19854321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Những</a:t>
            </a:r>
            <a:r>
              <a:rPr lang="en-US" dirty="0" smtClean="0"/>
              <a:t> </a:t>
            </a:r>
            <a:r>
              <a:rPr lang="en-US" dirty="0" err="1" smtClean="0"/>
              <a:t>hàm</a:t>
            </a:r>
            <a:r>
              <a:rPr lang="en-US" dirty="0" smtClean="0"/>
              <a:t> format </a:t>
            </a:r>
            <a:r>
              <a:rPr lang="en-US" dirty="0" err="1" smtClean="0"/>
              <a:t>chuỗi</a:t>
            </a:r>
            <a:r>
              <a:rPr lang="en-US" dirty="0" smtClean="0"/>
              <a:t> (</a:t>
            </a:r>
            <a:r>
              <a:rPr lang="en-US" dirty="0" err="1" smtClean="0"/>
              <a:t>tt</a:t>
            </a:r>
            <a:r>
              <a:rPr lang="en-US" dirty="0" smtClean="0"/>
              <a:t>)</a:t>
            </a:r>
            <a:endParaRPr lang="en-US" dirty="0"/>
          </a:p>
        </p:txBody>
      </p:sp>
      <p:sp>
        <p:nvSpPr>
          <p:cNvPr id="3" name="Content Placeholder 2"/>
          <p:cNvSpPr>
            <a:spLocks noGrp="1"/>
          </p:cNvSpPr>
          <p:nvPr>
            <p:ph idx="1"/>
          </p:nvPr>
        </p:nvSpPr>
        <p:spPr/>
        <p:txBody>
          <a:bodyPr/>
          <a:lstStyle/>
          <a:p>
            <a:r>
              <a:rPr lang="en-US" dirty="0" err="1" smtClean="0"/>
              <a:t>ucwords</a:t>
            </a:r>
            <a:r>
              <a:rPr lang="en-US" dirty="0" smtClean="0"/>
              <a:t> ($</a:t>
            </a:r>
            <a:r>
              <a:rPr lang="en-US" dirty="0" err="1"/>
              <a:t>str</a:t>
            </a:r>
            <a:r>
              <a:rPr lang="en-US" dirty="0"/>
              <a:t> </a:t>
            </a:r>
            <a:r>
              <a:rPr lang="en-US" dirty="0" smtClean="0"/>
              <a:t>): </a:t>
            </a:r>
            <a:r>
              <a:rPr lang="en-US" dirty="0" err="1" smtClean="0"/>
              <a:t>Viết</a:t>
            </a:r>
            <a:r>
              <a:rPr lang="en-US" dirty="0" smtClean="0"/>
              <a:t> </a:t>
            </a:r>
            <a:r>
              <a:rPr lang="en-US" dirty="0" err="1" smtClean="0"/>
              <a:t>hoa</a:t>
            </a:r>
            <a:r>
              <a:rPr lang="en-US" dirty="0" smtClean="0"/>
              <a:t> ở </a:t>
            </a:r>
            <a:r>
              <a:rPr lang="en-US" dirty="0" err="1" smtClean="0"/>
              <a:t>mỗi</a:t>
            </a:r>
            <a:r>
              <a:rPr lang="en-US" dirty="0" smtClean="0"/>
              <a:t> </a:t>
            </a:r>
            <a:r>
              <a:rPr lang="en-US" dirty="0" err="1" smtClean="0"/>
              <a:t>ký</a:t>
            </a:r>
            <a:r>
              <a:rPr lang="en-US" dirty="0" smtClean="0"/>
              <a:t> </a:t>
            </a:r>
            <a:r>
              <a:rPr lang="en-US" dirty="0" err="1" smtClean="0"/>
              <a:t>tự</a:t>
            </a:r>
            <a:r>
              <a:rPr lang="en-US" dirty="0" smtClean="0"/>
              <a:t> </a:t>
            </a:r>
            <a:r>
              <a:rPr lang="en-US" dirty="0" err="1" smtClean="0"/>
              <a:t>đầuu</a:t>
            </a:r>
            <a:r>
              <a:rPr lang="en-US" dirty="0" smtClean="0"/>
              <a:t> </a:t>
            </a:r>
            <a:r>
              <a:rPr lang="en-US" dirty="0" err="1" smtClean="0"/>
              <a:t>tiên</a:t>
            </a:r>
            <a:r>
              <a:rPr lang="en-US" dirty="0" smtClean="0"/>
              <a:t> </a:t>
            </a:r>
            <a:r>
              <a:rPr lang="en-US" dirty="0" err="1" smtClean="0"/>
              <a:t>của</a:t>
            </a:r>
            <a:r>
              <a:rPr lang="en-US" dirty="0" smtClean="0"/>
              <a:t> </a:t>
            </a:r>
            <a:r>
              <a:rPr lang="en-US" dirty="0" err="1" smtClean="0"/>
              <a:t>từ</a:t>
            </a:r>
            <a:r>
              <a:rPr lang="en-US" dirty="0" smtClean="0"/>
              <a:t>.</a:t>
            </a:r>
          </a:p>
          <a:p>
            <a:pPr lvl="1"/>
            <a:r>
              <a:rPr lang="en-US" dirty="0" smtClean="0"/>
              <a:t>$</a:t>
            </a:r>
            <a:r>
              <a:rPr lang="en-US" dirty="0" err="1" smtClean="0"/>
              <a:t>str</a:t>
            </a:r>
            <a:r>
              <a:rPr lang="en-US" dirty="0" smtClean="0"/>
              <a:t>: </a:t>
            </a:r>
            <a:r>
              <a:rPr lang="en-US" dirty="0" err="1" smtClean="0"/>
              <a:t>Chuỗi</a:t>
            </a:r>
            <a:r>
              <a:rPr lang="en-US" dirty="0" smtClean="0"/>
              <a:t> </a:t>
            </a:r>
            <a:r>
              <a:rPr lang="en-US" dirty="0" err="1" smtClean="0"/>
              <a:t>cần</a:t>
            </a:r>
            <a:r>
              <a:rPr lang="en-US" dirty="0" smtClean="0"/>
              <a:t> </a:t>
            </a:r>
            <a:r>
              <a:rPr lang="en-US" dirty="0" err="1" smtClean="0"/>
              <a:t>xử</a:t>
            </a:r>
            <a:r>
              <a:rPr lang="en-US" dirty="0" smtClean="0"/>
              <a:t> </a:t>
            </a:r>
            <a:r>
              <a:rPr lang="en-US" dirty="0" err="1" smtClean="0"/>
              <a:t>lý</a:t>
            </a:r>
            <a:endParaRPr lang="en-US" dirty="0" smtClean="0"/>
          </a:p>
          <a:p>
            <a:pPr lvl="1"/>
            <a:r>
              <a:rPr lang="en-US" dirty="0" err="1" smtClean="0"/>
              <a:t>Trả</a:t>
            </a:r>
            <a:r>
              <a:rPr lang="en-US" dirty="0" smtClean="0"/>
              <a:t> </a:t>
            </a:r>
            <a:r>
              <a:rPr lang="en-US" dirty="0" err="1" smtClean="0"/>
              <a:t>về</a:t>
            </a:r>
            <a:r>
              <a:rPr lang="en-US" dirty="0" smtClean="0"/>
              <a:t> </a:t>
            </a:r>
            <a:r>
              <a:rPr lang="en-US" dirty="0" err="1" smtClean="0"/>
              <a:t>chuỗi</a:t>
            </a:r>
            <a:r>
              <a:rPr lang="en-US" dirty="0" smtClean="0"/>
              <a:t> </a:t>
            </a:r>
            <a:r>
              <a:rPr lang="en-US" dirty="0" err="1" smtClean="0"/>
              <a:t>sau</a:t>
            </a:r>
            <a:r>
              <a:rPr lang="en-US" dirty="0" smtClean="0"/>
              <a:t> </a:t>
            </a:r>
            <a:r>
              <a:rPr lang="en-US" dirty="0" err="1" smtClean="0"/>
              <a:t>khi</a:t>
            </a:r>
            <a:r>
              <a:rPr lang="en-US" dirty="0" smtClean="0"/>
              <a:t> </a:t>
            </a:r>
            <a:r>
              <a:rPr lang="en-US" dirty="0" err="1" smtClean="0"/>
              <a:t>đã</a:t>
            </a:r>
            <a:r>
              <a:rPr lang="en-US" dirty="0" smtClean="0"/>
              <a:t> </a:t>
            </a:r>
            <a:r>
              <a:rPr lang="en-US" dirty="0" err="1" smtClean="0"/>
              <a:t>xử</a:t>
            </a:r>
            <a:r>
              <a:rPr lang="en-US" dirty="0" smtClean="0"/>
              <a:t> </a:t>
            </a:r>
            <a:r>
              <a:rPr lang="en-US" dirty="0" err="1" smtClean="0"/>
              <a:t>lý</a:t>
            </a:r>
            <a:endParaRPr lang="en-US" dirty="0" smtClean="0"/>
          </a:p>
          <a:p>
            <a:r>
              <a:rPr lang="en-US" dirty="0" err="1" smtClean="0"/>
              <a:t>ucfirst</a:t>
            </a:r>
            <a:r>
              <a:rPr lang="en-US" dirty="0" smtClean="0"/>
              <a:t> ($</a:t>
            </a:r>
            <a:r>
              <a:rPr lang="en-US" dirty="0" err="1"/>
              <a:t>str</a:t>
            </a:r>
            <a:r>
              <a:rPr lang="en-US" dirty="0"/>
              <a:t> </a:t>
            </a:r>
            <a:r>
              <a:rPr lang="en-US" dirty="0" smtClean="0"/>
              <a:t>): </a:t>
            </a:r>
            <a:r>
              <a:rPr lang="en-US" dirty="0" err="1" smtClean="0"/>
              <a:t>Viết</a:t>
            </a:r>
            <a:r>
              <a:rPr lang="en-US" dirty="0" smtClean="0"/>
              <a:t> </a:t>
            </a:r>
            <a:r>
              <a:rPr lang="en-US" dirty="0" err="1" smtClean="0"/>
              <a:t>hoa</a:t>
            </a:r>
            <a:r>
              <a:rPr lang="en-US" dirty="0" smtClean="0"/>
              <a:t> </a:t>
            </a:r>
            <a:r>
              <a:rPr lang="en-US" dirty="0" err="1" smtClean="0"/>
              <a:t>từ</a:t>
            </a:r>
            <a:r>
              <a:rPr lang="en-US" dirty="0" smtClean="0"/>
              <a:t> </a:t>
            </a:r>
            <a:r>
              <a:rPr lang="en-US" dirty="0" err="1" smtClean="0"/>
              <a:t>đầu</a:t>
            </a:r>
            <a:r>
              <a:rPr lang="en-US" dirty="0" smtClean="0"/>
              <a:t> </a:t>
            </a:r>
            <a:r>
              <a:rPr lang="en-US" dirty="0" err="1" smtClean="0"/>
              <a:t>tiên</a:t>
            </a:r>
            <a:r>
              <a:rPr lang="en-US" dirty="0" smtClean="0"/>
              <a:t> </a:t>
            </a:r>
            <a:r>
              <a:rPr lang="en-US" dirty="0" err="1" smtClean="0"/>
              <a:t>của</a:t>
            </a:r>
            <a:r>
              <a:rPr lang="en-US" dirty="0" smtClean="0"/>
              <a:t> </a:t>
            </a:r>
            <a:r>
              <a:rPr lang="en-US" dirty="0" err="1" smtClean="0"/>
              <a:t>câu</a:t>
            </a:r>
            <a:r>
              <a:rPr lang="en-US" dirty="0" smtClean="0"/>
              <a:t> </a:t>
            </a:r>
            <a:r>
              <a:rPr lang="en-US" dirty="0" err="1" smtClean="0"/>
              <a:t>trong</a:t>
            </a:r>
            <a:r>
              <a:rPr lang="en-US" dirty="0" smtClean="0"/>
              <a:t> </a:t>
            </a:r>
            <a:r>
              <a:rPr lang="en-US" dirty="0" err="1" smtClean="0"/>
              <a:t>chuỗi</a:t>
            </a:r>
            <a:endParaRPr lang="en-US" dirty="0" smtClean="0"/>
          </a:p>
          <a:p>
            <a:pPr lvl="1"/>
            <a:r>
              <a:rPr lang="en-US" dirty="0" smtClean="0"/>
              <a:t>$</a:t>
            </a:r>
            <a:r>
              <a:rPr lang="en-US" dirty="0" err="1" smtClean="0"/>
              <a:t>str</a:t>
            </a:r>
            <a:r>
              <a:rPr lang="en-US" dirty="0" smtClean="0"/>
              <a:t>: </a:t>
            </a:r>
            <a:r>
              <a:rPr lang="en-US" dirty="0" err="1" smtClean="0"/>
              <a:t>chuỗi</a:t>
            </a:r>
            <a:r>
              <a:rPr lang="en-US" dirty="0" smtClean="0"/>
              <a:t> </a:t>
            </a:r>
            <a:r>
              <a:rPr lang="en-US" dirty="0" err="1" smtClean="0"/>
              <a:t>cần</a:t>
            </a:r>
            <a:r>
              <a:rPr lang="en-US" dirty="0" smtClean="0"/>
              <a:t> </a:t>
            </a:r>
            <a:r>
              <a:rPr lang="en-US" dirty="0" err="1" smtClean="0"/>
              <a:t>xử</a:t>
            </a:r>
            <a:r>
              <a:rPr lang="en-US" dirty="0" smtClean="0"/>
              <a:t> </a:t>
            </a:r>
            <a:r>
              <a:rPr lang="en-US" dirty="0" err="1" smtClean="0"/>
              <a:t>lý</a:t>
            </a:r>
            <a:endParaRPr lang="en-US" dirty="0" smtClean="0"/>
          </a:p>
          <a:p>
            <a:pPr lvl="1"/>
            <a:r>
              <a:rPr lang="en-US" dirty="0" err="1" smtClean="0"/>
              <a:t>Trả</a:t>
            </a:r>
            <a:r>
              <a:rPr lang="en-US" dirty="0" smtClean="0"/>
              <a:t> </a:t>
            </a:r>
            <a:r>
              <a:rPr lang="en-US" dirty="0" err="1" smtClean="0"/>
              <a:t>về</a:t>
            </a:r>
            <a:r>
              <a:rPr lang="en-US" dirty="0" smtClean="0"/>
              <a:t> </a:t>
            </a:r>
            <a:r>
              <a:rPr lang="en-US" dirty="0" err="1" smtClean="0"/>
              <a:t>kết</a:t>
            </a:r>
            <a:r>
              <a:rPr lang="en-US" dirty="0" smtClean="0"/>
              <a:t> </a:t>
            </a:r>
            <a:r>
              <a:rPr lang="en-US" dirty="0" err="1" smtClean="0"/>
              <a:t>quả</a:t>
            </a:r>
            <a:r>
              <a:rPr lang="en-US" dirty="0" smtClean="0"/>
              <a:t> </a:t>
            </a:r>
            <a:r>
              <a:rPr lang="en-US" dirty="0" err="1" smtClean="0"/>
              <a:t>sau</a:t>
            </a:r>
            <a:r>
              <a:rPr lang="en-US" dirty="0" smtClean="0"/>
              <a:t> </a:t>
            </a:r>
            <a:r>
              <a:rPr lang="en-US" dirty="0" err="1" smtClean="0"/>
              <a:t>khi</a:t>
            </a:r>
            <a:r>
              <a:rPr lang="en-US" dirty="0" smtClean="0"/>
              <a:t> </a:t>
            </a:r>
            <a:r>
              <a:rPr lang="en-US" dirty="0" err="1" smtClean="0"/>
              <a:t>xử</a:t>
            </a:r>
            <a:r>
              <a:rPr lang="en-US" dirty="0" smtClean="0"/>
              <a:t> </a:t>
            </a:r>
            <a:r>
              <a:rPr lang="en-US" dirty="0" err="1" smtClean="0"/>
              <a:t>lý</a:t>
            </a:r>
            <a:endParaRPr lang="en-US" dirty="0"/>
          </a:p>
        </p:txBody>
      </p:sp>
    </p:spTree>
    <p:extLst>
      <p:ext uri="{BB962C8B-B14F-4D97-AF65-F5344CB8AC3E}">
        <p14:creationId xmlns:p14="http://schemas.microsoft.com/office/powerpoint/2010/main" val="7617462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a:xfrm>
            <a:off x="457200" y="1600200"/>
            <a:ext cx="8229600" cy="4997152"/>
          </a:xfrm>
        </p:spPr>
        <p:txBody>
          <a:bodyPr>
            <a:normAutofit fontScale="77500" lnSpcReduction="20000"/>
          </a:bodyPr>
          <a:lstStyle/>
          <a:p>
            <a:pPr marL="0" indent="0">
              <a:buNone/>
            </a:pPr>
            <a:r>
              <a:rPr lang="en-US" dirty="0"/>
              <a:t>&lt;?</a:t>
            </a:r>
            <a:r>
              <a:rPr lang="en-US" dirty="0" err="1"/>
              <a:t>php</a:t>
            </a:r>
            <a:endParaRPr lang="en-US" dirty="0"/>
          </a:p>
          <a:p>
            <a:pPr marL="0" indent="0">
              <a:buNone/>
            </a:pPr>
            <a:r>
              <a:rPr lang="en-US" dirty="0"/>
              <a:t>$foo = 'hello world!';</a:t>
            </a:r>
          </a:p>
          <a:p>
            <a:pPr marL="0" indent="0">
              <a:buNone/>
            </a:pPr>
            <a:r>
              <a:rPr lang="en-US" dirty="0"/>
              <a:t>$foo = </a:t>
            </a:r>
            <a:r>
              <a:rPr lang="en-US" dirty="0" err="1"/>
              <a:t>ucfirst</a:t>
            </a:r>
            <a:r>
              <a:rPr lang="en-US" dirty="0"/>
              <a:t>($foo);            </a:t>
            </a:r>
            <a:r>
              <a:rPr lang="en-US" dirty="0" smtClean="0"/>
              <a:t>	 </a:t>
            </a:r>
            <a:r>
              <a:rPr lang="en-US" dirty="0"/>
              <a:t>// Hello world!</a:t>
            </a:r>
          </a:p>
          <a:p>
            <a:pPr marL="0" indent="0">
              <a:buNone/>
            </a:pPr>
            <a:r>
              <a:rPr lang="en-US" dirty="0"/>
              <a:t>$bar = 'HELLO WORLD!';</a:t>
            </a:r>
          </a:p>
          <a:p>
            <a:pPr marL="0" indent="0">
              <a:buNone/>
            </a:pPr>
            <a:r>
              <a:rPr lang="en-US" dirty="0"/>
              <a:t>$bar = </a:t>
            </a:r>
            <a:r>
              <a:rPr lang="en-US" dirty="0" err="1"/>
              <a:t>ucfirst</a:t>
            </a:r>
            <a:r>
              <a:rPr lang="en-US" dirty="0"/>
              <a:t>($bar);             </a:t>
            </a:r>
            <a:r>
              <a:rPr lang="en-US" dirty="0" smtClean="0"/>
              <a:t>	// </a:t>
            </a:r>
            <a:r>
              <a:rPr lang="en-US" dirty="0"/>
              <a:t>HELLO WORLD!</a:t>
            </a:r>
          </a:p>
          <a:p>
            <a:pPr marL="0" indent="0">
              <a:buNone/>
            </a:pPr>
            <a:r>
              <a:rPr lang="en-US" dirty="0"/>
              <a:t>$bar = </a:t>
            </a:r>
            <a:r>
              <a:rPr lang="en-US" dirty="0" err="1"/>
              <a:t>ucfirst</a:t>
            </a:r>
            <a:r>
              <a:rPr lang="en-US" dirty="0"/>
              <a:t>(</a:t>
            </a:r>
            <a:r>
              <a:rPr lang="en-US" dirty="0" err="1"/>
              <a:t>strtolower</a:t>
            </a:r>
            <a:r>
              <a:rPr lang="en-US" dirty="0"/>
              <a:t>($bar)); // Hello world!</a:t>
            </a:r>
          </a:p>
          <a:p>
            <a:pPr marL="0" indent="0">
              <a:buNone/>
            </a:pPr>
            <a:endParaRPr lang="en-US" dirty="0"/>
          </a:p>
          <a:p>
            <a:pPr marL="0" indent="0">
              <a:buNone/>
            </a:pPr>
            <a:r>
              <a:rPr lang="en-US" dirty="0" smtClean="0"/>
              <a:t>$</a:t>
            </a:r>
            <a:r>
              <a:rPr lang="en-US" dirty="0"/>
              <a:t>foo = 'hello world!';</a:t>
            </a:r>
          </a:p>
          <a:p>
            <a:pPr marL="0" indent="0">
              <a:buNone/>
            </a:pPr>
            <a:r>
              <a:rPr lang="en-US" dirty="0"/>
              <a:t>$foo = </a:t>
            </a:r>
            <a:r>
              <a:rPr lang="en-US" dirty="0" err="1"/>
              <a:t>ucwords</a:t>
            </a:r>
            <a:r>
              <a:rPr lang="en-US" dirty="0"/>
              <a:t>($foo);             </a:t>
            </a:r>
            <a:r>
              <a:rPr lang="en-US" dirty="0" smtClean="0"/>
              <a:t>	// </a:t>
            </a:r>
            <a:r>
              <a:rPr lang="en-US" dirty="0"/>
              <a:t>Hello World!</a:t>
            </a:r>
          </a:p>
          <a:p>
            <a:pPr marL="0" indent="0">
              <a:buNone/>
            </a:pPr>
            <a:r>
              <a:rPr lang="en-US" dirty="0"/>
              <a:t>$bar = 'HELLO WORLD!';</a:t>
            </a:r>
          </a:p>
          <a:p>
            <a:pPr marL="0" indent="0">
              <a:buNone/>
            </a:pPr>
            <a:r>
              <a:rPr lang="en-US" dirty="0"/>
              <a:t>$bar = </a:t>
            </a:r>
            <a:r>
              <a:rPr lang="en-US" dirty="0" err="1"/>
              <a:t>ucwords</a:t>
            </a:r>
            <a:r>
              <a:rPr lang="en-US" dirty="0"/>
              <a:t>($bar);             </a:t>
            </a:r>
            <a:r>
              <a:rPr lang="en-US" dirty="0" smtClean="0"/>
              <a:t>	// </a:t>
            </a:r>
            <a:r>
              <a:rPr lang="en-US" dirty="0"/>
              <a:t>HELLO WORLD!</a:t>
            </a:r>
          </a:p>
          <a:p>
            <a:pPr marL="0" indent="0">
              <a:buNone/>
            </a:pPr>
            <a:r>
              <a:rPr lang="en-US" dirty="0"/>
              <a:t>$bar = </a:t>
            </a:r>
            <a:r>
              <a:rPr lang="en-US" dirty="0" err="1"/>
              <a:t>ucwords</a:t>
            </a:r>
            <a:r>
              <a:rPr lang="en-US" dirty="0"/>
              <a:t>(</a:t>
            </a:r>
            <a:r>
              <a:rPr lang="en-US" dirty="0" err="1"/>
              <a:t>strtolower</a:t>
            </a:r>
            <a:r>
              <a:rPr lang="en-US" dirty="0"/>
              <a:t>($bar)); // Hello World!</a:t>
            </a:r>
          </a:p>
          <a:p>
            <a:pPr marL="0" indent="0">
              <a:buNone/>
            </a:pPr>
            <a:r>
              <a:rPr lang="en-US" dirty="0"/>
              <a:t>?&gt;</a:t>
            </a:r>
          </a:p>
        </p:txBody>
      </p:sp>
    </p:spTree>
    <p:extLst>
      <p:ext uri="{BB962C8B-B14F-4D97-AF65-F5344CB8AC3E}">
        <p14:creationId xmlns:p14="http://schemas.microsoft.com/office/powerpoint/2010/main" val="35083978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Biểu</a:t>
            </a:r>
            <a:r>
              <a:rPr lang="en-US" dirty="0" smtClean="0"/>
              <a:t> </a:t>
            </a:r>
            <a:r>
              <a:rPr lang="en-US" dirty="0" err="1" smtClean="0"/>
              <a:t>thức</a:t>
            </a:r>
            <a:r>
              <a:rPr lang="en-US" dirty="0" smtClean="0"/>
              <a:t> </a:t>
            </a:r>
            <a:r>
              <a:rPr lang="vi-VN" dirty="0"/>
              <a:t>chính </a:t>
            </a:r>
            <a:r>
              <a:rPr lang="vi-VN" dirty="0" smtClean="0"/>
              <a:t>quy</a:t>
            </a:r>
            <a:r>
              <a:rPr lang="en-US" dirty="0" smtClean="0"/>
              <a:t> -</a:t>
            </a:r>
            <a:r>
              <a:rPr lang="vi-VN" dirty="0"/>
              <a:t> regular expression</a:t>
            </a:r>
            <a:r>
              <a:rPr lang="en-US" dirty="0" smtClean="0"/>
              <a:t> </a:t>
            </a:r>
            <a:endParaRPr lang="en-US" dirty="0"/>
          </a:p>
        </p:txBody>
      </p:sp>
      <p:sp>
        <p:nvSpPr>
          <p:cNvPr id="3" name="Content Placeholder 2"/>
          <p:cNvSpPr>
            <a:spLocks noGrp="1"/>
          </p:cNvSpPr>
          <p:nvPr>
            <p:ph idx="1"/>
          </p:nvPr>
        </p:nvSpPr>
        <p:spPr/>
        <p:txBody>
          <a:bodyPr>
            <a:normAutofit/>
          </a:bodyPr>
          <a:lstStyle/>
          <a:p>
            <a:r>
              <a:rPr lang="en-US" dirty="0" err="1" smtClean="0"/>
              <a:t>Giới</a:t>
            </a:r>
            <a:r>
              <a:rPr lang="en-US" dirty="0" smtClean="0"/>
              <a:t> </a:t>
            </a:r>
            <a:r>
              <a:rPr lang="en-US" dirty="0" err="1" smtClean="0"/>
              <a:t>thiệu</a:t>
            </a:r>
            <a:endParaRPr lang="en-US" dirty="0" smtClean="0"/>
          </a:p>
          <a:p>
            <a:r>
              <a:rPr lang="en-US" dirty="0" err="1" smtClean="0"/>
              <a:t>preg_match</a:t>
            </a:r>
            <a:r>
              <a:rPr lang="en-US" dirty="0" smtClean="0"/>
              <a:t>.</a:t>
            </a:r>
          </a:p>
          <a:p>
            <a:r>
              <a:rPr lang="en-US" dirty="0" err="1" smtClean="0"/>
              <a:t>Preg_replace</a:t>
            </a:r>
            <a:endParaRPr lang="en-US" dirty="0" smtClean="0"/>
          </a:p>
          <a:p>
            <a:r>
              <a:rPr lang="en-US" dirty="0" err="1"/>
              <a:t>preg_match_all</a:t>
            </a:r>
            <a:endParaRPr lang="en-US" dirty="0"/>
          </a:p>
          <a:p>
            <a:r>
              <a:rPr lang="en-US" dirty="0" smtClean="0"/>
              <a:t>Patterns</a:t>
            </a:r>
            <a:endParaRPr lang="en-US" dirty="0"/>
          </a:p>
          <a:p>
            <a:endParaRPr lang="en-US"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Giới</a:t>
            </a:r>
            <a:r>
              <a:rPr lang="en-US" dirty="0" smtClean="0"/>
              <a:t> </a:t>
            </a:r>
            <a:r>
              <a:rPr lang="en-US" dirty="0" err="1" smtClean="0"/>
              <a:t>thiệu</a:t>
            </a:r>
            <a:r>
              <a:rPr lang="en-US" dirty="0" smtClean="0"/>
              <a:t> </a:t>
            </a:r>
            <a:endParaRPr lang="en-US" dirty="0"/>
          </a:p>
        </p:txBody>
      </p:sp>
      <p:sp>
        <p:nvSpPr>
          <p:cNvPr id="3" name="Content Placeholder 2"/>
          <p:cNvSpPr>
            <a:spLocks noGrp="1"/>
          </p:cNvSpPr>
          <p:nvPr>
            <p:ph idx="1"/>
          </p:nvPr>
        </p:nvSpPr>
        <p:spPr>
          <a:xfrm>
            <a:off x="457200" y="1412776"/>
            <a:ext cx="8229600" cy="5256584"/>
          </a:xfrm>
        </p:spPr>
        <p:txBody>
          <a:bodyPr>
            <a:normAutofit fontScale="70000" lnSpcReduction="20000"/>
          </a:bodyPr>
          <a:lstStyle/>
          <a:p>
            <a:pPr algn="just"/>
            <a:r>
              <a:rPr lang="vi-VN" dirty="0" smtClean="0"/>
              <a:t>Biểu </a:t>
            </a:r>
            <a:r>
              <a:rPr lang="vi-VN" dirty="0"/>
              <a:t>thức chính quy (regular </a:t>
            </a:r>
            <a:r>
              <a:rPr lang="vi-VN" dirty="0" smtClean="0"/>
              <a:t>expression</a:t>
            </a:r>
            <a:r>
              <a:rPr lang="en-US" dirty="0"/>
              <a:t>- </a:t>
            </a:r>
            <a:r>
              <a:rPr lang="en-US" dirty="0">
                <a:latin typeface="Arial" pitchFamily="34" charset="0"/>
                <a:cs typeface="Arial" pitchFamily="34" charset="0"/>
              </a:rPr>
              <a:t>Regex</a:t>
            </a:r>
            <a:r>
              <a:rPr lang="vi-VN" dirty="0" smtClean="0"/>
              <a:t>)</a:t>
            </a:r>
            <a:r>
              <a:rPr lang="en-US" dirty="0" smtClean="0"/>
              <a:t>:</a:t>
            </a:r>
            <a:r>
              <a:rPr lang="vi-VN" dirty="0" smtClean="0"/>
              <a:t> </a:t>
            </a:r>
            <a:r>
              <a:rPr lang="vi-VN" dirty="0"/>
              <a:t>là một chuỗi miêu tả một bộ các chuỗi khác, theo những quy tắc cú pháp nhất định.</a:t>
            </a:r>
          </a:p>
          <a:p>
            <a:pPr algn="just"/>
            <a:r>
              <a:rPr lang="vi-VN" dirty="0"/>
              <a:t>Biểu thức chính quy thường được dùng trong các trình biên tập văn bản và các tiện ích tìm kiếm và xử lý văn bản dựa trên các mẫu được quy định. </a:t>
            </a:r>
          </a:p>
          <a:p>
            <a:pPr algn="just"/>
            <a:r>
              <a:rPr lang="en-US" dirty="0" err="1" smtClean="0">
                <a:latin typeface="Arial" pitchFamily="34" charset="0"/>
                <a:cs typeface="Arial" pitchFamily="34" charset="0"/>
              </a:rPr>
              <a:t>Sử</a:t>
            </a:r>
            <a:r>
              <a:rPr lang="en-US" dirty="0" smtClean="0">
                <a:latin typeface="Arial" pitchFamily="34" charset="0"/>
                <a:cs typeface="Arial" pitchFamily="34" charset="0"/>
              </a:rPr>
              <a:t> </a:t>
            </a:r>
            <a:r>
              <a:rPr lang="en-US" dirty="0" err="1" smtClean="0">
                <a:latin typeface="Arial" pitchFamily="34" charset="0"/>
                <a:cs typeface="Arial" pitchFamily="34" charset="0"/>
              </a:rPr>
              <a:t>dụng</a:t>
            </a:r>
            <a:r>
              <a:rPr lang="en-US" dirty="0" smtClean="0">
                <a:latin typeface="Arial" pitchFamily="34" charset="0"/>
                <a:cs typeface="Arial" pitchFamily="34" charset="0"/>
              </a:rPr>
              <a:t> </a:t>
            </a:r>
            <a:r>
              <a:rPr lang="en-US" dirty="0" err="1" smtClean="0">
                <a:latin typeface="Arial" pitchFamily="34" charset="0"/>
                <a:cs typeface="Arial" pitchFamily="34" charset="0"/>
              </a:rPr>
              <a:t>biểu</a:t>
            </a:r>
            <a:r>
              <a:rPr lang="en-US" dirty="0" smtClean="0">
                <a:latin typeface="Arial" pitchFamily="34" charset="0"/>
                <a:cs typeface="Arial" pitchFamily="34" charset="0"/>
              </a:rPr>
              <a:t> </a:t>
            </a:r>
            <a:r>
              <a:rPr lang="en-US" dirty="0" err="1" smtClean="0">
                <a:latin typeface="Arial" pitchFamily="34" charset="0"/>
                <a:cs typeface="Arial" pitchFamily="34" charset="0"/>
              </a:rPr>
              <a:t>thức</a:t>
            </a:r>
            <a:r>
              <a:rPr lang="en-US" dirty="0" smtClean="0">
                <a:latin typeface="Arial" pitchFamily="34" charset="0"/>
                <a:cs typeface="Arial" pitchFamily="34" charset="0"/>
              </a:rPr>
              <a:t> </a:t>
            </a:r>
            <a:r>
              <a:rPr lang="en-US" dirty="0" err="1" smtClean="0">
                <a:latin typeface="Arial" pitchFamily="34" charset="0"/>
                <a:cs typeface="Arial" pitchFamily="34" charset="0"/>
              </a:rPr>
              <a:t>chính</a:t>
            </a:r>
            <a:r>
              <a:rPr lang="en-US" dirty="0" smtClean="0">
                <a:latin typeface="Arial" pitchFamily="34" charset="0"/>
                <a:cs typeface="Arial" pitchFamily="34" charset="0"/>
              </a:rPr>
              <a:t> qui </a:t>
            </a:r>
            <a:r>
              <a:rPr lang="vi-VN" dirty="0" smtClean="0"/>
              <a:t>đơn </a:t>
            </a:r>
            <a:r>
              <a:rPr lang="vi-VN" dirty="0"/>
              <a:t>giản hơn nhiều trong lập trình và quá trình xử lý văn bản, và có những vấn đề sẽ không thể giải quyết được nếu không sử </a:t>
            </a:r>
            <a:r>
              <a:rPr lang="vi-VN" dirty="0" smtClean="0"/>
              <a:t>dụng</a:t>
            </a:r>
            <a:r>
              <a:rPr lang="en-US" dirty="0" smtClean="0">
                <a:latin typeface="Arial" pitchFamily="34" charset="0"/>
                <a:cs typeface="Arial" pitchFamily="34" charset="0"/>
              </a:rPr>
              <a:t> </a:t>
            </a:r>
            <a:r>
              <a:rPr lang="en-US" dirty="0" err="1" smtClean="0">
                <a:latin typeface="Arial" pitchFamily="34" charset="0"/>
                <a:cs typeface="Arial" pitchFamily="34" charset="0"/>
              </a:rPr>
              <a:t>regxp</a:t>
            </a:r>
            <a:r>
              <a:rPr lang="vi-VN" dirty="0" smtClean="0"/>
              <a:t>. </a:t>
            </a:r>
            <a:endParaRPr lang="en-US" dirty="0" smtClean="0"/>
          </a:p>
          <a:p>
            <a:pPr algn="just"/>
            <a:r>
              <a:rPr lang="en-US" dirty="0" err="1" smtClean="0">
                <a:latin typeface="Arial" pitchFamily="34" charset="0"/>
                <a:cs typeface="Arial" pitchFamily="34" charset="0"/>
              </a:rPr>
              <a:t>Một</a:t>
            </a:r>
            <a:r>
              <a:rPr lang="en-US" dirty="0" smtClean="0">
                <a:latin typeface="Arial" pitchFamily="34" charset="0"/>
                <a:cs typeface="Arial" pitchFamily="34" charset="0"/>
              </a:rPr>
              <a:t> </a:t>
            </a:r>
            <a:r>
              <a:rPr lang="en-US" dirty="0" err="1" smtClean="0">
                <a:latin typeface="Arial" pitchFamily="34" charset="0"/>
                <a:cs typeface="Arial" pitchFamily="34" charset="0"/>
              </a:rPr>
              <a:t>số</a:t>
            </a:r>
            <a:r>
              <a:rPr lang="en-US" dirty="0" smtClean="0">
                <a:latin typeface="Arial" pitchFamily="34" charset="0"/>
                <a:cs typeface="Arial" pitchFamily="34" charset="0"/>
              </a:rPr>
              <a:t> </a:t>
            </a:r>
            <a:r>
              <a:rPr lang="en-US" dirty="0" err="1" smtClean="0">
                <a:latin typeface="Arial" pitchFamily="34" charset="0"/>
                <a:cs typeface="Arial" pitchFamily="34" charset="0"/>
              </a:rPr>
              <a:t>trường</a:t>
            </a:r>
            <a:r>
              <a:rPr lang="en-US" dirty="0" smtClean="0">
                <a:latin typeface="Arial" pitchFamily="34" charset="0"/>
                <a:cs typeface="Arial" pitchFamily="34" charset="0"/>
              </a:rPr>
              <a:t> </a:t>
            </a:r>
            <a:r>
              <a:rPr lang="en-US" dirty="0" err="1" smtClean="0">
                <a:latin typeface="Arial" pitchFamily="34" charset="0"/>
                <a:cs typeface="Arial" pitchFamily="34" charset="0"/>
              </a:rPr>
              <a:t>hợp</a:t>
            </a:r>
            <a:r>
              <a:rPr lang="en-US" dirty="0" smtClean="0">
                <a:latin typeface="Arial" pitchFamily="34" charset="0"/>
                <a:cs typeface="Arial" pitchFamily="34" charset="0"/>
              </a:rPr>
              <a:t> </a:t>
            </a:r>
            <a:r>
              <a:rPr lang="en-US" dirty="0" err="1" smtClean="0">
                <a:latin typeface="Arial" pitchFamily="34" charset="0"/>
                <a:cs typeface="Arial" pitchFamily="34" charset="0"/>
              </a:rPr>
              <a:t>sử</a:t>
            </a:r>
            <a:r>
              <a:rPr lang="en-US" dirty="0" smtClean="0">
                <a:latin typeface="Arial" pitchFamily="34" charset="0"/>
                <a:cs typeface="Arial" pitchFamily="34" charset="0"/>
              </a:rPr>
              <a:t> </a:t>
            </a:r>
            <a:r>
              <a:rPr lang="en-US" dirty="0" err="1" smtClean="0">
                <a:latin typeface="Arial" pitchFamily="34" charset="0"/>
                <a:cs typeface="Arial" pitchFamily="34" charset="0"/>
              </a:rPr>
              <a:t>dụng</a:t>
            </a:r>
            <a:r>
              <a:rPr lang="en-US" dirty="0" smtClean="0">
                <a:latin typeface="Arial" pitchFamily="34" charset="0"/>
                <a:cs typeface="Arial" pitchFamily="34" charset="0"/>
              </a:rPr>
              <a:t> Regex</a:t>
            </a:r>
          </a:p>
          <a:p>
            <a:pPr lvl="1"/>
            <a:r>
              <a:rPr lang="en-US" dirty="0"/>
              <a:t>K</a:t>
            </a:r>
            <a:r>
              <a:rPr lang="vi-VN" dirty="0" smtClean="0"/>
              <a:t>iểm </a:t>
            </a:r>
            <a:r>
              <a:rPr lang="vi-VN" dirty="0"/>
              <a:t>tra định dạng dữ liệu của người </a:t>
            </a:r>
            <a:r>
              <a:rPr lang="vi-VN" dirty="0" smtClean="0"/>
              <a:t>dùng</a:t>
            </a:r>
            <a:r>
              <a:rPr lang="en-US" dirty="0" smtClean="0"/>
              <a:t>: </a:t>
            </a:r>
            <a:r>
              <a:rPr lang="en-US" dirty="0" err="1">
                <a:latin typeface="Arial" pitchFamily="34" charset="0"/>
                <a:cs typeface="Arial" pitchFamily="34" charset="0"/>
              </a:rPr>
              <a:t>Kiểm</a:t>
            </a:r>
            <a:r>
              <a:rPr lang="en-US" dirty="0">
                <a:latin typeface="Arial" pitchFamily="34" charset="0"/>
                <a:cs typeface="Arial" pitchFamily="34" charset="0"/>
              </a:rPr>
              <a:t> </a:t>
            </a:r>
            <a:r>
              <a:rPr lang="en-US" dirty="0" err="1">
                <a:latin typeface="Arial" pitchFamily="34" charset="0"/>
                <a:cs typeface="Arial" pitchFamily="34" charset="0"/>
              </a:rPr>
              <a:t>tra</a:t>
            </a:r>
            <a:r>
              <a:rPr lang="en-US" dirty="0">
                <a:latin typeface="Arial" pitchFamily="34" charset="0"/>
                <a:cs typeface="Arial" pitchFamily="34" charset="0"/>
              </a:rPr>
              <a:t> </a:t>
            </a:r>
            <a:r>
              <a:rPr lang="en-US" dirty="0" err="1">
                <a:latin typeface="Arial" pitchFamily="34" charset="0"/>
                <a:cs typeface="Arial" pitchFamily="34" charset="0"/>
              </a:rPr>
              <a:t>chuỗi</a:t>
            </a:r>
            <a:r>
              <a:rPr lang="en-US" dirty="0">
                <a:latin typeface="Arial" pitchFamily="34" charset="0"/>
                <a:cs typeface="Arial" pitchFamily="34" charset="0"/>
              </a:rPr>
              <a:t> </a:t>
            </a:r>
            <a:r>
              <a:rPr lang="en-US" dirty="0" err="1">
                <a:latin typeface="Arial" pitchFamily="34" charset="0"/>
                <a:cs typeface="Arial" pitchFamily="34" charset="0"/>
              </a:rPr>
              <a:t>có</a:t>
            </a:r>
            <a:r>
              <a:rPr lang="en-US" dirty="0">
                <a:latin typeface="Arial" pitchFamily="34" charset="0"/>
                <a:cs typeface="Arial" pitchFamily="34" charset="0"/>
              </a:rPr>
              <a:t> </a:t>
            </a:r>
            <a:r>
              <a:rPr lang="en-US" dirty="0" err="1">
                <a:latin typeface="Arial" pitchFamily="34" charset="0"/>
                <a:cs typeface="Arial" pitchFamily="34" charset="0"/>
              </a:rPr>
              <a:t>phải</a:t>
            </a:r>
            <a:r>
              <a:rPr lang="en-US" dirty="0">
                <a:latin typeface="Arial" pitchFamily="34" charset="0"/>
                <a:cs typeface="Arial" pitchFamily="34" charset="0"/>
              </a:rPr>
              <a:t> </a:t>
            </a:r>
            <a:r>
              <a:rPr lang="en-US" dirty="0" err="1">
                <a:latin typeface="Arial" pitchFamily="34" charset="0"/>
                <a:cs typeface="Arial" pitchFamily="34" charset="0"/>
              </a:rPr>
              <a:t>là</a:t>
            </a:r>
            <a:r>
              <a:rPr lang="en-US" dirty="0">
                <a:latin typeface="Arial" pitchFamily="34" charset="0"/>
                <a:cs typeface="Arial" pitchFamily="34" charset="0"/>
              </a:rPr>
              <a:t> </a:t>
            </a:r>
            <a:r>
              <a:rPr lang="en-US" dirty="0" err="1">
                <a:latin typeface="Arial" pitchFamily="34" charset="0"/>
                <a:cs typeface="Arial" pitchFamily="34" charset="0"/>
              </a:rPr>
              <a:t>số</a:t>
            </a:r>
            <a:r>
              <a:rPr lang="en-US" dirty="0">
                <a:latin typeface="Arial" pitchFamily="34" charset="0"/>
                <a:cs typeface="Arial" pitchFamily="34" charset="0"/>
              </a:rPr>
              <a:t> </a:t>
            </a:r>
            <a:r>
              <a:rPr lang="en-US" dirty="0" err="1">
                <a:latin typeface="Arial" pitchFamily="34" charset="0"/>
                <a:cs typeface="Arial" pitchFamily="34" charset="0"/>
              </a:rPr>
              <a:t>điện</a:t>
            </a:r>
            <a:r>
              <a:rPr lang="en-US" dirty="0">
                <a:latin typeface="Arial" pitchFamily="34" charset="0"/>
                <a:cs typeface="Arial" pitchFamily="34" charset="0"/>
              </a:rPr>
              <a:t> </a:t>
            </a:r>
            <a:r>
              <a:rPr lang="en-US" dirty="0" err="1">
                <a:latin typeface="Arial" pitchFamily="34" charset="0"/>
                <a:cs typeface="Arial" pitchFamily="34" charset="0"/>
              </a:rPr>
              <a:t>thoại</a:t>
            </a:r>
            <a:r>
              <a:rPr lang="en-US" dirty="0">
                <a:latin typeface="Arial" pitchFamily="34" charset="0"/>
                <a:cs typeface="Arial" pitchFamily="34" charset="0"/>
              </a:rPr>
              <a:t> </a:t>
            </a:r>
            <a:r>
              <a:rPr lang="en-US" dirty="0" err="1">
                <a:latin typeface="Arial" pitchFamily="34" charset="0"/>
                <a:cs typeface="Arial" pitchFamily="34" charset="0"/>
              </a:rPr>
              <a:t>hợp</a:t>
            </a:r>
            <a:r>
              <a:rPr lang="en-US" dirty="0">
                <a:latin typeface="Arial" pitchFamily="34" charset="0"/>
                <a:cs typeface="Arial" pitchFamily="34" charset="0"/>
              </a:rPr>
              <a:t> </a:t>
            </a:r>
            <a:r>
              <a:rPr lang="en-US" dirty="0" err="1">
                <a:latin typeface="Arial" pitchFamily="34" charset="0"/>
                <a:cs typeface="Arial" pitchFamily="34" charset="0"/>
              </a:rPr>
              <a:t>lệ</a:t>
            </a:r>
            <a:r>
              <a:rPr lang="en-US" dirty="0">
                <a:latin typeface="Arial" pitchFamily="34" charset="0"/>
                <a:cs typeface="Arial" pitchFamily="34" charset="0"/>
              </a:rPr>
              <a:t> </a:t>
            </a:r>
            <a:r>
              <a:rPr lang="en-US" dirty="0" err="1">
                <a:latin typeface="Arial" pitchFamily="34" charset="0"/>
                <a:cs typeface="Arial" pitchFamily="34" charset="0"/>
              </a:rPr>
              <a:t>không</a:t>
            </a:r>
            <a:r>
              <a:rPr lang="en-US" dirty="0" smtClean="0">
                <a:latin typeface="Arial" pitchFamily="34" charset="0"/>
                <a:cs typeface="Arial" pitchFamily="34" charset="0"/>
              </a:rPr>
              <a:t>?  </a:t>
            </a:r>
            <a:r>
              <a:rPr lang="en-US" dirty="0" err="1" smtClean="0">
                <a:latin typeface="Arial" pitchFamily="34" charset="0"/>
                <a:cs typeface="Arial" pitchFamily="34" charset="0"/>
              </a:rPr>
              <a:t>Đây</a:t>
            </a:r>
            <a:r>
              <a:rPr lang="en-US" dirty="0" smtClean="0">
                <a:latin typeface="Arial" pitchFamily="34" charset="0"/>
                <a:cs typeface="Arial" pitchFamily="34" charset="0"/>
              </a:rPr>
              <a:t> </a:t>
            </a:r>
            <a:r>
              <a:rPr lang="en-US" dirty="0" err="1">
                <a:latin typeface="Arial" pitchFamily="34" charset="0"/>
                <a:cs typeface="Arial" pitchFamily="34" charset="0"/>
              </a:rPr>
              <a:t>có</a:t>
            </a:r>
            <a:r>
              <a:rPr lang="en-US" dirty="0">
                <a:latin typeface="Arial" pitchFamily="34" charset="0"/>
                <a:cs typeface="Arial" pitchFamily="34" charset="0"/>
              </a:rPr>
              <a:t> </a:t>
            </a:r>
            <a:r>
              <a:rPr lang="en-US" dirty="0" err="1">
                <a:latin typeface="Arial" pitchFamily="34" charset="0"/>
                <a:cs typeface="Arial" pitchFamily="34" charset="0"/>
              </a:rPr>
              <a:t>phải</a:t>
            </a:r>
            <a:r>
              <a:rPr lang="en-US" dirty="0">
                <a:latin typeface="Arial" pitchFamily="34" charset="0"/>
                <a:cs typeface="Arial" pitchFamily="34" charset="0"/>
              </a:rPr>
              <a:t> </a:t>
            </a:r>
            <a:r>
              <a:rPr lang="en-US" dirty="0" err="1">
                <a:latin typeface="Arial" pitchFamily="34" charset="0"/>
                <a:cs typeface="Arial" pitchFamily="34" charset="0"/>
              </a:rPr>
              <a:t>là</a:t>
            </a:r>
            <a:r>
              <a:rPr lang="en-US" dirty="0">
                <a:latin typeface="Arial" pitchFamily="34" charset="0"/>
                <a:cs typeface="Arial" pitchFamily="34" charset="0"/>
              </a:rPr>
              <a:t> </a:t>
            </a:r>
            <a:r>
              <a:rPr lang="en-US" dirty="0" err="1">
                <a:latin typeface="Arial" pitchFamily="34" charset="0"/>
                <a:cs typeface="Arial" pitchFamily="34" charset="0"/>
              </a:rPr>
              <a:t>tên</a:t>
            </a:r>
            <a:r>
              <a:rPr lang="en-US" dirty="0">
                <a:latin typeface="Arial" pitchFamily="34" charset="0"/>
                <a:cs typeface="Arial" pitchFamily="34" charset="0"/>
              </a:rPr>
              <a:t> </a:t>
            </a:r>
            <a:r>
              <a:rPr lang="en-US" dirty="0" err="1">
                <a:latin typeface="Arial" pitchFamily="34" charset="0"/>
                <a:cs typeface="Arial" pitchFamily="34" charset="0"/>
              </a:rPr>
              <a:t>của</a:t>
            </a:r>
            <a:r>
              <a:rPr lang="en-US" dirty="0">
                <a:latin typeface="Arial" pitchFamily="34" charset="0"/>
                <a:cs typeface="Arial" pitchFamily="34" charset="0"/>
              </a:rPr>
              <a:t> domain hay </a:t>
            </a:r>
            <a:r>
              <a:rPr lang="en-US" dirty="0" err="1">
                <a:latin typeface="Arial" pitchFamily="34" charset="0"/>
                <a:cs typeface="Arial" pitchFamily="34" charset="0"/>
              </a:rPr>
              <a:t>không</a:t>
            </a:r>
            <a:r>
              <a:rPr lang="en-US" dirty="0" smtClean="0">
                <a:latin typeface="Arial" pitchFamily="34" charset="0"/>
                <a:cs typeface="Arial" pitchFamily="34" charset="0"/>
              </a:rPr>
              <a:t>?..</a:t>
            </a:r>
            <a:r>
              <a:rPr lang="en-US" dirty="0" smtClean="0"/>
              <a:t>.</a:t>
            </a:r>
            <a:endParaRPr lang="en-US" dirty="0"/>
          </a:p>
          <a:p>
            <a:pPr lvl="1"/>
            <a:r>
              <a:rPr lang="en-US" dirty="0"/>
              <a:t>B</a:t>
            </a:r>
            <a:r>
              <a:rPr lang="vi-VN" dirty="0" smtClean="0"/>
              <a:t>óc </a:t>
            </a:r>
            <a:r>
              <a:rPr lang="vi-VN" dirty="0"/>
              <a:t>tách dữ liệu trong một </a:t>
            </a:r>
            <a:r>
              <a:rPr lang="vi-VN" dirty="0" smtClean="0"/>
              <a:t>chuỗi</a:t>
            </a:r>
            <a:r>
              <a:rPr lang="en-US" dirty="0" smtClean="0"/>
              <a:t>: </a:t>
            </a:r>
            <a:r>
              <a:rPr lang="en-US" dirty="0" err="1">
                <a:latin typeface="Arial" pitchFamily="34" charset="0"/>
                <a:cs typeface="Arial" pitchFamily="34" charset="0"/>
              </a:rPr>
              <a:t>Lọc</a:t>
            </a:r>
            <a:r>
              <a:rPr lang="en-US" dirty="0">
                <a:latin typeface="Arial" pitchFamily="34" charset="0"/>
                <a:cs typeface="Arial" pitchFamily="34" charset="0"/>
              </a:rPr>
              <a:t> </a:t>
            </a:r>
            <a:r>
              <a:rPr lang="en-US" dirty="0" err="1">
                <a:latin typeface="Arial" pitchFamily="34" charset="0"/>
                <a:cs typeface="Arial" pitchFamily="34" charset="0"/>
              </a:rPr>
              <a:t>tất</a:t>
            </a:r>
            <a:r>
              <a:rPr lang="en-US" dirty="0">
                <a:latin typeface="Arial" pitchFamily="34" charset="0"/>
                <a:cs typeface="Arial" pitchFamily="34" charset="0"/>
              </a:rPr>
              <a:t> </a:t>
            </a:r>
            <a:r>
              <a:rPr lang="en-US" dirty="0" err="1">
                <a:latin typeface="Arial" pitchFamily="34" charset="0"/>
                <a:cs typeface="Arial" pitchFamily="34" charset="0"/>
              </a:rPr>
              <a:t>cả</a:t>
            </a:r>
            <a:r>
              <a:rPr lang="en-US" dirty="0">
                <a:latin typeface="Arial" pitchFamily="34" charset="0"/>
                <a:cs typeface="Arial" pitchFamily="34" charset="0"/>
              </a:rPr>
              <a:t> email </a:t>
            </a:r>
            <a:r>
              <a:rPr lang="en-US" dirty="0" err="1">
                <a:latin typeface="Arial" pitchFamily="34" charset="0"/>
                <a:cs typeface="Arial" pitchFamily="34" charset="0"/>
              </a:rPr>
              <a:t>trong</a:t>
            </a:r>
            <a:r>
              <a:rPr lang="en-US" dirty="0">
                <a:latin typeface="Arial" pitchFamily="34" charset="0"/>
                <a:cs typeface="Arial" pitchFamily="34" charset="0"/>
              </a:rPr>
              <a:t> </a:t>
            </a:r>
            <a:r>
              <a:rPr lang="en-US" dirty="0" err="1">
                <a:latin typeface="Arial" pitchFamily="34" charset="0"/>
                <a:cs typeface="Arial" pitchFamily="34" charset="0"/>
              </a:rPr>
              <a:t>trang</a:t>
            </a:r>
            <a:r>
              <a:rPr lang="en-US" dirty="0">
                <a:latin typeface="Arial" pitchFamily="34" charset="0"/>
                <a:cs typeface="Arial" pitchFamily="34" charset="0"/>
              </a:rPr>
              <a:t> </a:t>
            </a:r>
            <a:r>
              <a:rPr lang="en-US" dirty="0" smtClean="0">
                <a:latin typeface="Arial" pitchFamily="34" charset="0"/>
                <a:cs typeface="Arial" pitchFamily="34" charset="0"/>
              </a:rPr>
              <a:t>web.</a:t>
            </a:r>
            <a:endParaRPr lang="vi-VN" dirty="0">
              <a:latin typeface="Arial" pitchFamily="34" charset="0"/>
              <a:cs typeface="Arial" pitchFamily="34" charset="0"/>
            </a:endParaRPr>
          </a:p>
          <a:p>
            <a:pPr lvl="1"/>
            <a:r>
              <a:rPr lang="vi-VN" dirty="0"/>
              <a:t>Kết hợp với CURL để lấy dữ liệu từ trang </a:t>
            </a:r>
            <a:r>
              <a:rPr lang="vi-VN" dirty="0" smtClean="0"/>
              <a:t>khác</a:t>
            </a:r>
            <a:r>
              <a:rPr lang="en-US" dirty="0" smtClean="0"/>
              <a:t>: </a:t>
            </a:r>
            <a:r>
              <a:rPr lang="en-US" dirty="0" err="1" smtClean="0">
                <a:latin typeface="Arial" pitchFamily="34" charset="0"/>
                <a:cs typeface="Arial" pitchFamily="34" charset="0"/>
              </a:rPr>
              <a:t>Tự</a:t>
            </a:r>
            <a:r>
              <a:rPr lang="en-US" dirty="0" smtClean="0">
                <a:latin typeface="Arial" pitchFamily="34" charset="0"/>
                <a:cs typeface="Arial" pitchFamily="34" charset="0"/>
              </a:rPr>
              <a:t> </a:t>
            </a:r>
            <a:r>
              <a:rPr lang="en-US" dirty="0" err="1" smtClean="0">
                <a:latin typeface="Arial" pitchFamily="34" charset="0"/>
                <a:cs typeface="Arial" pitchFamily="34" charset="0"/>
              </a:rPr>
              <a:t>động</a:t>
            </a:r>
            <a:r>
              <a:rPr lang="en-US" dirty="0" smtClean="0">
                <a:latin typeface="Arial" pitchFamily="34" charset="0"/>
                <a:cs typeface="Arial" pitchFamily="34" charset="0"/>
              </a:rPr>
              <a:t> </a:t>
            </a:r>
            <a:r>
              <a:rPr lang="en-US" dirty="0" err="1" smtClean="0">
                <a:latin typeface="Arial" pitchFamily="34" charset="0"/>
                <a:cs typeface="Arial" pitchFamily="34" charset="0"/>
              </a:rPr>
              <a:t>lấy</a:t>
            </a:r>
            <a:r>
              <a:rPr lang="en-US" dirty="0" smtClean="0">
                <a:latin typeface="Arial" pitchFamily="34" charset="0"/>
                <a:cs typeface="Arial" pitchFamily="34" charset="0"/>
              </a:rPr>
              <a:t> </a:t>
            </a:r>
            <a:r>
              <a:rPr lang="en-US" dirty="0" err="1" smtClean="0">
                <a:latin typeface="Arial" pitchFamily="34" charset="0"/>
                <a:cs typeface="Arial" pitchFamily="34" charset="0"/>
              </a:rPr>
              <a:t>dữ</a:t>
            </a:r>
            <a:r>
              <a:rPr lang="en-US" dirty="0" smtClean="0">
                <a:latin typeface="Arial" pitchFamily="34" charset="0"/>
                <a:cs typeface="Arial" pitchFamily="34" charset="0"/>
              </a:rPr>
              <a:t> </a:t>
            </a:r>
            <a:r>
              <a:rPr lang="en-US" dirty="0" err="1" smtClean="0">
                <a:latin typeface="Arial" pitchFamily="34" charset="0"/>
                <a:cs typeface="Arial" pitchFamily="34" charset="0"/>
              </a:rPr>
              <a:t>liệu</a:t>
            </a:r>
            <a:r>
              <a:rPr lang="en-US" dirty="0" smtClean="0">
                <a:latin typeface="Arial" pitchFamily="34" charset="0"/>
                <a:cs typeface="Arial" pitchFamily="34" charset="0"/>
              </a:rPr>
              <a:t> </a:t>
            </a:r>
            <a:r>
              <a:rPr lang="en-US" dirty="0" err="1" smtClean="0">
                <a:latin typeface="Arial" pitchFamily="34" charset="0"/>
                <a:cs typeface="Arial" pitchFamily="34" charset="0"/>
              </a:rPr>
              <a:t>cho</a:t>
            </a:r>
            <a:r>
              <a:rPr lang="en-US" dirty="0" smtClean="0">
                <a:latin typeface="Arial" pitchFamily="34" charset="0"/>
                <a:cs typeface="Arial" pitchFamily="34" charset="0"/>
              </a:rPr>
              <a:t> </a:t>
            </a:r>
            <a:r>
              <a:rPr lang="en-US" dirty="0" err="1" smtClean="0">
                <a:latin typeface="Arial" pitchFamily="34" charset="0"/>
                <a:cs typeface="Arial" pitchFamily="34" charset="0"/>
              </a:rPr>
              <a:t>các</a:t>
            </a:r>
            <a:r>
              <a:rPr lang="en-US" dirty="0" smtClean="0">
                <a:latin typeface="Arial" pitchFamily="34" charset="0"/>
                <a:cs typeface="Arial" pitchFamily="34" charset="0"/>
              </a:rPr>
              <a:t> website </a:t>
            </a:r>
            <a:r>
              <a:rPr lang="en-US" dirty="0" err="1" smtClean="0">
                <a:latin typeface="Arial" pitchFamily="34" charset="0"/>
                <a:cs typeface="Arial" pitchFamily="34" charset="0"/>
              </a:rPr>
              <a:t>tổng</a:t>
            </a:r>
            <a:r>
              <a:rPr lang="en-US" dirty="0" smtClean="0">
                <a:latin typeface="Arial" pitchFamily="34" charset="0"/>
                <a:cs typeface="Arial" pitchFamily="34" charset="0"/>
              </a:rPr>
              <a:t> </a:t>
            </a:r>
            <a:r>
              <a:rPr lang="en-US" dirty="0" err="1" smtClean="0">
                <a:latin typeface="Arial" pitchFamily="34" charset="0"/>
                <a:cs typeface="Arial" pitchFamily="34" charset="0"/>
              </a:rPr>
              <a:t>hợp</a:t>
            </a:r>
            <a:r>
              <a:rPr lang="en-US" dirty="0" smtClean="0">
                <a:latin typeface="Arial" pitchFamily="34" charset="0"/>
                <a:cs typeface="Arial" pitchFamily="34" charset="0"/>
              </a:rPr>
              <a:t> tin </a:t>
            </a:r>
            <a:r>
              <a:rPr lang="en-US" dirty="0" err="1" smtClean="0">
                <a:latin typeface="Arial" pitchFamily="34" charset="0"/>
                <a:cs typeface="Arial" pitchFamily="34" charset="0"/>
              </a:rPr>
              <a:t>tức</a:t>
            </a:r>
            <a:r>
              <a:rPr lang="en-US" dirty="0" smtClean="0">
                <a:latin typeface="Arial" pitchFamily="34" charset="0"/>
                <a:cs typeface="Arial" pitchFamily="34" charset="0"/>
              </a:rPr>
              <a:t>,…</a:t>
            </a:r>
            <a:endParaRPr lang="vi-VN" dirty="0">
              <a:latin typeface="Arial" pitchFamily="34" charset="0"/>
              <a:cs typeface="Arial" pitchFamily="34" charset="0"/>
            </a:endParaRPr>
          </a:p>
          <a:p>
            <a:pPr marL="0" indent="0">
              <a:buNone/>
            </a:pPr>
            <a:endParaRPr lang="en-US" dirty="0"/>
          </a:p>
        </p:txBody>
      </p:sp>
    </p:spTree>
    <p:extLst>
      <p:ext uri="{BB962C8B-B14F-4D97-AF65-F5344CB8AC3E}">
        <p14:creationId xmlns:p14="http://schemas.microsoft.com/office/powerpoint/2010/main" val="11554642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Giới</a:t>
            </a:r>
            <a:r>
              <a:rPr lang="en-US" dirty="0" smtClean="0"/>
              <a:t> </a:t>
            </a:r>
            <a:r>
              <a:rPr lang="en-US" dirty="0" err="1" smtClean="0"/>
              <a:t>thiệu</a:t>
            </a:r>
            <a:r>
              <a:rPr lang="en-US" dirty="0" smtClean="0"/>
              <a:t> (</a:t>
            </a:r>
            <a:r>
              <a:rPr lang="en-US" dirty="0" err="1" smtClean="0"/>
              <a:t>tt</a:t>
            </a:r>
            <a:r>
              <a:rPr lang="en-US" dirty="0" smtClean="0"/>
              <a:t>)</a:t>
            </a:r>
            <a:endParaRPr lang="en-US" dirty="0"/>
          </a:p>
        </p:txBody>
      </p:sp>
      <p:sp>
        <p:nvSpPr>
          <p:cNvPr id="3" name="Content Placeholder 2"/>
          <p:cNvSpPr>
            <a:spLocks noGrp="1"/>
          </p:cNvSpPr>
          <p:nvPr>
            <p:ph idx="1"/>
          </p:nvPr>
        </p:nvSpPr>
        <p:spPr>
          <a:xfrm>
            <a:off x="251520" y="1600200"/>
            <a:ext cx="8435280" cy="4853136"/>
          </a:xfrm>
        </p:spPr>
        <p:txBody>
          <a:bodyPr>
            <a:normAutofit fontScale="92500" lnSpcReduction="20000"/>
          </a:bodyPr>
          <a:lstStyle/>
          <a:p>
            <a:pPr algn="just"/>
            <a:r>
              <a:rPr lang="vi-VN" dirty="0"/>
              <a:t>Để sử dụng regular expression </a:t>
            </a:r>
            <a:r>
              <a:rPr lang="en-US" dirty="0" err="1">
                <a:latin typeface="Arial" pitchFamily="34" charset="0"/>
                <a:cs typeface="Arial" pitchFamily="34" charset="0"/>
              </a:rPr>
              <a:t>cần</a:t>
            </a:r>
            <a:r>
              <a:rPr lang="vi-VN" dirty="0"/>
              <a:t> phải có một kiến thức từ cơ bản đến nâng cao về những biểu thức và cách thức hoạt động của nó trong các ngôn ngữ lập trình.</a:t>
            </a:r>
          </a:p>
          <a:p>
            <a:pPr algn="just"/>
            <a:r>
              <a:rPr lang="vi-VN" dirty="0"/>
              <a:t>Regular expression là một công cụ mạnh mẽ trong việc thao tác và trích xuất văn bản trên máy tính. Do đó nắm vững các biểu thức chính quy sẽ giúp </a:t>
            </a:r>
            <a:r>
              <a:rPr lang="vi-VN" dirty="0" smtClean="0"/>
              <a:t>tiết </a:t>
            </a:r>
            <a:r>
              <a:rPr lang="vi-VN" dirty="0"/>
              <a:t>kiệm nhiều thời gian và công </a:t>
            </a:r>
            <a:r>
              <a:rPr lang="vi-VN" dirty="0" smtClean="0"/>
              <a:t>sức</a:t>
            </a:r>
            <a:r>
              <a:rPr lang="en-US" dirty="0" smtClean="0"/>
              <a:t>.</a:t>
            </a:r>
          </a:p>
          <a:p>
            <a:pPr algn="just"/>
            <a:r>
              <a:rPr lang="en-US" dirty="0" err="1" smtClean="0">
                <a:latin typeface="Arial" pitchFamily="34" charset="0"/>
                <a:cs typeface="Arial" pitchFamily="34" charset="0"/>
              </a:rPr>
              <a:t>Trong</a:t>
            </a:r>
            <a:r>
              <a:rPr lang="en-US" dirty="0" smtClean="0">
                <a:latin typeface="Arial" pitchFamily="34" charset="0"/>
                <a:cs typeface="Arial" pitchFamily="34" charset="0"/>
              </a:rPr>
              <a:t> </a:t>
            </a:r>
            <a:r>
              <a:rPr lang="en-US" dirty="0" err="1" smtClean="0">
                <a:latin typeface="Arial" pitchFamily="34" charset="0"/>
                <a:cs typeface="Arial" pitchFamily="34" charset="0"/>
              </a:rPr>
              <a:t>php</a:t>
            </a:r>
            <a:r>
              <a:rPr lang="en-US" dirty="0" smtClean="0">
                <a:latin typeface="Arial" pitchFamily="34" charset="0"/>
                <a:cs typeface="Arial" pitchFamily="34" charset="0"/>
              </a:rPr>
              <a:t>, ta hay </a:t>
            </a:r>
            <a:r>
              <a:rPr lang="en-US" dirty="0" err="1" smtClean="0">
                <a:latin typeface="Arial" pitchFamily="34" charset="0"/>
                <a:cs typeface="Arial" pitchFamily="34" charset="0"/>
              </a:rPr>
              <a:t>sử</a:t>
            </a:r>
            <a:r>
              <a:rPr lang="en-US" dirty="0" smtClean="0">
                <a:latin typeface="Arial" pitchFamily="34" charset="0"/>
                <a:cs typeface="Arial" pitchFamily="34" charset="0"/>
              </a:rPr>
              <a:t> </a:t>
            </a:r>
            <a:r>
              <a:rPr lang="en-US" dirty="0" err="1" smtClean="0">
                <a:latin typeface="Arial" pitchFamily="34" charset="0"/>
                <a:cs typeface="Arial" pitchFamily="34" charset="0"/>
              </a:rPr>
              <a:t>dụng</a:t>
            </a:r>
            <a:r>
              <a:rPr lang="en-US" dirty="0" smtClean="0">
                <a:latin typeface="Arial" pitchFamily="34" charset="0"/>
                <a:cs typeface="Arial" pitchFamily="34" charset="0"/>
              </a:rPr>
              <a:t> </a:t>
            </a:r>
            <a:r>
              <a:rPr lang="en-US" dirty="0" err="1" smtClean="0">
                <a:latin typeface="Arial" pitchFamily="34" charset="0"/>
                <a:cs typeface="Arial" pitchFamily="34" charset="0"/>
              </a:rPr>
              <a:t>các</a:t>
            </a:r>
            <a:r>
              <a:rPr lang="en-US" dirty="0" smtClean="0">
                <a:latin typeface="Arial" pitchFamily="34" charset="0"/>
                <a:cs typeface="Arial" pitchFamily="34" charset="0"/>
              </a:rPr>
              <a:t> </a:t>
            </a:r>
            <a:r>
              <a:rPr lang="en-US" dirty="0" err="1" smtClean="0">
                <a:latin typeface="Arial" pitchFamily="34" charset="0"/>
                <a:cs typeface="Arial" pitchFamily="34" charset="0"/>
              </a:rPr>
              <a:t>hàm</a:t>
            </a:r>
            <a:r>
              <a:rPr lang="en-US" dirty="0" smtClean="0">
                <a:latin typeface="Arial" pitchFamily="34" charset="0"/>
                <a:cs typeface="Arial" pitchFamily="34" charset="0"/>
              </a:rPr>
              <a:t>: </a:t>
            </a:r>
            <a:r>
              <a:rPr lang="en-US" dirty="0" err="1" smtClean="0">
                <a:latin typeface="Arial" pitchFamily="34" charset="0"/>
                <a:cs typeface="Arial" pitchFamily="34" charset="0"/>
              </a:rPr>
              <a:t>preg_match</a:t>
            </a:r>
            <a:r>
              <a:rPr lang="en-US" dirty="0" smtClean="0">
                <a:latin typeface="Arial" pitchFamily="34" charset="0"/>
                <a:cs typeface="Arial" pitchFamily="34" charset="0"/>
              </a:rPr>
              <a:t>, </a:t>
            </a:r>
            <a:r>
              <a:rPr lang="en-US" dirty="0" err="1" smtClean="0">
                <a:latin typeface="Arial" pitchFamily="34" charset="0"/>
                <a:cs typeface="Arial" pitchFamily="34" charset="0"/>
              </a:rPr>
              <a:t>preg_match_all</a:t>
            </a:r>
            <a:r>
              <a:rPr lang="en-US" dirty="0" smtClean="0">
                <a:latin typeface="Arial" pitchFamily="34" charset="0"/>
                <a:cs typeface="Arial" pitchFamily="34" charset="0"/>
              </a:rPr>
              <a:t> </a:t>
            </a:r>
            <a:r>
              <a:rPr lang="en-US" dirty="0" err="1" smtClean="0">
                <a:latin typeface="Arial" pitchFamily="34" charset="0"/>
                <a:cs typeface="Arial" pitchFamily="34" charset="0"/>
              </a:rPr>
              <a:t>và</a:t>
            </a:r>
            <a:r>
              <a:rPr lang="en-US" dirty="0" smtClean="0">
                <a:latin typeface="Arial" pitchFamily="34" charset="0"/>
                <a:cs typeface="Arial" pitchFamily="34" charset="0"/>
              </a:rPr>
              <a:t> </a:t>
            </a:r>
            <a:r>
              <a:rPr lang="en-US" dirty="0" err="1" smtClean="0">
                <a:latin typeface="Arial" pitchFamily="34" charset="0"/>
                <a:cs typeface="Arial" pitchFamily="34" charset="0"/>
              </a:rPr>
              <a:t>preg_replace</a:t>
            </a:r>
            <a:r>
              <a:rPr lang="en-US" dirty="0" smtClean="0">
                <a:latin typeface="Arial" pitchFamily="34" charset="0"/>
                <a:cs typeface="Arial" pitchFamily="34" charset="0"/>
              </a:rPr>
              <a:t> </a:t>
            </a:r>
            <a:r>
              <a:rPr lang="en-US" dirty="0" err="1" smtClean="0">
                <a:latin typeface="Arial" pitchFamily="34" charset="0"/>
                <a:cs typeface="Arial" pitchFamily="34" charset="0"/>
              </a:rPr>
              <a:t>để</a:t>
            </a:r>
            <a:r>
              <a:rPr lang="en-US" dirty="0" smtClean="0">
                <a:latin typeface="Arial" pitchFamily="34" charset="0"/>
                <a:cs typeface="Arial" pitchFamily="34" charset="0"/>
              </a:rPr>
              <a:t> </a:t>
            </a:r>
            <a:r>
              <a:rPr lang="en-US" dirty="0" err="1" smtClean="0">
                <a:latin typeface="Arial" pitchFamily="34" charset="0"/>
                <a:cs typeface="Arial" pitchFamily="34" charset="0"/>
              </a:rPr>
              <a:t>kiểm</a:t>
            </a:r>
            <a:r>
              <a:rPr lang="en-US" dirty="0" smtClean="0">
                <a:latin typeface="Arial" pitchFamily="34" charset="0"/>
                <a:cs typeface="Arial" pitchFamily="34" charset="0"/>
              </a:rPr>
              <a:t> </a:t>
            </a:r>
            <a:r>
              <a:rPr lang="en-US" dirty="0" err="1" smtClean="0">
                <a:latin typeface="Arial" pitchFamily="34" charset="0"/>
                <a:cs typeface="Arial" pitchFamily="34" charset="0"/>
              </a:rPr>
              <a:t>tra</a:t>
            </a:r>
            <a:r>
              <a:rPr lang="en-US" dirty="0" smtClean="0">
                <a:latin typeface="Arial" pitchFamily="34" charset="0"/>
                <a:cs typeface="Arial" pitchFamily="34" charset="0"/>
              </a:rPr>
              <a:t>, </a:t>
            </a:r>
            <a:r>
              <a:rPr lang="en-US" dirty="0" err="1" smtClean="0">
                <a:latin typeface="Arial" pitchFamily="34" charset="0"/>
                <a:cs typeface="Arial" pitchFamily="34" charset="0"/>
              </a:rPr>
              <a:t>tách</a:t>
            </a:r>
            <a:r>
              <a:rPr lang="en-US" dirty="0" smtClean="0">
                <a:latin typeface="Arial" pitchFamily="34" charset="0"/>
                <a:cs typeface="Arial" pitchFamily="34" charset="0"/>
              </a:rPr>
              <a:t> </a:t>
            </a:r>
            <a:r>
              <a:rPr lang="en-US" dirty="0" err="1" smtClean="0">
                <a:latin typeface="Arial" pitchFamily="34" charset="0"/>
                <a:cs typeface="Arial" pitchFamily="34" charset="0"/>
              </a:rPr>
              <a:t>dữ</a:t>
            </a:r>
            <a:r>
              <a:rPr lang="en-US" dirty="0" smtClean="0">
                <a:latin typeface="Arial" pitchFamily="34" charset="0"/>
                <a:cs typeface="Arial" pitchFamily="34" charset="0"/>
              </a:rPr>
              <a:t> </a:t>
            </a:r>
            <a:r>
              <a:rPr lang="en-US" dirty="0" err="1" smtClean="0">
                <a:latin typeface="Arial" pitchFamily="34" charset="0"/>
                <a:cs typeface="Arial" pitchFamily="34" charset="0"/>
              </a:rPr>
              <a:t>liệu</a:t>
            </a:r>
            <a:r>
              <a:rPr lang="en-US" dirty="0" smtClean="0">
                <a:latin typeface="Arial" pitchFamily="34" charset="0"/>
                <a:cs typeface="Arial" pitchFamily="34" charset="0"/>
              </a:rPr>
              <a:t> </a:t>
            </a:r>
            <a:r>
              <a:rPr lang="en-US" dirty="0" err="1" smtClean="0">
                <a:latin typeface="Arial" pitchFamily="34" charset="0"/>
                <a:cs typeface="Arial" pitchFamily="34" charset="0"/>
              </a:rPr>
              <a:t>và</a:t>
            </a:r>
            <a:r>
              <a:rPr lang="en-US" dirty="0" smtClean="0">
                <a:latin typeface="Arial" pitchFamily="34" charset="0"/>
                <a:cs typeface="Arial" pitchFamily="34" charset="0"/>
              </a:rPr>
              <a:t> </a:t>
            </a:r>
            <a:r>
              <a:rPr lang="en-US" dirty="0" err="1" smtClean="0">
                <a:latin typeface="Arial" pitchFamily="34" charset="0"/>
                <a:cs typeface="Arial" pitchFamily="34" charset="0"/>
              </a:rPr>
              <a:t>thay</a:t>
            </a:r>
            <a:r>
              <a:rPr lang="en-US" dirty="0" smtClean="0">
                <a:latin typeface="Arial" pitchFamily="34" charset="0"/>
                <a:cs typeface="Arial" pitchFamily="34" charset="0"/>
              </a:rPr>
              <a:t> </a:t>
            </a:r>
            <a:r>
              <a:rPr lang="en-US" dirty="0" err="1" smtClean="0">
                <a:latin typeface="Arial" pitchFamily="34" charset="0"/>
                <a:cs typeface="Arial" pitchFamily="34" charset="0"/>
              </a:rPr>
              <a:t>thế</a:t>
            </a:r>
            <a:r>
              <a:rPr lang="en-US" dirty="0" smtClean="0">
                <a:latin typeface="Arial" pitchFamily="34" charset="0"/>
                <a:cs typeface="Arial" pitchFamily="34" charset="0"/>
              </a:rPr>
              <a:t> </a:t>
            </a:r>
            <a:r>
              <a:rPr lang="en-US" dirty="0" err="1" smtClean="0">
                <a:latin typeface="Arial" pitchFamily="34" charset="0"/>
                <a:cs typeface="Arial" pitchFamily="34" charset="0"/>
              </a:rPr>
              <a:t>chuỗi</a:t>
            </a:r>
            <a:r>
              <a:rPr lang="en-US" dirty="0" smtClean="0">
                <a:latin typeface="Arial" pitchFamily="34" charset="0"/>
                <a:cs typeface="Arial" pitchFamily="34" charset="0"/>
              </a:rPr>
              <a:t>.</a:t>
            </a:r>
            <a:endParaRPr lang="en-US" dirty="0">
              <a:latin typeface="Arial" pitchFamily="34" charset="0"/>
              <a:cs typeface="Arial" pitchFamily="34" charset="0"/>
            </a:endParaRPr>
          </a:p>
        </p:txBody>
      </p:sp>
    </p:spTree>
    <p:extLst>
      <p:ext uri="{BB962C8B-B14F-4D97-AF65-F5344CB8AC3E}">
        <p14:creationId xmlns:p14="http://schemas.microsoft.com/office/powerpoint/2010/main" val="39220725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Hàm</a:t>
            </a:r>
            <a:r>
              <a:rPr lang="en-US" dirty="0"/>
              <a:t> </a:t>
            </a:r>
            <a:r>
              <a:rPr lang="en-US" dirty="0" err="1"/>
              <a:t>preg_match</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Hàm</a:t>
            </a:r>
            <a:r>
              <a:rPr lang="en-US" dirty="0" smtClean="0"/>
              <a:t> </a:t>
            </a:r>
            <a:r>
              <a:rPr lang="en-US" dirty="0" err="1" smtClean="0"/>
              <a:t>preg_match</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để</a:t>
            </a:r>
            <a:r>
              <a:rPr lang="en-US" dirty="0" smtClean="0"/>
              <a:t> </a:t>
            </a:r>
            <a:r>
              <a:rPr lang="en-US" dirty="0" err="1" smtClean="0"/>
              <a:t>kiểm</a:t>
            </a:r>
            <a:r>
              <a:rPr lang="en-US" dirty="0" smtClean="0"/>
              <a:t> </a:t>
            </a:r>
            <a:r>
              <a:rPr lang="en-US" dirty="0" err="1" smtClean="0"/>
              <a:t>tra</a:t>
            </a:r>
            <a:r>
              <a:rPr lang="en-US" dirty="0" smtClean="0"/>
              <a:t> </a:t>
            </a:r>
            <a:r>
              <a:rPr lang="en-US" dirty="0" err="1" smtClean="0"/>
              <a:t>và</a:t>
            </a:r>
            <a:r>
              <a:rPr lang="en-US" dirty="0" smtClean="0"/>
              <a:t> </a:t>
            </a:r>
            <a:r>
              <a:rPr lang="en-US" dirty="0" err="1" smtClean="0"/>
              <a:t>tách</a:t>
            </a:r>
            <a:r>
              <a:rPr lang="en-US" dirty="0" smtClean="0"/>
              <a:t> </a:t>
            </a:r>
            <a:r>
              <a:rPr lang="en-US" dirty="0" err="1" smtClean="0"/>
              <a:t>dữ</a:t>
            </a:r>
            <a:r>
              <a:rPr lang="en-US" dirty="0" smtClean="0"/>
              <a:t> </a:t>
            </a:r>
            <a:r>
              <a:rPr lang="en-US" dirty="0" err="1" smtClean="0"/>
              <a:t>liệu</a:t>
            </a:r>
            <a:r>
              <a:rPr lang="en-US" dirty="0" smtClean="0"/>
              <a:t> </a:t>
            </a:r>
            <a:r>
              <a:rPr lang="en-US" dirty="0" err="1" smtClean="0"/>
              <a:t>của</a:t>
            </a:r>
            <a:r>
              <a:rPr lang="en-US" dirty="0" smtClean="0"/>
              <a:t> </a:t>
            </a:r>
            <a:r>
              <a:rPr lang="en-US" dirty="0" err="1" smtClean="0"/>
              <a:t>một</a:t>
            </a:r>
            <a:r>
              <a:rPr lang="en-US" dirty="0" smtClean="0"/>
              <a:t> </a:t>
            </a:r>
            <a:r>
              <a:rPr lang="en-US" dirty="0" err="1" smtClean="0"/>
              <a:t>chuỗi</a:t>
            </a:r>
            <a:r>
              <a:rPr lang="en-US" dirty="0" smtClean="0"/>
              <a:t>.</a:t>
            </a:r>
          </a:p>
          <a:p>
            <a:pPr lvl="1"/>
            <a:r>
              <a:rPr lang="en-US" dirty="0" err="1"/>
              <a:t>preg_match</a:t>
            </a:r>
            <a:r>
              <a:rPr lang="en-US" dirty="0"/>
              <a:t>($pattern, $</a:t>
            </a:r>
            <a:r>
              <a:rPr lang="en-US" dirty="0" smtClean="0"/>
              <a:t>string[, </a:t>
            </a:r>
            <a:r>
              <a:rPr lang="en-US" dirty="0"/>
              <a:t>$</a:t>
            </a:r>
            <a:r>
              <a:rPr lang="en-US" dirty="0" smtClean="0"/>
              <a:t>match]);</a:t>
            </a:r>
          </a:p>
          <a:p>
            <a:pPr lvl="1"/>
            <a:r>
              <a:rPr lang="en-US" dirty="0" smtClean="0"/>
              <a:t>$pattern: </a:t>
            </a:r>
            <a:r>
              <a:rPr lang="en-US" dirty="0" err="1" smtClean="0"/>
              <a:t>Mẫu</a:t>
            </a:r>
            <a:r>
              <a:rPr lang="en-US" dirty="0" smtClean="0"/>
              <a:t> </a:t>
            </a:r>
            <a:r>
              <a:rPr lang="en-US" dirty="0" err="1" smtClean="0"/>
              <a:t>tìm</a:t>
            </a:r>
            <a:r>
              <a:rPr lang="en-US" dirty="0" smtClean="0"/>
              <a:t> </a:t>
            </a:r>
            <a:r>
              <a:rPr lang="en-US" dirty="0" err="1" smtClean="0"/>
              <a:t>kiếm</a:t>
            </a:r>
            <a:r>
              <a:rPr lang="en-US" dirty="0" smtClean="0"/>
              <a:t>, </a:t>
            </a:r>
            <a:r>
              <a:rPr lang="en-US" dirty="0" err="1" smtClean="0"/>
              <a:t>là</a:t>
            </a:r>
            <a:r>
              <a:rPr lang="en-US" dirty="0" smtClean="0"/>
              <a:t> </a:t>
            </a:r>
            <a:r>
              <a:rPr lang="en-US" dirty="0" err="1" smtClean="0"/>
              <a:t>một</a:t>
            </a:r>
            <a:r>
              <a:rPr lang="en-US" dirty="0" smtClean="0"/>
              <a:t> </a:t>
            </a:r>
            <a:r>
              <a:rPr lang="en-US" dirty="0" err="1" smtClean="0"/>
              <a:t>chuỗi</a:t>
            </a:r>
            <a:r>
              <a:rPr lang="en-US" dirty="0" smtClean="0"/>
              <a:t> </a:t>
            </a:r>
            <a:r>
              <a:rPr lang="en-US" dirty="0" err="1" smtClean="0"/>
              <a:t>được</a:t>
            </a:r>
            <a:r>
              <a:rPr lang="en-US" dirty="0" smtClean="0"/>
              <a:t> </a:t>
            </a:r>
            <a:r>
              <a:rPr lang="en-US" dirty="0" err="1" smtClean="0"/>
              <a:t>bắt</a:t>
            </a:r>
            <a:r>
              <a:rPr lang="en-US" dirty="0" smtClean="0"/>
              <a:t> </a:t>
            </a:r>
            <a:r>
              <a:rPr lang="en-US" dirty="0" err="1" smtClean="0"/>
              <a:t>đầu</a:t>
            </a:r>
            <a:r>
              <a:rPr lang="en-US" dirty="0" smtClean="0"/>
              <a:t> </a:t>
            </a:r>
            <a:r>
              <a:rPr lang="en-US" dirty="0" err="1" smtClean="0"/>
              <a:t>và</a:t>
            </a:r>
            <a:r>
              <a:rPr lang="en-US" dirty="0" smtClean="0"/>
              <a:t> </a:t>
            </a:r>
            <a:r>
              <a:rPr lang="en-US" dirty="0" err="1" smtClean="0"/>
              <a:t>kết</a:t>
            </a:r>
            <a:r>
              <a:rPr lang="en-US" dirty="0" smtClean="0"/>
              <a:t> </a:t>
            </a:r>
            <a:r>
              <a:rPr lang="en-US" dirty="0" err="1" smtClean="0"/>
              <a:t>thúc</a:t>
            </a:r>
            <a:r>
              <a:rPr lang="en-US" dirty="0" smtClean="0"/>
              <a:t> </a:t>
            </a:r>
            <a:r>
              <a:rPr lang="en-US" dirty="0" err="1" smtClean="0"/>
              <a:t>bằng</a:t>
            </a:r>
            <a:r>
              <a:rPr lang="en-US" dirty="0" smtClean="0"/>
              <a:t> </a:t>
            </a:r>
            <a:r>
              <a:rPr lang="en-US" dirty="0" err="1" smtClean="0"/>
              <a:t>ký</a:t>
            </a:r>
            <a:r>
              <a:rPr lang="en-US" dirty="0" smtClean="0"/>
              <a:t> </a:t>
            </a:r>
            <a:r>
              <a:rPr lang="en-US" dirty="0" err="1" smtClean="0"/>
              <a:t>tự</a:t>
            </a:r>
            <a:r>
              <a:rPr lang="en-US" dirty="0" smtClean="0"/>
              <a:t>: / </a:t>
            </a:r>
          </a:p>
          <a:p>
            <a:pPr lvl="1"/>
            <a:r>
              <a:rPr lang="en-US" dirty="0" smtClean="0"/>
              <a:t>$string: </a:t>
            </a:r>
            <a:r>
              <a:rPr lang="en-US" dirty="0" err="1" smtClean="0"/>
              <a:t>Chuỗi</a:t>
            </a:r>
            <a:r>
              <a:rPr lang="en-US" dirty="0" smtClean="0"/>
              <a:t> input </a:t>
            </a:r>
            <a:r>
              <a:rPr lang="en-US" dirty="0" err="1" smtClean="0"/>
              <a:t>được</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cho</a:t>
            </a:r>
            <a:r>
              <a:rPr lang="en-US" dirty="0" smtClean="0"/>
              <a:t> </a:t>
            </a:r>
            <a:r>
              <a:rPr lang="en-US" dirty="0" err="1" smtClean="0"/>
              <a:t>tìm</a:t>
            </a:r>
            <a:r>
              <a:rPr lang="en-US" dirty="0" smtClean="0"/>
              <a:t> </a:t>
            </a:r>
            <a:r>
              <a:rPr lang="en-US" dirty="0" err="1" smtClean="0"/>
              <a:t>kiếm</a:t>
            </a:r>
            <a:r>
              <a:rPr lang="en-US" dirty="0" smtClean="0"/>
              <a:t>.</a:t>
            </a:r>
          </a:p>
          <a:p>
            <a:pPr lvl="1"/>
            <a:r>
              <a:rPr lang="en-US" dirty="0" smtClean="0"/>
              <a:t>$match: </a:t>
            </a:r>
            <a:r>
              <a:rPr lang="en-US" dirty="0" err="1" smtClean="0"/>
              <a:t>Nếu</a:t>
            </a:r>
            <a:r>
              <a:rPr lang="en-US" dirty="0" smtClean="0"/>
              <a:t> $match </a:t>
            </a:r>
            <a:r>
              <a:rPr lang="en-US" dirty="0" err="1" smtClean="0"/>
              <a:t>được</a:t>
            </a:r>
            <a:r>
              <a:rPr lang="en-US" dirty="0" smtClean="0"/>
              <a:t> </a:t>
            </a:r>
            <a:r>
              <a:rPr lang="en-US" dirty="0" err="1" smtClean="0"/>
              <a:t>cung</a:t>
            </a:r>
            <a:r>
              <a:rPr lang="en-US" dirty="0" smtClean="0"/>
              <a:t> </a:t>
            </a:r>
            <a:r>
              <a:rPr lang="en-US" dirty="0" err="1" smtClean="0"/>
              <a:t>cấp</a:t>
            </a:r>
            <a:r>
              <a:rPr lang="en-US" dirty="0" smtClean="0"/>
              <a:t>, </a:t>
            </a:r>
            <a:r>
              <a:rPr lang="en-US" dirty="0" err="1" smtClean="0"/>
              <a:t>thì</a:t>
            </a:r>
            <a:r>
              <a:rPr lang="en-US" dirty="0" smtClean="0"/>
              <a:t> </a:t>
            </a:r>
            <a:r>
              <a:rPr lang="en-US" dirty="0" err="1" smtClean="0"/>
              <a:t>đây</a:t>
            </a:r>
            <a:r>
              <a:rPr lang="en-US" dirty="0" smtClean="0"/>
              <a:t> </a:t>
            </a:r>
            <a:r>
              <a:rPr lang="en-US" dirty="0" err="1" smtClean="0"/>
              <a:t>là</a:t>
            </a:r>
            <a:r>
              <a:rPr lang="en-US" dirty="0" smtClean="0"/>
              <a:t> </a:t>
            </a:r>
            <a:r>
              <a:rPr lang="en-US" dirty="0" err="1" smtClean="0"/>
              <a:t>mảng</a:t>
            </a:r>
            <a:r>
              <a:rPr lang="en-US" dirty="0" smtClean="0"/>
              <a:t> </a:t>
            </a:r>
            <a:r>
              <a:rPr lang="en-US" dirty="0" err="1" smtClean="0"/>
              <a:t>nhận</a:t>
            </a:r>
            <a:r>
              <a:rPr lang="en-US" dirty="0" smtClean="0"/>
              <a:t> </a:t>
            </a:r>
            <a:r>
              <a:rPr lang="en-US" dirty="0" err="1" smtClean="0"/>
              <a:t>kết</a:t>
            </a:r>
            <a:r>
              <a:rPr lang="en-US" dirty="0" smtClean="0"/>
              <a:t> </a:t>
            </a:r>
            <a:r>
              <a:rPr lang="en-US" dirty="0" err="1" smtClean="0"/>
              <a:t>quả</a:t>
            </a:r>
            <a:r>
              <a:rPr lang="en-US" dirty="0" smtClean="0"/>
              <a:t> </a:t>
            </a:r>
            <a:r>
              <a:rPr lang="en-US" dirty="0" err="1" smtClean="0"/>
              <a:t>trả</a:t>
            </a:r>
            <a:r>
              <a:rPr lang="en-US" dirty="0" smtClean="0"/>
              <a:t> </a:t>
            </a:r>
            <a:r>
              <a:rPr lang="en-US" dirty="0" err="1" smtClean="0"/>
              <a:t>về</a:t>
            </a:r>
            <a:r>
              <a:rPr lang="en-US" dirty="0" smtClean="0"/>
              <a:t>. </a:t>
            </a:r>
            <a:r>
              <a:rPr lang="en-US" dirty="0" err="1" smtClean="0"/>
              <a:t>Nếu</a:t>
            </a:r>
            <a:r>
              <a:rPr lang="en-US" dirty="0" smtClean="0"/>
              <a:t> </a:t>
            </a:r>
            <a:r>
              <a:rPr lang="en-US" dirty="0" err="1" smtClean="0"/>
              <a:t>có</a:t>
            </a:r>
            <a:r>
              <a:rPr lang="en-US" dirty="0" smtClean="0"/>
              <a:t>, ta </a:t>
            </a:r>
            <a:r>
              <a:rPr lang="en-US" dirty="0" err="1" smtClean="0"/>
              <a:t>có</a:t>
            </a:r>
            <a:r>
              <a:rPr lang="en-US" dirty="0" smtClean="0"/>
              <a:t> </a:t>
            </a:r>
            <a:r>
              <a:rPr lang="en-US" dirty="0" err="1" smtClean="0"/>
              <a:t>thể</a:t>
            </a:r>
            <a:r>
              <a:rPr lang="en-US" dirty="0" smtClean="0"/>
              <a:t> </a:t>
            </a:r>
            <a:r>
              <a:rPr lang="en-US" dirty="0" err="1" smtClean="0"/>
              <a:t>thấy</a:t>
            </a:r>
            <a:r>
              <a:rPr lang="en-US" dirty="0" smtClean="0"/>
              <a:t> </a:t>
            </a:r>
            <a:r>
              <a:rPr lang="en-US" dirty="0" err="1" smtClean="0"/>
              <a:t>các</a:t>
            </a:r>
            <a:r>
              <a:rPr lang="en-US" dirty="0" smtClean="0"/>
              <a:t> </a:t>
            </a:r>
            <a:r>
              <a:rPr lang="en-US" dirty="0" err="1" smtClean="0"/>
              <a:t>kết</a:t>
            </a:r>
            <a:r>
              <a:rPr lang="en-US" dirty="0" smtClean="0"/>
              <a:t> </a:t>
            </a:r>
            <a:r>
              <a:rPr lang="en-US" dirty="0" err="1" smtClean="0"/>
              <a:t>quả</a:t>
            </a:r>
            <a:r>
              <a:rPr lang="en-US" dirty="0" smtClean="0"/>
              <a:t> </a:t>
            </a:r>
            <a:r>
              <a:rPr lang="en-US" dirty="0" err="1" smtClean="0"/>
              <a:t>trong</a:t>
            </a:r>
            <a:r>
              <a:rPr lang="en-US" dirty="0" smtClean="0"/>
              <a:t> </a:t>
            </a:r>
            <a:r>
              <a:rPr lang="en-US" dirty="0" err="1" smtClean="0"/>
              <a:t>mảng</a:t>
            </a:r>
            <a:r>
              <a:rPr lang="en-US" dirty="0" smtClean="0"/>
              <a:t> $match[0], $match[1],…</a:t>
            </a:r>
          </a:p>
          <a:p>
            <a:pPr lvl="1"/>
            <a:r>
              <a:rPr lang="en-US" dirty="0" err="1" smtClean="0"/>
              <a:t>Hàm</a:t>
            </a:r>
            <a:r>
              <a:rPr lang="en-US" dirty="0" smtClean="0"/>
              <a:t> </a:t>
            </a:r>
            <a:r>
              <a:rPr lang="en-US" dirty="0" err="1" smtClean="0"/>
              <a:t>tìm</a:t>
            </a:r>
            <a:r>
              <a:rPr lang="en-US" dirty="0" smtClean="0"/>
              <a:t> </a:t>
            </a:r>
            <a:r>
              <a:rPr lang="en-US" dirty="0" err="1" smtClean="0"/>
              <a:t>kiếm</a:t>
            </a:r>
            <a:r>
              <a:rPr lang="en-US" dirty="0" smtClean="0"/>
              <a:t> </a:t>
            </a:r>
            <a:r>
              <a:rPr lang="en-US" dirty="0" err="1" smtClean="0"/>
              <a:t>trong</a:t>
            </a:r>
            <a:r>
              <a:rPr lang="en-US" dirty="0" smtClean="0"/>
              <a:t> $string </a:t>
            </a:r>
            <a:r>
              <a:rPr lang="en-US" dirty="0" err="1" smtClean="0"/>
              <a:t>theo</a:t>
            </a:r>
            <a:r>
              <a:rPr lang="en-US" dirty="0" smtClean="0"/>
              <a:t> </a:t>
            </a:r>
            <a:r>
              <a:rPr lang="en-US" dirty="0" err="1" smtClean="0"/>
              <a:t>mẫu</a:t>
            </a:r>
            <a:r>
              <a:rPr lang="en-US" dirty="0" smtClean="0"/>
              <a:t> $pattern. </a:t>
            </a:r>
          </a:p>
          <a:p>
            <a:pPr lvl="2"/>
            <a:r>
              <a:rPr lang="en-US" dirty="0" err="1" smtClean="0">
                <a:latin typeface="Arial" pitchFamily="34" charset="0"/>
                <a:cs typeface="Arial" pitchFamily="34" charset="0"/>
              </a:rPr>
              <a:t>Nếu</a:t>
            </a:r>
            <a:r>
              <a:rPr lang="en-US" dirty="0" smtClean="0">
                <a:latin typeface="Arial" pitchFamily="34" charset="0"/>
                <a:cs typeface="Arial" pitchFamily="34" charset="0"/>
              </a:rPr>
              <a:t> </a:t>
            </a:r>
            <a:r>
              <a:rPr lang="en-US" dirty="0" err="1" smtClean="0">
                <a:latin typeface="Arial" pitchFamily="34" charset="0"/>
                <a:cs typeface="Arial" pitchFamily="34" charset="0"/>
              </a:rPr>
              <a:t>kết</a:t>
            </a:r>
            <a:r>
              <a:rPr lang="en-US" dirty="0" smtClean="0">
                <a:latin typeface="Arial" pitchFamily="34" charset="0"/>
                <a:cs typeface="Arial" pitchFamily="34" charset="0"/>
              </a:rPr>
              <a:t> </a:t>
            </a:r>
            <a:r>
              <a:rPr lang="en-US" dirty="0" err="1" smtClean="0">
                <a:latin typeface="Arial" pitchFamily="34" charset="0"/>
                <a:cs typeface="Arial" pitchFamily="34" charset="0"/>
              </a:rPr>
              <a:t>quả</a:t>
            </a:r>
            <a:r>
              <a:rPr lang="en-US" dirty="0" smtClean="0">
                <a:latin typeface="Arial" pitchFamily="34" charset="0"/>
                <a:cs typeface="Arial" pitchFamily="34" charset="0"/>
              </a:rPr>
              <a:t> </a:t>
            </a:r>
            <a:r>
              <a:rPr lang="en-US" dirty="0" err="1" smtClean="0">
                <a:latin typeface="Arial" pitchFamily="34" charset="0"/>
                <a:cs typeface="Arial" pitchFamily="34" charset="0"/>
              </a:rPr>
              <a:t>tìm</a:t>
            </a:r>
            <a:r>
              <a:rPr lang="en-US" dirty="0" smtClean="0">
                <a:latin typeface="Arial" pitchFamily="34" charset="0"/>
                <a:cs typeface="Arial" pitchFamily="34" charset="0"/>
              </a:rPr>
              <a:t> </a:t>
            </a:r>
            <a:r>
              <a:rPr lang="en-US" dirty="0" err="1" smtClean="0">
                <a:latin typeface="Arial" pitchFamily="34" charset="0"/>
                <a:cs typeface="Arial" pitchFamily="34" charset="0"/>
              </a:rPr>
              <a:t>thấy</a:t>
            </a:r>
            <a:r>
              <a:rPr lang="en-US" dirty="0" smtClean="0">
                <a:latin typeface="Arial" pitchFamily="34" charset="0"/>
                <a:cs typeface="Arial" pitchFamily="34" charset="0"/>
              </a:rPr>
              <a:t>, </a:t>
            </a:r>
            <a:r>
              <a:rPr lang="en-US" dirty="0" err="1" smtClean="0">
                <a:latin typeface="Arial" pitchFamily="34" charset="0"/>
                <a:cs typeface="Arial" pitchFamily="34" charset="0"/>
              </a:rPr>
              <a:t>hơp</a:t>
            </a:r>
            <a:r>
              <a:rPr lang="en-US" dirty="0" smtClean="0">
                <a:latin typeface="Arial" pitchFamily="34" charset="0"/>
                <a:cs typeface="Arial" pitchFamily="34" charset="0"/>
              </a:rPr>
              <a:t> </a:t>
            </a:r>
            <a:r>
              <a:rPr lang="en-US" dirty="0" err="1" smtClean="0">
                <a:latin typeface="Arial" pitchFamily="34" charset="0"/>
                <a:cs typeface="Arial" pitchFamily="34" charset="0"/>
              </a:rPr>
              <a:t>lệ</a:t>
            </a:r>
            <a:r>
              <a:rPr lang="en-US" dirty="0" smtClean="0">
                <a:latin typeface="Arial" pitchFamily="34" charset="0"/>
                <a:cs typeface="Arial" pitchFamily="34" charset="0"/>
              </a:rPr>
              <a:t>, </a:t>
            </a:r>
            <a:r>
              <a:rPr lang="en-US" dirty="0" err="1" smtClean="0">
                <a:latin typeface="Arial" pitchFamily="34" charset="0"/>
                <a:cs typeface="Arial" pitchFamily="34" charset="0"/>
              </a:rPr>
              <a:t>hàm</a:t>
            </a:r>
            <a:r>
              <a:rPr lang="en-US" dirty="0" smtClean="0">
                <a:latin typeface="Arial" pitchFamily="34" charset="0"/>
                <a:cs typeface="Arial" pitchFamily="34" charset="0"/>
              </a:rPr>
              <a:t> </a:t>
            </a:r>
            <a:r>
              <a:rPr lang="en-US" dirty="0" err="1" smtClean="0">
                <a:latin typeface="Arial" pitchFamily="34" charset="0"/>
                <a:cs typeface="Arial" pitchFamily="34" charset="0"/>
              </a:rPr>
              <a:t>trả</a:t>
            </a:r>
            <a:r>
              <a:rPr lang="en-US" dirty="0" smtClean="0">
                <a:latin typeface="Arial" pitchFamily="34" charset="0"/>
                <a:cs typeface="Arial" pitchFamily="34" charset="0"/>
              </a:rPr>
              <a:t> </a:t>
            </a:r>
            <a:r>
              <a:rPr lang="en-US" dirty="0" err="1" smtClean="0">
                <a:latin typeface="Arial" pitchFamily="34" charset="0"/>
                <a:cs typeface="Arial" pitchFamily="34" charset="0"/>
              </a:rPr>
              <a:t>về</a:t>
            </a:r>
            <a:r>
              <a:rPr lang="en-US" dirty="0" smtClean="0">
                <a:latin typeface="Arial" pitchFamily="34" charset="0"/>
                <a:cs typeface="Arial" pitchFamily="34" charset="0"/>
              </a:rPr>
              <a:t> true </a:t>
            </a:r>
            <a:r>
              <a:rPr lang="en-US" dirty="0" err="1" smtClean="0">
                <a:latin typeface="Arial" pitchFamily="34" charset="0"/>
                <a:cs typeface="Arial" pitchFamily="34" charset="0"/>
              </a:rPr>
              <a:t>và</a:t>
            </a:r>
            <a:r>
              <a:rPr lang="en-US" dirty="0" smtClean="0">
                <a:latin typeface="Arial" pitchFamily="34" charset="0"/>
                <a:cs typeface="Arial" pitchFamily="34" charset="0"/>
              </a:rPr>
              <a:t> </a:t>
            </a:r>
            <a:r>
              <a:rPr lang="en-US" dirty="0" err="1" smtClean="0">
                <a:latin typeface="Arial" pitchFamily="34" charset="0"/>
                <a:cs typeface="Arial" pitchFamily="34" charset="0"/>
              </a:rPr>
              <a:t>các</a:t>
            </a:r>
            <a:r>
              <a:rPr lang="en-US" dirty="0" smtClean="0">
                <a:latin typeface="Arial" pitchFamily="34" charset="0"/>
                <a:cs typeface="Arial" pitchFamily="34" charset="0"/>
              </a:rPr>
              <a:t> </a:t>
            </a:r>
            <a:r>
              <a:rPr lang="en-US" dirty="0" err="1" smtClean="0">
                <a:latin typeface="Arial" pitchFamily="34" charset="0"/>
                <a:cs typeface="Arial" pitchFamily="34" charset="0"/>
              </a:rPr>
              <a:t>kết</a:t>
            </a:r>
            <a:r>
              <a:rPr lang="en-US" dirty="0" smtClean="0">
                <a:latin typeface="Arial" pitchFamily="34" charset="0"/>
                <a:cs typeface="Arial" pitchFamily="34" charset="0"/>
              </a:rPr>
              <a:t> </a:t>
            </a:r>
            <a:r>
              <a:rPr lang="en-US" dirty="0" err="1" smtClean="0">
                <a:latin typeface="Arial" pitchFamily="34" charset="0"/>
                <a:cs typeface="Arial" pitchFamily="34" charset="0"/>
              </a:rPr>
              <a:t>quả</a:t>
            </a:r>
            <a:r>
              <a:rPr lang="en-US" dirty="0" smtClean="0">
                <a:latin typeface="Arial" pitchFamily="34" charset="0"/>
                <a:cs typeface="Arial" pitchFamily="34" charset="0"/>
              </a:rPr>
              <a:t> </a:t>
            </a:r>
            <a:r>
              <a:rPr lang="en-US" dirty="0" err="1" smtClean="0">
                <a:latin typeface="Arial" pitchFamily="34" charset="0"/>
                <a:cs typeface="Arial" pitchFamily="34" charset="0"/>
              </a:rPr>
              <a:t>đặt</a:t>
            </a:r>
            <a:r>
              <a:rPr lang="en-US" dirty="0" smtClean="0">
                <a:latin typeface="Arial" pitchFamily="34" charset="0"/>
                <a:cs typeface="Arial" pitchFamily="34" charset="0"/>
              </a:rPr>
              <a:t> </a:t>
            </a:r>
            <a:r>
              <a:rPr lang="en-US" dirty="0" err="1" smtClean="0">
                <a:latin typeface="Arial" pitchFamily="34" charset="0"/>
                <a:cs typeface="Arial" pitchFamily="34" charset="0"/>
              </a:rPr>
              <a:t>trong</a:t>
            </a:r>
            <a:r>
              <a:rPr lang="en-US" dirty="0" smtClean="0">
                <a:latin typeface="Arial" pitchFamily="34" charset="0"/>
                <a:cs typeface="Arial" pitchFamily="34" charset="0"/>
              </a:rPr>
              <a:t> $match</a:t>
            </a:r>
          </a:p>
          <a:p>
            <a:pPr lvl="2"/>
            <a:r>
              <a:rPr lang="en-US" dirty="0" err="1" smtClean="0">
                <a:latin typeface="Arial" pitchFamily="34" charset="0"/>
                <a:cs typeface="Arial" pitchFamily="34" charset="0"/>
              </a:rPr>
              <a:t>Nếu</a:t>
            </a:r>
            <a:r>
              <a:rPr lang="en-US" dirty="0" smtClean="0">
                <a:latin typeface="Arial" pitchFamily="34" charset="0"/>
                <a:cs typeface="Arial" pitchFamily="34" charset="0"/>
              </a:rPr>
              <a:t> </a:t>
            </a:r>
            <a:r>
              <a:rPr lang="en-US" dirty="0" err="1" smtClean="0">
                <a:latin typeface="Arial" pitchFamily="34" charset="0"/>
                <a:cs typeface="Arial" pitchFamily="34" charset="0"/>
              </a:rPr>
              <a:t>không</a:t>
            </a:r>
            <a:r>
              <a:rPr lang="en-US" dirty="0" smtClean="0">
                <a:latin typeface="Arial" pitchFamily="34" charset="0"/>
                <a:cs typeface="Arial" pitchFamily="34" charset="0"/>
              </a:rPr>
              <a:t> </a:t>
            </a:r>
            <a:r>
              <a:rPr lang="en-US" dirty="0" err="1" smtClean="0">
                <a:latin typeface="Arial" pitchFamily="34" charset="0"/>
                <a:cs typeface="Arial" pitchFamily="34" charset="0"/>
              </a:rPr>
              <a:t>tìm</a:t>
            </a:r>
            <a:r>
              <a:rPr lang="en-US" dirty="0" smtClean="0">
                <a:latin typeface="Arial" pitchFamily="34" charset="0"/>
                <a:cs typeface="Arial" pitchFamily="34" charset="0"/>
              </a:rPr>
              <a:t> </a:t>
            </a:r>
            <a:r>
              <a:rPr lang="en-US" dirty="0" err="1" smtClean="0">
                <a:latin typeface="Arial" pitchFamily="34" charset="0"/>
                <a:cs typeface="Arial" pitchFamily="34" charset="0"/>
              </a:rPr>
              <a:t>thấy</a:t>
            </a:r>
            <a:r>
              <a:rPr lang="en-US" dirty="0" smtClean="0">
                <a:latin typeface="Arial" pitchFamily="34" charset="0"/>
                <a:cs typeface="Arial" pitchFamily="34" charset="0"/>
              </a:rPr>
              <a:t>: </a:t>
            </a:r>
            <a:r>
              <a:rPr lang="en-US" dirty="0" err="1" smtClean="0">
                <a:latin typeface="Arial" pitchFamily="34" charset="0"/>
                <a:cs typeface="Arial" pitchFamily="34" charset="0"/>
              </a:rPr>
              <a:t>trả</a:t>
            </a:r>
            <a:r>
              <a:rPr lang="en-US" dirty="0" smtClean="0">
                <a:latin typeface="Arial" pitchFamily="34" charset="0"/>
                <a:cs typeface="Arial" pitchFamily="34" charset="0"/>
              </a:rPr>
              <a:t> </a:t>
            </a:r>
            <a:r>
              <a:rPr lang="en-US" dirty="0" err="1" smtClean="0">
                <a:latin typeface="Arial" pitchFamily="34" charset="0"/>
                <a:cs typeface="Arial" pitchFamily="34" charset="0"/>
              </a:rPr>
              <a:t>về</a:t>
            </a:r>
            <a:r>
              <a:rPr lang="en-US" dirty="0" smtClean="0">
                <a:latin typeface="Arial" pitchFamily="34" charset="0"/>
                <a:cs typeface="Arial" pitchFamily="34" charset="0"/>
              </a:rPr>
              <a:t> false.</a:t>
            </a:r>
          </a:p>
        </p:txBody>
      </p:sp>
    </p:spTree>
    <p:extLst>
      <p:ext uri="{BB962C8B-B14F-4D97-AF65-F5344CB8AC3E}">
        <p14:creationId xmlns:p14="http://schemas.microsoft.com/office/powerpoint/2010/main" val="2317731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preg_replace</a:t>
            </a:r>
            <a:r>
              <a:rPr lang="en-US" dirty="0" smtClean="0"/>
              <a:t> </a:t>
            </a:r>
            <a:r>
              <a:rPr lang="en-US" dirty="0" err="1" smtClean="0"/>
              <a:t>và</a:t>
            </a:r>
            <a:r>
              <a:rPr lang="en-US" dirty="0" smtClean="0"/>
              <a:t> </a:t>
            </a:r>
            <a:r>
              <a:rPr lang="en-US" dirty="0" err="1"/>
              <a:t>preg_match_all</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a:t>Hàm</a:t>
            </a:r>
            <a:r>
              <a:rPr lang="en-US" dirty="0"/>
              <a:t>: </a:t>
            </a:r>
            <a:r>
              <a:rPr lang="en-US" dirty="0" err="1"/>
              <a:t>preg_replace</a:t>
            </a:r>
            <a:r>
              <a:rPr lang="en-US" dirty="0"/>
              <a:t>: </a:t>
            </a:r>
            <a:r>
              <a:rPr lang="en-US" dirty="0" err="1"/>
              <a:t>sử</a:t>
            </a:r>
            <a:r>
              <a:rPr lang="en-US" dirty="0"/>
              <a:t> </a:t>
            </a:r>
            <a:r>
              <a:rPr lang="en-US" dirty="0" err="1"/>
              <a:t>dụng</a:t>
            </a:r>
            <a:r>
              <a:rPr lang="en-US" dirty="0"/>
              <a:t> </a:t>
            </a:r>
            <a:r>
              <a:rPr lang="en-US" dirty="0" err="1"/>
              <a:t>để</a:t>
            </a:r>
            <a:r>
              <a:rPr lang="en-US" dirty="0"/>
              <a:t> </a:t>
            </a:r>
            <a:r>
              <a:rPr lang="en-US" dirty="0" err="1"/>
              <a:t>tìm</a:t>
            </a:r>
            <a:r>
              <a:rPr lang="en-US" dirty="0"/>
              <a:t> </a:t>
            </a:r>
            <a:r>
              <a:rPr lang="en-US" dirty="0" err="1"/>
              <a:t>kiếm</a:t>
            </a:r>
            <a:r>
              <a:rPr lang="en-US" dirty="0"/>
              <a:t> </a:t>
            </a:r>
            <a:r>
              <a:rPr lang="en-US" dirty="0" err="1"/>
              <a:t>và</a:t>
            </a:r>
            <a:r>
              <a:rPr lang="en-US" dirty="0"/>
              <a:t> </a:t>
            </a:r>
            <a:r>
              <a:rPr lang="en-US" dirty="0" err="1"/>
              <a:t>thay</a:t>
            </a:r>
            <a:r>
              <a:rPr lang="en-US" dirty="0"/>
              <a:t> </a:t>
            </a:r>
            <a:r>
              <a:rPr lang="en-US" dirty="0" err="1"/>
              <a:t>thế</a:t>
            </a:r>
            <a:r>
              <a:rPr lang="en-US" dirty="0"/>
              <a:t> </a:t>
            </a:r>
            <a:r>
              <a:rPr lang="en-US" dirty="0" err="1"/>
              <a:t>dữ</a:t>
            </a:r>
            <a:r>
              <a:rPr lang="en-US" dirty="0"/>
              <a:t> </a:t>
            </a:r>
            <a:r>
              <a:rPr lang="en-US" dirty="0" err="1" smtClean="0"/>
              <a:t>liệu</a:t>
            </a:r>
            <a:r>
              <a:rPr lang="en-US" dirty="0" smtClean="0"/>
              <a:t>. </a:t>
            </a:r>
          </a:p>
          <a:p>
            <a:pPr lvl="1"/>
            <a:r>
              <a:rPr lang="en-US" dirty="0" err="1" smtClean="0"/>
              <a:t>preg_replace</a:t>
            </a:r>
            <a:r>
              <a:rPr lang="en-US" dirty="0" smtClean="0"/>
              <a:t> ($</a:t>
            </a:r>
            <a:r>
              <a:rPr lang="en-US" dirty="0"/>
              <a:t>pattern , </a:t>
            </a:r>
            <a:r>
              <a:rPr lang="en-US" dirty="0" smtClean="0"/>
              <a:t>$</a:t>
            </a:r>
            <a:r>
              <a:rPr lang="en-US" dirty="0"/>
              <a:t>replacement , </a:t>
            </a:r>
            <a:r>
              <a:rPr lang="en-US" dirty="0" smtClean="0"/>
              <a:t>$</a:t>
            </a:r>
            <a:r>
              <a:rPr lang="en-US" dirty="0"/>
              <a:t>subject [, </a:t>
            </a:r>
            <a:r>
              <a:rPr lang="en-US" dirty="0" smtClean="0"/>
              <a:t>$</a:t>
            </a:r>
            <a:r>
              <a:rPr lang="en-US" dirty="0"/>
              <a:t>limit = -1 [, </a:t>
            </a:r>
            <a:r>
              <a:rPr lang="en-US" dirty="0" smtClean="0"/>
              <a:t>&amp;$</a:t>
            </a:r>
            <a:r>
              <a:rPr lang="en-US" dirty="0"/>
              <a:t>count </a:t>
            </a:r>
            <a:r>
              <a:rPr lang="en-US" dirty="0" smtClean="0"/>
              <a:t>]] )</a:t>
            </a:r>
          </a:p>
          <a:p>
            <a:pPr lvl="1"/>
            <a:r>
              <a:rPr lang="en-US" dirty="0" smtClean="0"/>
              <a:t>$pattern: </a:t>
            </a:r>
            <a:r>
              <a:rPr lang="en-US" dirty="0" err="1" smtClean="0"/>
              <a:t>Mẫu</a:t>
            </a:r>
            <a:r>
              <a:rPr lang="en-US" dirty="0" smtClean="0"/>
              <a:t> </a:t>
            </a:r>
            <a:r>
              <a:rPr lang="en-US" dirty="0" err="1" smtClean="0"/>
              <a:t>cần</a:t>
            </a:r>
            <a:r>
              <a:rPr lang="en-US" dirty="0" smtClean="0"/>
              <a:t> </a:t>
            </a:r>
            <a:r>
              <a:rPr lang="en-US" dirty="0" err="1" smtClean="0"/>
              <a:t>tìm</a:t>
            </a:r>
            <a:r>
              <a:rPr lang="en-US" dirty="0" smtClean="0"/>
              <a:t> </a:t>
            </a:r>
            <a:r>
              <a:rPr lang="en-US" dirty="0" err="1" smtClean="0"/>
              <a:t>kiếm</a:t>
            </a:r>
            <a:r>
              <a:rPr lang="en-US" dirty="0" smtClean="0"/>
              <a:t> (</a:t>
            </a:r>
            <a:r>
              <a:rPr lang="en-US" dirty="0" err="1" smtClean="0"/>
              <a:t>mảng</a:t>
            </a:r>
            <a:r>
              <a:rPr lang="en-US" dirty="0" smtClean="0"/>
              <a:t> hay </a:t>
            </a:r>
            <a:r>
              <a:rPr lang="en-US" dirty="0" err="1" smtClean="0"/>
              <a:t>chuỗi</a:t>
            </a:r>
            <a:r>
              <a:rPr lang="en-US" dirty="0" smtClean="0"/>
              <a:t>). </a:t>
            </a:r>
          </a:p>
          <a:p>
            <a:pPr lvl="1"/>
            <a:r>
              <a:rPr lang="en-US" dirty="0" smtClean="0"/>
              <a:t>$replacement : </a:t>
            </a:r>
            <a:r>
              <a:rPr lang="en-US" dirty="0" err="1" smtClean="0"/>
              <a:t>giá</a:t>
            </a:r>
            <a:r>
              <a:rPr lang="en-US" dirty="0" smtClean="0"/>
              <a:t> </a:t>
            </a:r>
            <a:r>
              <a:rPr lang="en-US" dirty="0" err="1" smtClean="0"/>
              <a:t>trị</a:t>
            </a:r>
            <a:r>
              <a:rPr lang="en-US" dirty="0" smtClean="0"/>
              <a:t> </a:t>
            </a:r>
            <a:r>
              <a:rPr lang="en-US" dirty="0" err="1" smtClean="0"/>
              <a:t>thay</a:t>
            </a:r>
            <a:r>
              <a:rPr lang="en-US" dirty="0" smtClean="0"/>
              <a:t> </a:t>
            </a:r>
            <a:r>
              <a:rPr lang="en-US" dirty="0" err="1" smtClean="0"/>
              <a:t>thế</a:t>
            </a:r>
            <a:r>
              <a:rPr lang="en-US" dirty="0" smtClean="0"/>
              <a:t> (</a:t>
            </a:r>
            <a:r>
              <a:rPr lang="en-US" dirty="0" err="1" smtClean="0"/>
              <a:t>mảng</a:t>
            </a:r>
            <a:r>
              <a:rPr lang="en-US" dirty="0" smtClean="0"/>
              <a:t> hay </a:t>
            </a:r>
            <a:r>
              <a:rPr lang="en-US" dirty="0" err="1" smtClean="0"/>
              <a:t>chuỗi</a:t>
            </a:r>
            <a:r>
              <a:rPr lang="en-US" dirty="0" smtClean="0"/>
              <a:t>)</a:t>
            </a:r>
          </a:p>
          <a:p>
            <a:pPr lvl="1"/>
            <a:r>
              <a:rPr lang="en-US" dirty="0" smtClean="0"/>
              <a:t>$subject: </a:t>
            </a:r>
            <a:r>
              <a:rPr lang="en-US" dirty="0" err="1" smtClean="0"/>
              <a:t>mảng</a:t>
            </a:r>
            <a:r>
              <a:rPr lang="en-US" dirty="0" smtClean="0"/>
              <a:t> hay </a:t>
            </a:r>
            <a:r>
              <a:rPr lang="en-US" dirty="0" err="1" smtClean="0"/>
              <a:t>chuỗi</a:t>
            </a:r>
            <a:r>
              <a:rPr lang="en-US" dirty="0" smtClean="0"/>
              <a:t> </a:t>
            </a:r>
            <a:r>
              <a:rPr lang="en-US" dirty="0" err="1" smtClean="0"/>
              <a:t>để</a:t>
            </a:r>
            <a:r>
              <a:rPr lang="en-US" dirty="0" smtClean="0"/>
              <a:t> </a:t>
            </a:r>
            <a:r>
              <a:rPr lang="en-US" dirty="0" err="1" smtClean="0"/>
              <a:t>tìm</a:t>
            </a:r>
            <a:r>
              <a:rPr lang="en-US" dirty="0" smtClean="0"/>
              <a:t> </a:t>
            </a:r>
            <a:r>
              <a:rPr lang="en-US" dirty="0" err="1" smtClean="0"/>
              <a:t>kiếm</a:t>
            </a:r>
            <a:r>
              <a:rPr lang="en-US" dirty="0" smtClean="0"/>
              <a:t> </a:t>
            </a:r>
            <a:r>
              <a:rPr lang="en-US" dirty="0" err="1" smtClean="0"/>
              <a:t>và</a:t>
            </a:r>
            <a:r>
              <a:rPr lang="en-US" dirty="0" smtClean="0"/>
              <a:t> </a:t>
            </a:r>
            <a:r>
              <a:rPr lang="en-US" dirty="0" err="1" smtClean="0"/>
              <a:t>thay</a:t>
            </a:r>
            <a:r>
              <a:rPr lang="en-US" dirty="0" smtClean="0"/>
              <a:t> </a:t>
            </a:r>
            <a:r>
              <a:rPr lang="en-US" dirty="0" err="1" smtClean="0"/>
              <a:t>thế</a:t>
            </a:r>
            <a:r>
              <a:rPr lang="en-US" dirty="0" smtClean="0"/>
              <a:t>.</a:t>
            </a:r>
          </a:p>
          <a:p>
            <a:pPr lvl="1"/>
            <a:r>
              <a:rPr lang="en-US" dirty="0" smtClean="0"/>
              <a:t>$limit: </a:t>
            </a:r>
            <a:r>
              <a:rPr lang="en-US" dirty="0" err="1" smtClean="0"/>
              <a:t>số</a:t>
            </a:r>
            <a:r>
              <a:rPr lang="en-US" dirty="0" smtClean="0"/>
              <a:t> </a:t>
            </a:r>
            <a:r>
              <a:rPr lang="en-US" dirty="0" err="1" smtClean="0"/>
              <a:t>lần</a:t>
            </a:r>
            <a:r>
              <a:rPr lang="en-US" dirty="0" smtClean="0"/>
              <a:t> </a:t>
            </a:r>
            <a:r>
              <a:rPr lang="en-US" dirty="0" err="1" smtClean="0"/>
              <a:t>tìm</a:t>
            </a:r>
            <a:r>
              <a:rPr lang="en-US" dirty="0" smtClean="0"/>
              <a:t> </a:t>
            </a:r>
            <a:r>
              <a:rPr lang="en-US" dirty="0" err="1" smtClean="0"/>
              <a:t>kiếm</a:t>
            </a:r>
            <a:r>
              <a:rPr lang="en-US" dirty="0" smtClean="0"/>
              <a:t> </a:t>
            </a:r>
            <a:r>
              <a:rPr lang="en-US" dirty="0" err="1" smtClean="0"/>
              <a:t>thay</a:t>
            </a:r>
            <a:r>
              <a:rPr lang="en-US" dirty="0" smtClean="0"/>
              <a:t> </a:t>
            </a:r>
            <a:r>
              <a:rPr lang="en-US" dirty="0" err="1" smtClean="0"/>
              <a:t>thế</a:t>
            </a:r>
            <a:r>
              <a:rPr lang="en-US" dirty="0" smtClean="0"/>
              <a:t>. Default = -1: no limit</a:t>
            </a:r>
          </a:p>
          <a:p>
            <a:pPr lvl="1"/>
            <a:r>
              <a:rPr lang="en-US" dirty="0" smtClean="0"/>
              <a:t>$count: </a:t>
            </a:r>
            <a:r>
              <a:rPr lang="en-US" dirty="0" err="1" smtClean="0"/>
              <a:t>số</a:t>
            </a:r>
            <a:r>
              <a:rPr lang="en-US" dirty="0" smtClean="0"/>
              <a:t> </a:t>
            </a:r>
            <a:r>
              <a:rPr lang="en-US" dirty="0" err="1" smtClean="0"/>
              <a:t>lần</a:t>
            </a:r>
            <a:r>
              <a:rPr lang="en-US" dirty="0" smtClean="0"/>
              <a:t> </a:t>
            </a:r>
            <a:r>
              <a:rPr lang="en-US" dirty="0" err="1" smtClean="0"/>
              <a:t>được</a:t>
            </a:r>
            <a:r>
              <a:rPr lang="en-US" dirty="0" smtClean="0"/>
              <a:t> </a:t>
            </a:r>
            <a:r>
              <a:rPr lang="en-US" dirty="0" err="1" smtClean="0"/>
              <a:t>thay</a:t>
            </a:r>
            <a:r>
              <a:rPr lang="en-US" dirty="0" smtClean="0"/>
              <a:t> </a:t>
            </a:r>
            <a:r>
              <a:rPr lang="en-US" dirty="0" err="1" smtClean="0"/>
              <a:t>thế</a:t>
            </a:r>
            <a:r>
              <a:rPr lang="en-US" dirty="0" smtClean="0"/>
              <a:t>.</a:t>
            </a:r>
          </a:p>
          <a:p>
            <a:r>
              <a:rPr lang="en-US" dirty="0" err="1" smtClean="0"/>
              <a:t>Hàm</a:t>
            </a:r>
            <a:r>
              <a:rPr lang="en-US" dirty="0" smtClean="0"/>
              <a:t> </a:t>
            </a:r>
            <a:r>
              <a:rPr lang="en-US" dirty="0" err="1" smtClean="0"/>
              <a:t>preg_match_all</a:t>
            </a:r>
            <a:r>
              <a:rPr lang="en-US" dirty="0" smtClean="0"/>
              <a:t>:  </a:t>
            </a:r>
            <a:r>
              <a:rPr lang="en-US" dirty="0" err="1" smtClean="0"/>
              <a:t>giống</a:t>
            </a:r>
            <a:r>
              <a:rPr lang="en-US" dirty="0" smtClean="0"/>
              <a:t> </a:t>
            </a:r>
            <a:r>
              <a:rPr lang="en-US" dirty="0" err="1" smtClean="0"/>
              <a:t>hàm</a:t>
            </a:r>
            <a:r>
              <a:rPr lang="en-US" dirty="0" smtClean="0"/>
              <a:t> </a:t>
            </a:r>
            <a:r>
              <a:rPr lang="en-US" dirty="0" err="1" smtClean="0"/>
              <a:t>preg_match</a:t>
            </a:r>
            <a:r>
              <a:rPr lang="en-US" dirty="0" smtClean="0"/>
              <a:t>, </a:t>
            </a:r>
            <a:r>
              <a:rPr lang="en-US" dirty="0" err="1" smtClean="0"/>
              <a:t>nhưng</a:t>
            </a:r>
            <a:r>
              <a:rPr lang="en-US" dirty="0" smtClean="0"/>
              <a:t> </a:t>
            </a:r>
            <a:r>
              <a:rPr lang="en-US" dirty="0" err="1" smtClean="0"/>
              <a:t>trả</a:t>
            </a:r>
            <a:r>
              <a:rPr lang="en-US" dirty="0" smtClean="0"/>
              <a:t> </a:t>
            </a:r>
            <a:r>
              <a:rPr lang="en-US" dirty="0" err="1" smtClean="0"/>
              <a:t>về</a:t>
            </a:r>
            <a:r>
              <a:rPr lang="en-US" dirty="0" smtClean="0"/>
              <a:t> </a:t>
            </a:r>
            <a:r>
              <a:rPr lang="en-US" dirty="0" err="1" smtClean="0"/>
              <a:t>tất</a:t>
            </a:r>
            <a:r>
              <a:rPr lang="en-US" dirty="0" smtClean="0"/>
              <a:t> </a:t>
            </a:r>
            <a:r>
              <a:rPr lang="en-US" dirty="0" err="1" smtClean="0"/>
              <a:t>cả</a:t>
            </a:r>
            <a:r>
              <a:rPr lang="en-US" dirty="0" smtClean="0"/>
              <a:t> </a:t>
            </a:r>
            <a:r>
              <a:rPr lang="en-US" dirty="0" err="1" smtClean="0"/>
              <a:t>các</a:t>
            </a:r>
            <a:r>
              <a:rPr lang="en-US" dirty="0" smtClean="0"/>
              <a:t> </a:t>
            </a:r>
            <a:r>
              <a:rPr lang="en-US" dirty="0" err="1" smtClean="0"/>
              <a:t>kết</a:t>
            </a:r>
            <a:r>
              <a:rPr lang="en-US" dirty="0" smtClean="0"/>
              <a:t> </a:t>
            </a:r>
            <a:r>
              <a:rPr lang="en-US" dirty="0" err="1" smtClean="0"/>
              <a:t>quả</a:t>
            </a:r>
            <a:r>
              <a:rPr lang="en-US" dirty="0" smtClean="0"/>
              <a:t> </a:t>
            </a:r>
            <a:r>
              <a:rPr lang="en-US" dirty="0" err="1" smtClean="0"/>
              <a:t>trong</a:t>
            </a:r>
            <a:r>
              <a:rPr lang="en-US" dirty="0" smtClean="0"/>
              <a:t> $match.</a:t>
            </a:r>
          </a:p>
          <a:p>
            <a:pPr lvl="1"/>
            <a:endParaRPr lang="en-US" dirty="0" smtClean="0"/>
          </a:p>
          <a:p>
            <a:pPr marL="0" indent="0">
              <a:buNone/>
            </a:pPr>
            <a:r>
              <a:rPr lang="en-US" dirty="0" smtClean="0"/>
              <a:t>	</a:t>
            </a:r>
            <a:endParaRPr lang="en-US" dirty="0"/>
          </a:p>
          <a:p>
            <a:endParaRPr lang="en-US" dirty="0"/>
          </a:p>
        </p:txBody>
      </p:sp>
    </p:spTree>
    <p:extLst>
      <p:ext uri="{BB962C8B-B14F-4D97-AF65-F5344CB8AC3E}">
        <p14:creationId xmlns:p14="http://schemas.microsoft.com/office/powerpoint/2010/main" val="24390476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a:xfrm>
            <a:off x="457200" y="1412776"/>
            <a:ext cx="8229600" cy="5328592"/>
          </a:xfrm>
        </p:spPr>
        <p:txBody>
          <a:bodyPr>
            <a:normAutofit fontScale="77500" lnSpcReduction="20000"/>
          </a:bodyPr>
          <a:lstStyle/>
          <a:p>
            <a:r>
              <a:rPr lang="en-US" dirty="0" err="1" smtClean="0"/>
              <a:t>Kiểm</a:t>
            </a:r>
            <a:r>
              <a:rPr lang="en-US" dirty="0" smtClean="0"/>
              <a:t> </a:t>
            </a:r>
            <a:r>
              <a:rPr lang="en-US" dirty="0" err="1" smtClean="0"/>
              <a:t>tra</a:t>
            </a:r>
            <a:r>
              <a:rPr lang="en-US" dirty="0" smtClean="0"/>
              <a:t> </a:t>
            </a:r>
            <a:r>
              <a:rPr lang="en-US" dirty="0" err="1" smtClean="0"/>
              <a:t>tên</a:t>
            </a:r>
            <a:r>
              <a:rPr lang="en-US" dirty="0" smtClean="0"/>
              <a:t> </a:t>
            </a:r>
            <a:r>
              <a:rPr lang="en-US" dirty="0" err="1" smtClean="0"/>
              <a:t>và</a:t>
            </a:r>
            <a:r>
              <a:rPr lang="en-US" dirty="0" smtClean="0"/>
              <a:t> email </a:t>
            </a:r>
            <a:r>
              <a:rPr lang="en-US" dirty="0" err="1" smtClean="0"/>
              <a:t>có</a:t>
            </a:r>
            <a:r>
              <a:rPr lang="en-US" dirty="0" smtClean="0"/>
              <a:t> </a:t>
            </a:r>
            <a:r>
              <a:rPr lang="en-US" dirty="0" err="1" smtClean="0"/>
              <a:t>hợp</a:t>
            </a:r>
            <a:r>
              <a:rPr lang="en-US" dirty="0" smtClean="0"/>
              <a:t> </a:t>
            </a:r>
            <a:r>
              <a:rPr lang="en-US" dirty="0" err="1" smtClean="0"/>
              <a:t>lệ</a:t>
            </a:r>
            <a:r>
              <a:rPr lang="en-US" dirty="0" smtClean="0"/>
              <a:t> </a:t>
            </a:r>
            <a:r>
              <a:rPr lang="en-US" dirty="0" err="1" smtClean="0"/>
              <a:t>không</a:t>
            </a:r>
            <a:r>
              <a:rPr lang="en-US" dirty="0" smtClean="0"/>
              <a:t>?</a:t>
            </a:r>
          </a:p>
          <a:p>
            <a:pPr marL="0" indent="0">
              <a:buNone/>
            </a:pPr>
            <a:r>
              <a:rPr lang="en-US" dirty="0"/>
              <a:t>&lt;?</a:t>
            </a:r>
            <a:r>
              <a:rPr lang="en-US" dirty="0" err="1" smtClean="0"/>
              <a:t>php</a:t>
            </a:r>
            <a:r>
              <a:rPr lang="en-US" dirty="0" smtClean="0"/>
              <a:t>		$name </a:t>
            </a:r>
            <a:r>
              <a:rPr lang="en-US" dirty="0"/>
              <a:t>= "Nguyen ";</a:t>
            </a:r>
          </a:p>
          <a:p>
            <a:pPr marL="0" indent="0">
              <a:buNone/>
            </a:pPr>
            <a:r>
              <a:rPr lang="en-US" dirty="0"/>
              <a:t>if (</a:t>
            </a:r>
            <a:r>
              <a:rPr lang="en-US" dirty="0" err="1"/>
              <a:t>preg_match</a:t>
            </a:r>
            <a:r>
              <a:rPr lang="en-US" dirty="0"/>
              <a:t>("/^[a-</a:t>
            </a:r>
            <a:r>
              <a:rPr lang="en-US" dirty="0" err="1"/>
              <a:t>zA</a:t>
            </a:r>
            <a:r>
              <a:rPr lang="en-US" dirty="0"/>
              <a:t>-Z ]*$/",$name)) </a:t>
            </a:r>
            <a:endParaRPr lang="en-US" dirty="0" smtClean="0"/>
          </a:p>
          <a:p>
            <a:pPr marL="0" indent="0">
              <a:buNone/>
            </a:pPr>
            <a:r>
              <a:rPr lang="en-US" dirty="0"/>
              <a:t>	</a:t>
            </a:r>
            <a:r>
              <a:rPr lang="en-US" dirty="0" smtClean="0"/>
              <a:t>  </a:t>
            </a:r>
            <a:r>
              <a:rPr lang="en-US" dirty="0"/>
              <a:t>echo $name ." is valid name</a:t>
            </a:r>
            <a:r>
              <a:rPr lang="en-US" dirty="0" smtClean="0"/>
              <a:t>";</a:t>
            </a:r>
            <a:endParaRPr lang="en-US" dirty="0"/>
          </a:p>
          <a:p>
            <a:pPr marL="0" indent="0">
              <a:buNone/>
            </a:pPr>
            <a:r>
              <a:rPr lang="en-US" dirty="0" smtClean="0"/>
              <a:t>else    </a:t>
            </a:r>
            <a:r>
              <a:rPr lang="en-US" dirty="0"/>
              <a:t>echo "$name: Only letters and white space allowed </a:t>
            </a:r>
            <a:r>
              <a:rPr lang="en-US" dirty="0" smtClean="0"/>
              <a:t>";</a:t>
            </a:r>
            <a:endParaRPr lang="en-US" dirty="0"/>
          </a:p>
          <a:p>
            <a:pPr marL="0" indent="0">
              <a:buNone/>
            </a:pPr>
            <a:endParaRPr lang="en-US" dirty="0" smtClean="0"/>
          </a:p>
          <a:p>
            <a:pPr marL="0" indent="0">
              <a:buNone/>
            </a:pPr>
            <a:r>
              <a:rPr lang="en-US" dirty="0" smtClean="0"/>
              <a:t>$</a:t>
            </a:r>
            <a:r>
              <a:rPr lang="en-US" dirty="0"/>
              <a:t>email = "</a:t>
            </a:r>
            <a:r>
              <a:rPr lang="en-US" dirty="0" err="1"/>
              <a:t>abc</a:t>
            </a:r>
            <a:r>
              <a:rPr lang="en-US" dirty="0"/>
              <a:t> 123@lolhaha"; // Invalid email address </a:t>
            </a:r>
          </a:p>
          <a:p>
            <a:pPr marL="0" indent="0">
              <a:buNone/>
            </a:pPr>
            <a:r>
              <a:rPr lang="en-US" dirty="0"/>
              <a:t>$regex = "/^[a-zA-Z0-9_.+-]+@[a-zA-Z0-9-]+\.[a-zA-Z0-9-.]+$/"; </a:t>
            </a:r>
          </a:p>
          <a:p>
            <a:pPr marL="0" indent="0">
              <a:buNone/>
            </a:pPr>
            <a:r>
              <a:rPr lang="en-US" dirty="0"/>
              <a:t>if ( </a:t>
            </a:r>
            <a:r>
              <a:rPr lang="en-US" dirty="0" err="1"/>
              <a:t>preg_match</a:t>
            </a:r>
            <a:r>
              <a:rPr lang="en-US" dirty="0"/>
              <a:t>( $regex, $email ) ) </a:t>
            </a:r>
            <a:endParaRPr lang="en-US" dirty="0" smtClean="0"/>
          </a:p>
          <a:p>
            <a:pPr marL="0" indent="0">
              <a:buNone/>
            </a:pPr>
            <a:r>
              <a:rPr lang="en-US" dirty="0" smtClean="0"/>
              <a:t>    	 </a:t>
            </a:r>
            <a:r>
              <a:rPr lang="en-US" dirty="0"/>
              <a:t>echo $email . " is a valid email. We can accept it</a:t>
            </a:r>
            <a:r>
              <a:rPr lang="en-US" dirty="0" smtClean="0"/>
              <a:t>.";</a:t>
            </a:r>
          </a:p>
          <a:p>
            <a:pPr marL="0" indent="0">
              <a:buNone/>
            </a:pPr>
            <a:r>
              <a:rPr lang="en-US" dirty="0" smtClean="0"/>
              <a:t> </a:t>
            </a:r>
            <a:r>
              <a:rPr lang="en-US" dirty="0"/>
              <a:t>else </a:t>
            </a:r>
            <a:r>
              <a:rPr lang="en-US" dirty="0" smtClean="0"/>
              <a:t>   </a:t>
            </a:r>
            <a:r>
              <a:rPr lang="en-US" dirty="0"/>
              <a:t>echo $email . " is an invalid email. Please try again</a:t>
            </a:r>
            <a:r>
              <a:rPr lang="en-US" dirty="0" smtClean="0"/>
              <a:t>.";</a:t>
            </a:r>
            <a:endParaRPr lang="en-US" dirty="0"/>
          </a:p>
          <a:p>
            <a:pPr marL="0" indent="0">
              <a:buNone/>
            </a:pPr>
            <a:r>
              <a:rPr lang="en-US" dirty="0" smtClean="0"/>
              <a:t>?&gt;</a:t>
            </a:r>
          </a:p>
        </p:txBody>
      </p:sp>
    </p:spTree>
    <p:extLst>
      <p:ext uri="{BB962C8B-B14F-4D97-AF65-F5344CB8AC3E}">
        <p14:creationId xmlns:p14="http://schemas.microsoft.com/office/powerpoint/2010/main" val="140403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Giới</a:t>
            </a:r>
            <a:r>
              <a:rPr lang="en-US" dirty="0" smtClean="0"/>
              <a:t> </a:t>
            </a:r>
            <a:r>
              <a:rPr lang="en-US" dirty="0" err="1" smtClean="0"/>
              <a:t>thiệu</a:t>
            </a:r>
            <a:endParaRPr lang="en-US" dirty="0"/>
          </a:p>
        </p:txBody>
      </p:sp>
      <p:sp>
        <p:nvSpPr>
          <p:cNvPr id="3" name="Content Placeholder 2"/>
          <p:cNvSpPr>
            <a:spLocks noGrp="1"/>
          </p:cNvSpPr>
          <p:nvPr>
            <p:ph idx="1"/>
          </p:nvPr>
        </p:nvSpPr>
        <p:spPr/>
        <p:txBody>
          <a:bodyPr/>
          <a:lstStyle/>
          <a:p>
            <a:r>
              <a:rPr lang="en-US" dirty="0" err="1" smtClean="0"/>
              <a:t>Chuỗi</a:t>
            </a:r>
            <a:r>
              <a:rPr lang="en-US" dirty="0" smtClean="0"/>
              <a:t> </a:t>
            </a:r>
            <a:r>
              <a:rPr lang="en-US" dirty="0" err="1" smtClean="0"/>
              <a:t>là</a:t>
            </a:r>
            <a:r>
              <a:rPr lang="en-US" dirty="0" smtClean="0"/>
              <a:t> </a:t>
            </a:r>
            <a:r>
              <a:rPr lang="en-US" dirty="0" err="1" smtClean="0"/>
              <a:t>một</a:t>
            </a:r>
            <a:r>
              <a:rPr lang="en-US" dirty="0" smtClean="0"/>
              <a:t> </a:t>
            </a:r>
            <a:r>
              <a:rPr lang="en-US" dirty="0" err="1" smtClean="0"/>
              <a:t>thành</a:t>
            </a:r>
            <a:r>
              <a:rPr lang="en-US" dirty="0" smtClean="0"/>
              <a:t> </a:t>
            </a:r>
            <a:r>
              <a:rPr lang="en-US" dirty="0" err="1" smtClean="0"/>
              <a:t>phần</a:t>
            </a:r>
            <a:r>
              <a:rPr lang="en-US" dirty="0" smtClean="0"/>
              <a:t> </a:t>
            </a:r>
            <a:r>
              <a:rPr lang="en-US" dirty="0" err="1" smtClean="0"/>
              <a:t>rất</a:t>
            </a:r>
            <a:r>
              <a:rPr lang="en-US" dirty="0" smtClean="0"/>
              <a:t> </a:t>
            </a:r>
            <a:r>
              <a:rPr lang="en-US" dirty="0" err="1" smtClean="0"/>
              <a:t>quan</a:t>
            </a:r>
            <a:r>
              <a:rPr lang="en-US" dirty="0" smtClean="0"/>
              <a:t> </a:t>
            </a:r>
            <a:r>
              <a:rPr lang="en-US" dirty="0" err="1" smtClean="0"/>
              <a:t>trọng</a:t>
            </a:r>
            <a:r>
              <a:rPr lang="en-US" dirty="0" smtClean="0"/>
              <a:t> </a:t>
            </a:r>
            <a:r>
              <a:rPr lang="en-US" dirty="0" err="1" smtClean="0"/>
              <a:t>và</a:t>
            </a:r>
            <a:r>
              <a:rPr lang="en-US" dirty="0" smtClean="0"/>
              <a:t> </a:t>
            </a:r>
            <a:r>
              <a:rPr lang="en-US" dirty="0" err="1" smtClean="0"/>
              <a:t>được</a:t>
            </a:r>
            <a:r>
              <a:rPr lang="en-US" dirty="0" smtClean="0"/>
              <a:t> </a:t>
            </a:r>
            <a:r>
              <a:rPr lang="en-US" dirty="0" err="1" smtClean="0"/>
              <a:t>sử</a:t>
            </a:r>
            <a:r>
              <a:rPr lang="en-US" dirty="0" smtClean="0"/>
              <a:t> </a:t>
            </a:r>
            <a:r>
              <a:rPr lang="en-US" dirty="0" err="1" smtClean="0"/>
              <a:t>dụng</a:t>
            </a:r>
            <a:r>
              <a:rPr lang="en-US" dirty="0" smtClean="0"/>
              <a:t> ở </a:t>
            </a:r>
            <a:r>
              <a:rPr lang="en-US" dirty="0" err="1" smtClean="0"/>
              <a:t>mọi</a:t>
            </a:r>
            <a:r>
              <a:rPr lang="en-US" dirty="0" smtClean="0"/>
              <a:t> </a:t>
            </a:r>
            <a:r>
              <a:rPr lang="en-US" dirty="0" err="1" smtClean="0"/>
              <a:t>nơi</a:t>
            </a:r>
            <a:r>
              <a:rPr lang="en-US" dirty="0" smtClean="0"/>
              <a:t> </a:t>
            </a:r>
            <a:r>
              <a:rPr lang="en-US" dirty="0" err="1" smtClean="0"/>
              <a:t>trong</a:t>
            </a:r>
            <a:r>
              <a:rPr lang="en-US" dirty="0" smtClean="0"/>
              <a:t> </a:t>
            </a:r>
            <a:r>
              <a:rPr lang="en-US" dirty="0" err="1" smtClean="0"/>
              <a:t>các</a:t>
            </a:r>
            <a:r>
              <a:rPr lang="en-US" dirty="0" smtClean="0"/>
              <a:t> </a:t>
            </a:r>
            <a:r>
              <a:rPr lang="en-US" dirty="0" err="1" smtClean="0"/>
              <a:t>trang</a:t>
            </a:r>
            <a:r>
              <a:rPr lang="en-US" dirty="0" smtClean="0"/>
              <a:t> web.</a:t>
            </a:r>
          </a:p>
          <a:p>
            <a:r>
              <a:rPr lang="en-US" dirty="0" err="1" smtClean="0"/>
              <a:t>Có</a:t>
            </a:r>
            <a:r>
              <a:rPr lang="en-US" dirty="0" smtClean="0"/>
              <a:t> </a:t>
            </a:r>
            <a:r>
              <a:rPr lang="en-US" dirty="0" err="1" smtClean="0"/>
              <a:t>rất</a:t>
            </a:r>
            <a:r>
              <a:rPr lang="en-US" dirty="0" smtClean="0"/>
              <a:t> </a:t>
            </a:r>
            <a:r>
              <a:rPr lang="en-US" dirty="0" err="1" smtClean="0"/>
              <a:t>nhiều</a:t>
            </a:r>
            <a:r>
              <a:rPr lang="en-US" dirty="0" smtClean="0"/>
              <a:t> </a:t>
            </a:r>
            <a:r>
              <a:rPr lang="en-US" dirty="0" err="1" smtClean="0"/>
              <a:t>hàm</a:t>
            </a:r>
            <a:r>
              <a:rPr lang="en-US" dirty="0" smtClean="0"/>
              <a:t> </a:t>
            </a:r>
            <a:r>
              <a:rPr lang="en-US" dirty="0" err="1" smtClean="0"/>
              <a:t>được</a:t>
            </a:r>
            <a:r>
              <a:rPr lang="en-US" dirty="0" smtClean="0"/>
              <a:t> </a:t>
            </a:r>
            <a:r>
              <a:rPr lang="en-US" dirty="0" err="1" smtClean="0"/>
              <a:t>xây</a:t>
            </a:r>
            <a:r>
              <a:rPr lang="en-US" dirty="0" smtClean="0"/>
              <a:t> </a:t>
            </a:r>
            <a:r>
              <a:rPr lang="en-US" dirty="0" err="1" smtClean="0"/>
              <a:t>dựng</a:t>
            </a:r>
            <a:r>
              <a:rPr lang="en-US" dirty="0" smtClean="0"/>
              <a:t> </a:t>
            </a:r>
            <a:r>
              <a:rPr lang="en-US" dirty="0" err="1" smtClean="0"/>
              <a:t>để</a:t>
            </a:r>
            <a:r>
              <a:rPr lang="en-US" dirty="0" smtClean="0"/>
              <a:t> </a:t>
            </a:r>
            <a:r>
              <a:rPr lang="en-US" dirty="0" err="1" smtClean="0"/>
              <a:t>người</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thuận</a:t>
            </a:r>
            <a:r>
              <a:rPr lang="en-US" dirty="0" smtClean="0"/>
              <a:t> </a:t>
            </a:r>
            <a:r>
              <a:rPr lang="en-US" dirty="0" err="1" smtClean="0"/>
              <a:t>lợi</a:t>
            </a:r>
            <a:r>
              <a:rPr lang="en-US" dirty="0" smtClean="0"/>
              <a:t> </a:t>
            </a:r>
            <a:r>
              <a:rPr lang="en-US" dirty="0" err="1" smtClean="0"/>
              <a:t>thao</a:t>
            </a:r>
            <a:r>
              <a:rPr lang="en-US" dirty="0" smtClean="0"/>
              <a:t> </a:t>
            </a:r>
            <a:r>
              <a:rPr lang="en-US" dirty="0" err="1" smtClean="0"/>
              <a:t>tác</a:t>
            </a:r>
            <a:r>
              <a:rPr lang="en-US" dirty="0" smtClean="0"/>
              <a:t> </a:t>
            </a:r>
            <a:r>
              <a:rPr lang="en-US" dirty="0" err="1" smtClean="0"/>
              <a:t>với</a:t>
            </a:r>
            <a:r>
              <a:rPr lang="en-US" dirty="0" smtClean="0"/>
              <a:t> </a:t>
            </a:r>
            <a:r>
              <a:rPr lang="en-US" dirty="0" err="1" smtClean="0"/>
              <a:t>chuỗi</a:t>
            </a:r>
            <a:r>
              <a:rPr lang="en-US" dirty="0" smtClean="0"/>
              <a:t>.</a:t>
            </a:r>
          </a:p>
          <a:p>
            <a:r>
              <a:rPr lang="en-US" dirty="0" err="1" smtClean="0"/>
              <a:t>Luôn</a:t>
            </a:r>
            <a:r>
              <a:rPr lang="en-US" dirty="0" smtClean="0"/>
              <a:t> </a:t>
            </a:r>
            <a:r>
              <a:rPr lang="en-US" dirty="0" err="1" smtClean="0"/>
              <a:t>cần</a:t>
            </a:r>
            <a:r>
              <a:rPr lang="en-US" dirty="0" smtClean="0"/>
              <a:t> </a:t>
            </a:r>
            <a:r>
              <a:rPr lang="en-US" dirty="0" err="1" smtClean="0"/>
              <a:t>kiểm</a:t>
            </a:r>
            <a:r>
              <a:rPr lang="en-US" dirty="0" smtClean="0"/>
              <a:t> </a:t>
            </a:r>
            <a:r>
              <a:rPr lang="en-US" dirty="0" err="1" smtClean="0"/>
              <a:t>tra</a:t>
            </a:r>
            <a:r>
              <a:rPr lang="en-US" dirty="0" smtClean="0"/>
              <a:t> </a:t>
            </a:r>
            <a:r>
              <a:rPr lang="en-US" dirty="0" err="1" smtClean="0"/>
              <a:t>các</a:t>
            </a:r>
            <a:r>
              <a:rPr lang="en-US" dirty="0" smtClean="0"/>
              <a:t> </a:t>
            </a:r>
            <a:r>
              <a:rPr lang="en-US" dirty="0" err="1" smtClean="0"/>
              <a:t>giá</a:t>
            </a:r>
            <a:r>
              <a:rPr lang="en-US" dirty="0" smtClean="0"/>
              <a:t> </a:t>
            </a:r>
            <a:r>
              <a:rPr lang="en-US" dirty="0" err="1" smtClean="0"/>
              <a:t>trị</a:t>
            </a:r>
            <a:r>
              <a:rPr lang="en-US" dirty="0" smtClean="0"/>
              <a:t> </a:t>
            </a:r>
            <a:r>
              <a:rPr lang="en-US" dirty="0" err="1" smtClean="0"/>
              <a:t>dạng</a:t>
            </a:r>
            <a:r>
              <a:rPr lang="en-US" dirty="0" smtClean="0"/>
              <a:t> </a:t>
            </a:r>
            <a:r>
              <a:rPr lang="en-US" dirty="0" err="1" smtClean="0"/>
              <a:t>chuỗi</a:t>
            </a:r>
            <a:r>
              <a:rPr lang="en-US" dirty="0" smtClean="0"/>
              <a:t> </a:t>
            </a:r>
            <a:r>
              <a:rPr lang="en-US" dirty="0" err="1" smtClean="0"/>
              <a:t>hợp</a:t>
            </a:r>
            <a:r>
              <a:rPr lang="en-US" dirty="0" smtClean="0"/>
              <a:t> </a:t>
            </a:r>
            <a:r>
              <a:rPr lang="en-US" dirty="0" err="1" smtClean="0"/>
              <a:t>lệ</a:t>
            </a:r>
            <a:r>
              <a:rPr lang="en-US" dirty="0" smtClean="0"/>
              <a:t> </a:t>
            </a:r>
            <a:r>
              <a:rPr lang="en-US" dirty="0" err="1" smtClean="0"/>
              <a:t>trước</a:t>
            </a:r>
            <a:r>
              <a:rPr lang="en-US" dirty="0" smtClean="0"/>
              <a:t> </a:t>
            </a:r>
            <a:r>
              <a:rPr lang="en-US" dirty="0" err="1" smtClean="0"/>
              <a:t>khi</a:t>
            </a:r>
            <a:r>
              <a:rPr lang="en-US" dirty="0" smtClean="0"/>
              <a:t> </a:t>
            </a:r>
            <a:r>
              <a:rPr lang="en-US" dirty="0" err="1" smtClean="0"/>
              <a:t>lưu</a:t>
            </a:r>
            <a:r>
              <a:rPr lang="en-US" dirty="0" smtClean="0"/>
              <a:t> </a:t>
            </a:r>
            <a:r>
              <a:rPr lang="en-US" dirty="0" err="1" smtClean="0"/>
              <a:t>trữ</a:t>
            </a:r>
            <a:r>
              <a:rPr lang="en-US" dirty="0" smtClean="0"/>
              <a:t> </a:t>
            </a:r>
            <a:r>
              <a:rPr lang="en-US" dirty="0" err="1" smtClean="0"/>
              <a:t>trong</a:t>
            </a:r>
            <a:r>
              <a:rPr lang="en-US" dirty="0" smtClean="0"/>
              <a:t> </a:t>
            </a:r>
            <a:r>
              <a:rPr lang="en-US" dirty="0" err="1" smtClean="0"/>
              <a:t>csdl</a:t>
            </a:r>
            <a:r>
              <a:rPr lang="en-US" dirty="0" smtClean="0"/>
              <a:t>: email, </a:t>
            </a:r>
            <a:r>
              <a:rPr lang="en-US" dirty="0" err="1" smtClean="0"/>
              <a:t>mật</a:t>
            </a:r>
            <a:r>
              <a:rPr lang="en-US" dirty="0" smtClean="0"/>
              <a:t> </a:t>
            </a:r>
            <a:r>
              <a:rPr lang="en-US" dirty="0" err="1" smtClean="0"/>
              <a:t>khẩu</a:t>
            </a:r>
            <a:r>
              <a:rPr lang="en-US" dirty="0" smtClean="0"/>
              <a:t>, …</a:t>
            </a:r>
            <a:endParaRPr lang="en-US" dirty="0"/>
          </a:p>
        </p:txBody>
      </p:sp>
    </p:spTree>
    <p:extLst>
      <p:ext uri="{BB962C8B-B14F-4D97-AF65-F5344CB8AC3E}">
        <p14:creationId xmlns:p14="http://schemas.microsoft.com/office/powerpoint/2010/main" val="10014545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a:xfrm>
            <a:off x="457200" y="1268760"/>
            <a:ext cx="8229600" cy="4857403"/>
          </a:xfrm>
        </p:spPr>
        <p:txBody>
          <a:bodyPr>
            <a:normAutofit fontScale="85000" lnSpcReduction="20000"/>
          </a:bodyPr>
          <a:lstStyle/>
          <a:p>
            <a:r>
              <a:rPr lang="en-US" dirty="0" err="1" smtClean="0"/>
              <a:t>Tách</a:t>
            </a:r>
            <a:r>
              <a:rPr lang="en-US" dirty="0" smtClean="0"/>
              <a:t> </a:t>
            </a:r>
            <a:r>
              <a:rPr lang="en-US" dirty="0" err="1" smtClean="0"/>
              <a:t>thông</a:t>
            </a:r>
            <a:r>
              <a:rPr lang="en-US" dirty="0" smtClean="0"/>
              <a:t> tin host </a:t>
            </a:r>
            <a:r>
              <a:rPr lang="en-US" dirty="0" err="1" smtClean="0"/>
              <a:t>và</a:t>
            </a:r>
            <a:r>
              <a:rPr lang="en-US" dirty="0" smtClean="0"/>
              <a:t> domain</a:t>
            </a:r>
          </a:p>
          <a:p>
            <a:pPr marL="400050" lvl="1" indent="0">
              <a:buNone/>
            </a:pPr>
            <a:r>
              <a:rPr lang="en-US" dirty="0" smtClean="0"/>
              <a:t>&lt;?</a:t>
            </a:r>
            <a:r>
              <a:rPr lang="en-US" dirty="0" err="1"/>
              <a:t>php</a:t>
            </a:r>
            <a:endParaRPr lang="en-US" dirty="0"/>
          </a:p>
          <a:p>
            <a:pPr marL="400050" lvl="1" indent="0">
              <a:buNone/>
            </a:pPr>
            <a:r>
              <a:rPr lang="en-US" dirty="0"/>
              <a:t>$</a:t>
            </a:r>
            <a:r>
              <a:rPr lang="en-US" dirty="0" err="1"/>
              <a:t>url</a:t>
            </a:r>
            <a:r>
              <a:rPr lang="en-US" dirty="0"/>
              <a:t> = "http://www.php.net/index.html";</a:t>
            </a:r>
          </a:p>
          <a:p>
            <a:pPr marL="400050" lvl="1" indent="0">
              <a:buNone/>
            </a:pPr>
            <a:r>
              <a:rPr lang="en-US" dirty="0"/>
              <a:t>$pattern = '@^(?:http://)?([^/]+)@i';</a:t>
            </a:r>
          </a:p>
          <a:p>
            <a:pPr marL="400050" lvl="1" indent="0">
              <a:buNone/>
            </a:pPr>
            <a:r>
              <a:rPr lang="en-US" dirty="0" err="1"/>
              <a:t>preg_match</a:t>
            </a:r>
            <a:r>
              <a:rPr lang="en-US" dirty="0"/>
              <a:t>($pattern , $</a:t>
            </a:r>
            <a:r>
              <a:rPr lang="en-US" dirty="0" err="1"/>
              <a:t>url</a:t>
            </a:r>
            <a:r>
              <a:rPr lang="en-US" dirty="0"/>
              <a:t>, $matches);</a:t>
            </a:r>
          </a:p>
          <a:p>
            <a:pPr marL="400050" lvl="1" indent="0">
              <a:buNone/>
            </a:pPr>
            <a:r>
              <a:rPr lang="en-US" dirty="0"/>
              <a:t>$host = $matches[1];</a:t>
            </a:r>
          </a:p>
          <a:p>
            <a:pPr marL="400050" lvl="1" indent="0">
              <a:buNone/>
            </a:pPr>
            <a:r>
              <a:rPr lang="en-US" dirty="0" smtClean="0"/>
              <a:t>echo </a:t>
            </a:r>
            <a:r>
              <a:rPr lang="en-US" dirty="0"/>
              <a:t>"</a:t>
            </a:r>
            <a:r>
              <a:rPr lang="en-US" dirty="0" smtClean="0"/>
              <a:t>Host is </a:t>
            </a:r>
            <a:r>
              <a:rPr lang="en-US" dirty="0"/>
              <a:t>$host &lt;</a:t>
            </a:r>
            <a:r>
              <a:rPr lang="en-US" dirty="0" err="1"/>
              <a:t>br</a:t>
            </a:r>
            <a:r>
              <a:rPr lang="en-US" dirty="0"/>
              <a:t>&gt;"; //www.php.net</a:t>
            </a:r>
          </a:p>
          <a:p>
            <a:pPr marL="400050" lvl="1" indent="0">
              <a:buNone/>
            </a:pPr>
            <a:r>
              <a:rPr lang="en-US" dirty="0"/>
              <a:t>// get last two segments of host name</a:t>
            </a:r>
          </a:p>
          <a:p>
            <a:pPr marL="400050" lvl="1" indent="0">
              <a:buNone/>
            </a:pPr>
            <a:r>
              <a:rPr lang="en-US" dirty="0" err="1"/>
              <a:t>preg_match</a:t>
            </a:r>
            <a:r>
              <a:rPr lang="en-US" dirty="0"/>
              <a:t>('/[^.]+\.[^.]+$/', $host, $matches);</a:t>
            </a:r>
          </a:p>
          <a:p>
            <a:pPr marL="400050" lvl="1" indent="0">
              <a:buNone/>
            </a:pPr>
            <a:r>
              <a:rPr lang="en-US" dirty="0"/>
              <a:t>echo "domain name is: {$matches[0]}\n</a:t>
            </a:r>
            <a:r>
              <a:rPr lang="en-US" dirty="0" smtClean="0"/>
              <a:t>";</a:t>
            </a:r>
          </a:p>
          <a:p>
            <a:pPr marL="400050" lvl="1" indent="0">
              <a:buNone/>
            </a:pPr>
            <a:r>
              <a:rPr lang="en-US" dirty="0" smtClean="0"/>
              <a:t>//</a:t>
            </a:r>
            <a:r>
              <a:rPr lang="en-US" dirty="0"/>
              <a:t>php.net</a:t>
            </a:r>
          </a:p>
          <a:p>
            <a:pPr marL="400050" lvl="1" indent="0">
              <a:buNone/>
            </a:pPr>
            <a:r>
              <a:rPr lang="en-US" dirty="0"/>
              <a:t>?&gt;</a:t>
            </a:r>
          </a:p>
        </p:txBody>
      </p:sp>
    </p:spTree>
    <p:extLst>
      <p:ext uri="{BB962C8B-B14F-4D97-AF65-F5344CB8AC3E}">
        <p14:creationId xmlns:p14="http://schemas.microsoft.com/office/powerpoint/2010/main" val="11612008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Thay</a:t>
            </a:r>
            <a:r>
              <a:rPr lang="en-US" dirty="0" smtClean="0"/>
              <a:t> </a:t>
            </a:r>
            <a:r>
              <a:rPr lang="en-US" dirty="0" err="1" smtClean="0"/>
              <a:t>đổi</a:t>
            </a:r>
            <a:r>
              <a:rPr lang="en-US" dirty="0" smtClean="0"/>
              <a:t> </a:t>
            </a:r>
            <a:r>
              <a:rPr lang="en-US" dirty="0" err="1" smtClean="0"/>
              <a:t>định</a:t>
            </a:r>
            <a:r>
              <a:rPr lang="en-US" dirty="0" smtClean="0"/>
              <a:t> </a:t>
            </a:r>
            <a:r>
              <a:rPr lang="en-US" dirty="0" err="1" smtClean="0"/>
              <a:t>dạng</a:t>
            </a:r>
            <a:r>
              <a:rPr lang="en-US" dirty="0" smtClean="0"/>
              <a:t> </a:t>
            </a:r>
            <a:r>
              <a:rPr lang="en-US" dirty="0" err="1" smtClean="0"/>
              <a:t>chuỗi</a:t>
            </a:r>
            <a:r>
              <a:rPr lang="en-US" dirty="0" smtClean="0"/>
              <a:t> Date.</a:t>
            </a:r>
          </a:p>
          <a:p>
            <a:pPr marL="0" indent="0">
              <a:buNone/>
            </a:pPr>
            <a:r>
              <a:rPr lang="en-US" dirty="0"/>
              <a:t>&lt;?</a:t>
            </a:r>
            <a:r>
              <a:rPr lang="en-US" dirty="0" err="1"/>
              <a:t>php</a:t>
            </a:r>
            <a:endParaRPr lang="en-US" dirty="0"/>
          </a:p>
          <a:p>
            <a:pPr marL="0" indent="0">
              <a:buNone/>
            </a:pPr>
            <a:r>
              <a:rPr lang="en-US" dirty="0"/>
              <a:t>$pat = array ('/(19|20)(\d{2})-(\d{1,2})-(\d{1,2})/', '/^\s*{(\w+)}\s*=/');</a:t>
            </a:r>
          </a:p>
          <a:p>
            <a:pPr marL="0" indent="0">
              <a:buNone/>
            </a:pPr>
            <a:r>
              <a:rPr lang="en-US" dirty="0"/>
              <a:t>$replace = array ('\3/\4/\1\2', '$\1 =');</a:t>
            </a:r>
          </a:p>
          <a:p>
            <a:pPr marL="0" indent="0">
              <a:buNone/>
            </a:pPr>
            <a:r>
              <a:rPr lang="en-US" dirty="0"/>
              <a:t>$date = 'Date = 1999-5-27';</a:t>
            </a:r>
          </a:p>
          <a:p>
            <a:pPr marL="0" indent="0">
              <a:buNone/>
            </a:pPr>
            <a:r>
              <a:rPr lang="en-US" dirty="0"/>
              <a:t>$s= </a:t>
            </a:r>
            <a:r>
              <a:rPr lang="en-US" dirty="0" err="1"/>
              <a:t>preg_replace</a:t>
            </a:r>
            <a:r>
              <a:rPr lang="en-US" dirty="0"/>
              <a:t>($pat, $replace, $date);</a:t>
            </a:r>
          </a:p>
          <a:p>
            <a:pPr marL="0" indent="0">
              <a:buNone/>
            </a:pPr>
            <a:r>
              <a:rPr lang="en-US" dirty="0"/>
              <a:t>echo $s; //Date = 5/27/1999</a:t>
            </a:r>
          </a:p>
          <a:p>
            <a:pPr marL="0" indent="0">
              <a:buNone/>
            </a:pPr>
            <a:r>
              <a:rPr lang="en-US" dirty="0"/>
              <a:t>?&gt;</a:t>
            </a:r>
          </a:p>
        </p:txBody>
      </p:sp>
    </p:spTree>
    <p:extLst>
      <p:ext uri="{BB962C8B-B14F-4D97-AF65-F5344CB8AC3E}">
        <p14:creationId xmlns:p14="http://schemas.microsoft.com/office/powerpoint/2010/main" val="28841411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Pattern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pattern: </a:t>
            </a:r>
            <a:r>
              <a:rPr lang="en-US" dirty="0" err="1" smtClean="0"/>
              <a:t>là</a:t>
            </a:r>
            <a:r>
              <a:rPr lang="en-US" dirty="0" smtClean="0"/>
              <a:t> </a:t>
            </a:r>
            <a:r>
              <a:rPr lang="en-US" dirty="0" err="1" smtClean="0"/>
              <a:t>một</a:t>
            </a:r>
            <a:r>
              <a:rPr lang="en-US" dirty="0" smtClean="0"/>
              <a:t> </a:t>
            </a:r>
            <a:r>
              <a:rPr lang="en-US" dirty="0" err="1" smtClean="0"/>
              <a:t>chuỗi</a:t>
            </a:r>
            <a:r>
              <a:rPr lang="en-US" dirty="0" smtClean="0"/>
              <a:t> </a:t>
            </a:r>
            <a:r>
              <a:rPr lang="en-US" dirty="0" err="1" smtClean="0"/>
              <a:t>biểu</a:t>
            </a:r>
            <a:r>
              <a:rPr lang="en-US" dirty="0" smtClean="0"/>
              <a:t> </a:t>
            </a:r>
            <a:r>
              <a:rPr lang="en-US" dirty="0" err="1" smtClean="0"/>
              <a:t>thức</a:t>
            </a:r>
            <a:r>
              <a:rPr lang="en-US" dirty="0" smtClean="0"/>
              <a:t> </a:t>
            </a:r>
            <a:r>
              <a:rPr lang="en-US" dirty="0" err="1" smtClean="0"/>
              <a:t>có</a:t>
            </a:r>
            <a:r>
              <a:rPr lang="en-US" dirty="0" smtClean="0"/>
              <a:t> </a:t>
            </a:r>
            <a:r>
              <a:rPr lang="en-US" dirty="0" err="1" smtClean="0"/>
              <a:t>quy</a:t>
            </a:r>
            <a:r>
              <a:rPr lang="en-US" dirty="0" smtClean="0"/>
              <a:t> </a:t>
            </a:r>
            <a:r>
              <a:rPr lang="en-US" dirty="0" err="1" smtClean="0"/>
              <a:t>tắc</a:t>
            </a:r>
            <a:r>
              <a:rPr lang="en-US" dirty="0" smtClean="0"/>
              <a:t> (Regular expression - </a:t>
            </a:r>
            <a:r>
              <a:rPr lang="en-US" dirty="0"/>
              <a:t>Regex</a:t>
            </a:r>
            <a:r>
              <a:rPr lang="en-US" dirty="0" smtClean="0"/>
              <a:t>) </a:t>
            </a:r>
            <a:r>
              <a:rPr lang="vi-VN" dirty="0" smtClean="0"/>
              <a:t>để </a:t>
            </a:r>
            <a:r>
              <a:rPr lang="vi-VN" dirty="0"/>
              <a:t>mô tả những </a:t>
            </a:r>
            <a:r>
              <a:rPr lang="vi-VN" dirty="0" smtClean="0"/>
              <a:t>chuỗi</a:t>
            </a:r>
            <a:r>
              <a:rPr lang="en-US" dirty="0" smtClean="0"/>
              <a:t> </a:t>
            </a:r>
            <a:r>
              <a:rPr lang="vi-VN" dirty="0" smtClean="0"/>
              <a:t>khác</a:t>
            </a:r>
            <a:r>
              <a:rPr lang="en-US" dirty="0" smtClean="0"/>
              <a:t>.</a:t>
            </a:r>
          </a:p>
          <a:p>
            <a:r>
              <a:rPr lang="en-US" dirty="0" err="1" smtClean="0"/>
              <a:t>Để</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được</a:t>
            </a:r>
            <a:r>
              <a:rPr lang="en-US" dirty="0" smtClean="0"/>
              <a:t> 3 </a:t>
            </a:r>
            <a:r>
              <a:rPr lang="en-US" dirty="0" err="1" smtClean="0"/>
              <a:t>hàm</a:t>
            </a:r>
            <a:r>
              <a:rPr lang="en-US" dirty="0" smtClean="0"/>
              <a:t> </a:t>
            </a:r>
            <a:r>
              <a:rPr lang="en-US" dirty="0" err="1" smtClean="0"/>
              <a:t>rất</a:t>
            </a:r>
            <a:r>
              <a:rPr lang="en-US" dirty="0" smtClean="0"/>
              <a:t> </a:t>
            </a:r>
            <a:r>
              <a:rPr lang="en-US" dirty="0" err="1" smtClean="0"/>
              <a:t>mạnh</a:t>
            </a:r>
            <a:r>
              <a:rPr lang="en-US" dirty="0" smtClean="0"/>
              <a:t> </a:t>
            </a:r>
            <a:r>
              <a:rPr lang="en-US" dirty="0" err="1" smtClean="0"/>
              <a:t>đã</a:t>
            </a:r>
            <a:r>
              <a:rPr lang="en-US" dirty="0" smtClean="0"/>
              <a:t> </a:t>
            </a:r>
            <a:r>
              <a:rPr lang="en-US" dirty="0" err="1" smtClean="0"/>
              <a:t>giới</a:t>
            </a:r>
            <a:r>
              <a:rPr lang="en-US" dirty="0" smtClean="0"/>
              <a:t> </a:t>
            </a:r>
            <a:r>
              <a:rPr lang="en-US" dirty="0" err="1" smtClean="0"/>
              <a:t>thiệu</a:t>
            </a:r>
            <a:r>
              <a:rPr lang="en-US" dirty="0" smtClean="0"/>
              <a:t>, </a:t>
            </a:r>
            <a:r>
              <a:rPr lang="en-US" dirty="0" err="1" smtClean="0"/>
              <a:t>cần</a:t>
            </a:r>
            <a:r>
              <a:rPr lang="en-US" dirty="0" smtClean="0"/>
              <a:t> </a:t>
            </a:r>
            <a:r>
              <a:rPr lang="en-US" dirty="0" err="1" smtClean="0"/>
              <a:t>nắm</a:t>
            </a:r>
            <a:r>
              <a:rPr lang="en-US" dirty="0" smtClean="0"/>
              <a:t> </a:t>
            </a:r>
            <a:r>
              <a:rPr lang="en-US" dirty="0" err="1" smtClean="0"/>
              <a:t>vững</a:t>
            </a:r>
            <a:r>
              <a:rPr lang="en-US" dirty="0" smtClean="0"/>
              <a:t> </a:t>
            </a:r>
            <a:r>
              <a:rPr lang="en-US" dirty="0" err="1" smtClean="0"/>
              <a:t>được</a:t>
            </a:r>
            <a:r>
              <a:rPr lang="en-US" dirty="0" smtClean="0"/>
              <a:t> </a:t>
            </a:r>
            <a:r>
              <a:rPr lang="en-US" dirty="0" err="1" smtClean="0"/>
              <a:t>cách</a:t>
            </a:r>
            <a:r>
              <a:rPr lang="en-US" dirty="0" smtClean="0"/>
              <a:t> </a:t>
            </a:r>
            <a:r>
              <a:rPr lang="en-US" dirty="0" err="1" smtClean="0"/>
              <a:t>xây</a:t>
            </a:r>
            <a:r>
              <a:rPr lang="en-US" dirty="0" smtClean="0"/>
              <a:t> </a:t>
            </a:r>
            <a:r>
              <a:rPr lang="en-US" dirty="0" err="1" smtClean="0"/>
              <a:t>dựng</a:t>
            </a:r>
            <a:r>
              <a:rPr lang="en-US" dirty="0" smtClean="0"/>
              <a:t> </a:t>
            </a:r>
            <a:r>
              <a:rPr lang="en-US" dirty="0" err="1" smtClean="0"/>
              <a:t>các</a:t>
            </a:r>
            <a:r>
              <a:rPr lang="en-US" dirty="0" smtClean="0"/>
              <a:t> pattern </a:t>
            </a:r>
            <a:r>
              <a:rPr lang="en-US" dirty="0" err="1" smtClean="0"/>
              <a:t>của</a:t>
            </a:r>
            <a:r>
              <a:rPr lang="en-US" dirty="0" smtClean="0"/>
              <a:t> regex.</a:t>
            </a:r>
          </a:p>
          <a:p>
            <a:r>
              <a:rPr lang="en-US" dirty="0" smtClean="0"/>
              <a:t>Regex </a:t>
            </a:r>
            <a:r>
              <a:rPr lang="en-US" dirty="0" err="1" smtClean="0"/>
              <a:t>trong</a:t>
            </a:r>
            <a:r>
              <a:rPr lang="en-US" dirty="0" smtClean="0"/>
              <a:t> </a:t>
            </a:r>
            <a:r>
              <a:rPr lang="en-US" dirty="0" err="1" smtClean="0"/>
              <a:t>php</a:t>
            </a:r>
            <a:r>
              <a:rPr lang="en-US" dirty="0" smtClean="0"/>
              <a:t> </a:t>
            </a:r>
            <a:r>
              <a:rPr lang="en-US" dirty="0" err="1" smtClean="0"/>
              <a:t>được</a:t>
            </a:r>
            <a:r>
              <a:rPr lang="en-US" dirty="0" smtClean="0"/>
              <a:t> </a:t>
            </a:r>
            <a:r>
              <a:rPr lang="en-US" dirty="0" err="1" smtClean="0"/>
              <a:t>cung</a:t>
            </a:r>
            <a:r>
              <a:rPr lang="en-US" dirty="0" smtClean="0"/>
              <a:t> </a:t>
            </a:r>
            <a:r>
              <a:rPr lang="en-US" dirty="0" err="1" smtClean="0"/>
              <a:t>cấp</a:t>
            </a:r>
            <a:r>
              <a:rPr lang="en-US" dirty="0" smtClean="0"/>
              <a:t> </a:t>
            </a:r>
            <a:r>
              <a:rPr lang="en-US" dirty="0" err="1" smtClean="0"/>
              <a:t>bởi</a:t>
            </a:r>
            <a:r>
              <a:rPr lang="en-US" dirty="0" smtClean="0"/>
              <a:t> </a:t>
            </a:r>
            <a:r>
              <a:rPr lang="en-US" dirty="0" err="1" smtClean="0"/>
              <a:t>thư</a:t>
            </a:r>
            <a:r>
              <a:rPr lang="en-US" dirty="0" smtClean="0"/>
              <a:t> </a:t>
            </a:r>
            <a:r>
              <a:rPr lang="en-US" dirty="0" err="1" smtClean="0"/>
              <a:t>viện</a:t>
            </a:r>
            <a:r>
              <a:rPr lang="en-US" dirty="0"/>
              <a:t> PCRE (Perl Compatible Regular </a:t>
            </a:r>
            <a:r>
              <a:rPr lang="en-US" dirty="0" smtClean="0"/>
              <a:t>Expressions). </a:t>
            </a:r>
          </a:p>
          <a:p>
            <a:r>
              <a:rPr lang="en-US" dirty="0" err="1" smtClean="0"/>
              <a:t>Một</a:t>
            </a:r>
            <a:r>
              <a:rPr lang="en-US" dirty="0" smtClean="0"/>
              <a:t> pattern </a:t>
            </a:r>
            <a:r>
              <a:rPr lang="en-US" dirty="0" err="1" smtClean="0"/>
              <a:t>là</a:t>
            </a:r>
            <a:r>
              <a:rPr lang="en-US" dirty="0" smtClean="0"/>
              <a:t> </a:t>
            </a:r>
            <a:r>
              <a:rPr lang="en-US" dirty="0" err="1" smtClean="0"/>
              <a:t>chuỗi</a:t>
            </a:r>
            <a:r>
              <a:rPr lang="en-US" dirty="0" smtClean="0"/>
              <a:t> </a:t>
            </a:r>
            <a:r>
              <a:rPr lang="en-US" dirty="0" err="1" smtClean="0"/>
              <a:t>bắt</a:t>
            </a:r>
            <a:r>
              <a:rPr lang="en-US" dirty="0" smtClean="0"/>
              <a:t> </a:t>
            </a:r>
            <a:r>
              <a:rPr lang="en-US" dirty="0" err="1" smtClean="0"/>
              <a:t>đầu</a:t>
            </a:r>
            <a:r>
              <a:rPr lang="en-US" dirty="0" smtClean="0"/>
              <a:t> </a:t>
            </a:r>
            <a:r>
              <a:rPr lang="en-US" dirty="0" err="1" smtClean="0"/>
              <a:t>và</a:t>
            </a:r>
            <a:r>
              <a:rPr lang="en-US" dirty="0" smtClean="0"/>
              <a:t> </a:t>
            </a:r>
            <a:r>
              <a:rPr lang="en-US" dirty="0" err="1" smtClean="0"/>
              <a:t>kết</a:t>
            </a:r>
            <a:r>
              <a:rPr lang="en-US" dirty="0" smtClean="0"/>
              <a:t> </a:t>
            </a:r>
            <a:r>
              <a:rPr lang="en-US" dirty="0" err="1" smtClean="0"/>
              <a:t>thúc</a:t>
            </a:r>
            <a:r>
              <a:rPr lang="en-US" dirty="0" smtClean="0"/>
              <a:t> </a:t>
            </a:r>
            <a:r>
              <a:rPr lang="en-US" dirty="0" err="1" smtClean="0"/>
              <a:t>bằng</a:t>
            </a:r>
            <a:r>
              <a:rPr lang="en-US" dirty="0" smtClean="0"/>
              <a:t> </a:t>
            </a:r>
            <a:r>
              <a:rPr lang="en-US" dirty="0" err="1" smtClean="0"/>
              <a:t>ký</a:t>
            </a:r>
            <a:r>
              <a:rPr lang="en-US" dirty="0" smtClean="0"/>
              <a:t> </a:t>
            </a:r>
            <a:r>
              <a:rPr lang="en-US" dirty="0" err="1" smtClean="0"/>
              <a:t>tự</a:t>
            </a:r>
            <a:r>
              <a:rPr lang="en-US" dirty="0" smtClean="0"/>
              <a:t> /.</a:t>
            </a:r>
          </a:p>
          <a:p>
            <a:r>
              <a:rPr lang="en-US" dirty="0" err="1" smtClean="0"/>
              <a:t>Trong</a:t>
            </a:r>
            <a:r>
              <a:rPr lang="en-US" dirty="0" smtClean="0"/>
              <a:t> regex </a:t>
            </a:r>
            <a:r>
              <a:rPr lang="en-US" dirty="0" err="1" smtClean="0"/>
              <a:t>có</a:t>
            </a:r>
            <a:r>
              <a:rPr lang="en-US" dirty="0" smtClean="0"/>
              <a:t> 2 </a:t>
            </a:r>
            <a:r>
              <a:rPr lang="en-US" dirty="0" err="1" smtClean="0"/>
              <a:t>loại</a:t>
            </a:r>
            <a:r>
              <a:rPr lang="en-US" dirty="0" smtClean="0"/>
              <a:t> </a:t>
            </a:r>
            <a:r>
              <a:rPr lang="en-US" dirty="0" err="1" smtClean="0"/>
              <a:t>ký</a:t>
            </a:r>
            <a:r>
              <a:rPr lang="en-US" dirty="0" smtClean="0"/>
              <a:t> </a:t>
            </a:r>
            <a:r>
              <a:rPr lang="en-US" dirty="0" err="1" smtClean="0"/>
              <a:t>tự</a:t>
            </a:r>
            <a:r>
              <a:rPr lang="en-US" dirty="0" smtClean="0"/>
              <a:t>:</a:t>
            </a:r>
          </a:p>
          <a:p>
            <a:pPr lvl="1"/>
            <a:r>
              <a:rPr lang="en-US" dirty="0" err="1" smtClean="0"/>
              <a:t>Ký</a:t>
            </a:r>
            <a:r>
              <a:rPr lang="en-US" dirty="0" smtClean="0"/>
              <a:t> </a:t>
            </a:r>
            <a:r>
              <a:rPr lang="en-US" dirty="0" err="1" smtClean="0"/>
              <a:t>tự</a:t>
            </a:r>
            <a:r>
              <a:rPr lang="en-US" dirty="0" smtClean="0"/>
              <a:t> </a:t>
            </a:r>
            <a:r>
              <a:rPr lang="en-US" dirty="0" err="1" smtClean="0"/>
              <a:t>thông</a:t>
            </a:r>
            <a:r>
              <a:rPr lang="en-US" dirty="0" smtClean="0"/>
              <a:t> </a:t>
            </a:r>
            <a:r>
              <a:rPr lang="en-US" dirty="0" err="1" smtClean="0"/>
              <a:t>thường</a:t>
            </a:r>
            <a:r>
              <a:rPr lang="en-US" dirty="0" smtClean="0"/>
              <a:t>: </a:t>
            </a:r>
            <a:r>
              <a:rPr lang="en-US" dirty="0" err="1" smtClean="0"/>
              <a:t>tập</a:t>
            </a:r>
            <a:r>
              <a:rPr lang="en-US" dirty="0" smtClean="0"/>
              <a:t> </a:t>
            </a:r>
            <a:r>
              <a:rPr lang="en-US" dirty="0" err="1" smtClean="0"/>
              <a:t>các</a:t>
            </a:r>
            <a:r>
              <a:rPr lang="en-US" dirty="0" smtClean="0"/>
              <a:t> </a:t>
            </a:r>
            <a:r>
              <a:rPr lang="en-US" dirty="0" err="1" smtClean="0"/>
              <a:t>chữ</a:t>
            </a:r>
            <a:r>
              <a:rPr lang="en-US" dirty="0" smtClean="0"/>
              <a:t> </a:t>
            </a:r>
            <a:r>
              <a:rPr lang="en-US" dirty="0" err="1" smtClean="0"/>
              <a:t>cái</a:t>
            </a:r>
            <a:r>
              <a:rPr lang="en-US" dirty="0" smtClean="0"/>
              <a:t> …</a:t>
            </a:r>
          </a:p>
          <a:p>
            <a:pPr lvl="1"/>
            <a:r>
              <a:rPr lang="en-US" dirty="0" err="1" smtClean="0"/>
              <a:t>Ký</a:t>
            </a:r>
            <a:r>
              <a:rPr lang="en-US" dirty="0" smtClean="0"/>
              <a:t> </a:t>
            </a:r>
            <a:r>
              <a:rPr lang="en-US" dirty="0" err="1" smtClean="0"/>
              <a:t>tự</a:t>
            </a:r>
            <a:r>
              <a:rPr lang="en-US" dirty="0" smtClean="0"/>
              <a:t> </a:t>
            </a:r>
            <a:r>
              <a:rPr lang="en-US" dirty="0" err="1" smtClean="0"/>
              <a:t>đặc</a:t>
            </a:r>
            <a:r>
              <a:rPr lang="en-US" dirty="0" smtClean="0"/>
              <a:t> </a:t>
            </a:r>
            <a:r>
              <a:rPr lang="en-US" dirty="0" err="1" smtClean="0"/>
              <a:t>biệt</a:t>
            </a:r>
            <a:r>
              <a:rPr lang="en-US" dirty="0" smtClean="0"/>
              <a:t>: </a:t>
            </a:r>
            <a:r>
              <a:rPr lang="en-US" dirty="0" err="1" smtClean="0"/>
              <a:t>Những</a:t>
            </a:r>
            <a:r>
              <a:rPr lang="en-US" dirty="0" smtClean="0"/>
              <a:t> </a:t>
            </a:r>
            <a:r>
              <a:rPr lang="en-US" dirty="0" err="1" smtClean="0"/>
              <a:t>ký</a:t>
            </a:r>
            <a:r>
              <a:rPr lang="en-US" dirty="0" smtClean="0"/>
              <a:t> </a:t>
            </a:r>
            <a:r>
              <a:rPr lang="en-US" dirty="0" err="1" smtClean="0"/>
              <a:t>tự</a:t>
            </a:r>
            <a:r>
              <a:rPr lang="en-US" dirty="0" smtClean="0"/>
              <a:t> </a:t>
            </a:r>
            <a:r>
              <a:rPr lang="en-US" dirty="0" err="1" smtClean="0"/>
              <a:t>có</a:t>
            </a:r>
            <a:r>
              <a:rPr lang="en-US" dirty="0" smtClean="0"/>
              <a:t> ý </a:t>
            </a:r>
            <a:r>
              <a:rPr lang="en-US" dirty="0" err="1" smtClean="0"/>
              <a:t>nghĩa</a:t>
            </a:r>
            <a:r>
              <a:rPr lang="en-US" dirty="0" smtClean="0"/>
              <a:t> </a:t>
            </a:r>
            <a:r>
              <a:rPr lang="en-US" dirty="0" err="1" smtClean="0"/>
              <a:t>khác</a:t>
            </a:r>
            <a:r>
              <a:rPr lang="en-US" dirty="0" smtClean="0"/>
              <a:t> </a:t>
            </a:r>
            <a:r>
              <a:rPr lang="en-US" dirty="0" err="1" smtClean="0"/>
              <a:t>với</a:t>
            </a:r>
            <a:r>
              <a:rPr lang="en-US" dirty="0" smtClean="0"/>
              <a:t> </a:t>
            </a:r>
            <a:r>
              <a:rPr lang="en-US" dirty="0" err="1" smtClean="0"/>
              <a:t>giá</a:t>
            </a:r>
            <a:r>
              <a:rPr lang="en-US" dirty="0" smtClean="0"/>
              <a:t> </a:t>
            </a:r>
            <a:r>
              <a:rPr lang="en-US" dirty="0" err="1" smtClean="0"/>
              <a:t>trị</a:t>
            </a:r>
            <a:r>
              <a:rPr lang="en-US" dirty="0" smtClean="0"/>
              <a:t> </a:t>
            </a:r>
            <a:r>
              <a:rPr lang="en-US" dirty="0" err="1" smtClean="0"/>
              <a:t>của</a:t>
            </a:r>
            <a:r>
              <a:rPr lang="en-US" dirty="0" smtClean="0"/>
              <a:t> </a:t>
            </a:r>
            <a:r>
              <a:rPr lang="en-US" dirty="0" err="1" smtClean="0"/>
              <a:t>nó</a:t>
            </a:r>
            <a:r>
              <a:rPr lang="en-US" dirty="0" smtClean="0"/>
              <a:t>. ^, :, +, …</a:t>
            </a:r>
            <a:endParaRPr lang="en-US" dirty="0"/>
          </a:p>
        </p:txBody>
      </p:sp>
    </p:spTree>
    <p:extLst>
      <p:ext uri="{BB962C8B-B14F-4D97-AF65-F5344CB8AC3E}">
        <p14:creationId xmlns:p14="http://schemas.microsoft.com/office/powerpoint/2010/main" val="7951748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Ký</a:t>
            </a:r>
            <a:r>
              <a:rPr lang="en-US" dirty="0"/>
              <a:t> </a:t>
            </a:r>
            <a:r>
              <a:rPr lang="en-US" dirty="0" err="1"/>
              <a:t>tự</a:t>
            </a:r>
            <a:r>
              <a:rPr lang="en-US" dirty="0"/>
              <a:t> </a:t>
            </a:r>
            <a:r>
              <a:rPr lang="en-US" dirty="0" err="1"/>
              <a:t>thông</a:t>
            </a:r>
            <a:r>
              <a:rPr lang="en-US" dirty="0"/>
              <a:t> </a:t>
            </a:r>
            <a:r>
              <a:rPr lang="en-US" dirty="0" err="1"/>
              <a:t>thường</a:t>
            </a:r>
            <a:r>
              <a:rPr lang="en-US" dirty="0"/>
              <a:t> (Literal Characters)</a:t>
            </a:r>
          </a:p>
        </p:txBody>
      </p:sp>
      <p:sp>
        <p:nvSpPr>
          <p:cNvPr id="3" name="Content Placeholder 2"/>
          <p:cNvSpPr>
            <a:spLocks noGrp="1"/>
          </p:cNvSpPr>
          <p:nvPr>
            <p:ph idx="1"/>
          </p:nvPr>
        </p:nvSpPr>
        <p:spPr/>
        <p:txBody>
          <a:bodyPr>
            <a:normAutofit fontScale="70000" lnSpcReduction="20000"/>
          </a:bodyPr>
          <a:lstStyle/>
          <a:p>
            <a:r>
              <a:rPr lang="vi-VN" dirty="0"/>
              <a:t>Regex cơ bản nhất chính là biểu thức bao gồm 1 </a:t>
            </a:r>
            <a:r>
              <a:rPr lang="en-US" dirty="0" err="1" smtClean="0">
                <a:latin typeface="Arial" pitchFamily="34" charset="0"/>
                <a:cs typeface="Arial" pitchFamily="34" charset="0"/>
              </a:rPr>
              <a:t>số</a:t>
            </a:r>
            <a:r>
              <a:rPr lang="en-US" dirty="0" smtClean="0"/>
              <a:t> </a:t>
            </a:r>
            <a:r>
              <a:rPr lang="vi-VN" dirty="0" smtClean="0"/>
              <a:t>ký </a:t>
            </a:r>
            <a:r>
              <a:rPr lang="vi-VN" dirty="0"/>
              <a:t>tự thông </a:t>
            </a:r>
            <a:r>
              <a:rPr lang="vi-VN" dirty="0" smtClean="0"/>
              <a:t>thường</a:t>
            </a:r>
            <a:r>
              <a:rPr lang="en-US" dirty="0" smtClean="0"/>
              <a:t>.</a:t>
            </a:r>
          </a:p>
          <a:p>
            <a:pPr lvl="1" algn="just"/>
            <a:r>
              <a:rPr lang="vi-VN" dirty="0" smtClean="0"/>
              <a:t>VD</a:t>
            </a:r>
            <a:r>
              <a:rPr lang="vi-VN" dirty="0"/>
              <a:t>: </a:t>
            </a:r>
            <a:r>
              <a:rPr lang="en-US" dirty="0" smtClean="0"/>
              <a:t>/</a:t>
            </a:r>
            <a:r>
              <a:rPr lang="vi-VN" dirty="0" smtClean="0"/>
              <a:t>a</a:t>
            </a:r>
            <a:r>
              <a:rPr lang="en-US" dirty="0" smtClean="0"/>
              <a:t>/</a:t>
            </a:r>
            <a:r>
              <a:rPr lang="vi-VN" dirty="0" smtClean="0"/>
              <a:t>. </a:t>
            </a:r>
            <a:r>
              <a:rPr lang="vi-VN" dirty="0"/>
              <a:t>Nó sẽ so khớp với thực thể đầu tiên của ký tự đó trong chuỗi. VD nếu có chuỗi: LazyDog is a boy, nó sẽ so khớp với ký tự a sau ký tự L. Regex này cũng có thể so khớp với ký tự a thứ 2 nếu ta </a:t>
            </a:r>
            <a:r>
              <a:rPr lang="en-US" dirty="0" err="1" smtClean="0">
                <a:latin typeface="Arial" pitchFamily="34" charset="0"/>
                <a:cs typeface="Arial" pitchFamily="34" charset="0"/>
              </a:rPr>
              <a:t>yêu</a:t>
            </a:r>
            <a:r>
              <a:rPr lang="en-US" dirty="0" smtClean="0">
                <a:latin typeface="Arial" pitchFamily="34" charset="0"/>
                <a:cs typeface="Arial" pitchFamily="34" charset="0"/>
              </a:rPr>
              <a:t> </a:t>
            </a:r>
            <a:r>
              <a:rPr lang="en-US" dirty="0" err="1" smtClean="0">
                <a:latin typeface="Arial" pitchFamily="34" charset="0"/>
                <a:cs typeface="Arial" pitchFamily="34" charset="0"/>
              </a:rPr>
              <a:t>cầu</a:t>
            </a:r>
            <a:r>
              <a:rPr lang="en-US" dirty="0" smtClean="0">
                <a:latin typeface="Arial" pitchFamily="34" charset="0"/>
                <a:cs typeface="Arial" pitchFamily="34" charset="0"/>
              </a:rPr>
              <a:t> </a:t>
            </a:r>
            <a:r>
              <a:rPr lang="vi-VN" dirty="0" smtClean="0"/>
              <a:t>tiếp </a:t>
            </a:r>
            <a:r>
              <a:rPr lang="vi-VN" dirty="0"/>
              <a:t>tục tìm kiếm sau khi đã so khớp dc 1 </a:t>
            </a:r>
            <a:r>
              <a:rPr lang="vi-VN" dirty="0" smtClean="0"/>
              <a:t>lần.</a:t>
            </a:r>
            <a:endParaRPr lang="en-US" dirty="0" smtClean="0"/>
          </a:p>
          <a:p>
            <a:pPr lvl="1" algn="just"/>
            <a:r>
              <a:rPr lang="vi-VN" dirty="0" smtClean="0"/>
              <a:t>regex </a:t>
            </a:r>
            <a:r>
              <a:rPr lang="vi-VN" dirty="0"/>
              <a:t>dog sẽ so khớp với dog trong chuỗi LazyDog is not a dog. Regex này bao gồm 1 tập 3 ký tự thông thường. Engine sẽ hiểu biểu thức này là: tìm d, theo sau bởi o, theo sau bởi g.</a:t>
            </a:r>
          </a:p>
          <a:p>
            <a:pPr algn="just"/>
            <a:r>
              <a:rPr lang="vi-VN" dirty="0"/>
              <a:t>Chú ý rằng </a:t>
            </a:r>
            <a:r>
              <a:rPr lang="en-US" dirty="0" smtClean="0">
                <a:latin typeface="Arial" pitchFamily="34" charset="0"/>
                <a:cs typeface="Arial" pitchFamily="34" charset="0"/>
              </a:rPr>
              <a:t>PCRE</a:t>
            </a:r>
            <a:r>
              <a:rPr lang="en-US" dirty="0" smtClean="0"/>
              <a:t> </a:t>
            </a:r>
            <a:r>
              <a:rPr lang="vi-VN" dirty="0" smtClean="0"/>
              <a:t>mặc </a:t>
            </a:r>
            <a:r>
              <a:rPr lang="vi-VN" dirty="0"/>
              <a:t>định phân biệt chữ hoa và chữ thường. Dog ko so khớp với dog</a:t>
            </a:r>
            <a:r>
              <a:rPr lang="vi-VN" dirty="0" smtClean="0"/>
              <a:t>.</a:t>
            </a:r>
            <a:endParaRPr lang="en-US" dirty="0" smtClean="0"/>
          </a:p>
          <a:p>
            <a:r>
              <a:rPr lang="en-US" dirty="0" err="1" smtClean="0">
                <a:latin typeface="Arial" pitchFamily="34" charset="0"/>
                <a:cs typeface="Arial" pitchFamily="34" charset="0"/>
              </a:rPr>
              <a:t>Để</a:t>
            </a:r>
            <a:r>
              <a:rPr lang="en-US" dirty="0" smtClean="0">
                <a:latin typeface="Arial" pitchFamily="34" charset="0"/>
                <a:cs typeface="Arial" pitchFamily="34" charset="0"/>
              </a:rPr>
              <a:t> so </a:t>
            </a:r>
            <a:r>
              <a:rPr lang="en-US" dirty="0" err="1" smtClean="0">
                <a:latin typeface="Arial" pitchFamily="34" charset="0"/>
                <a:cs typeface="Arial" pitchFamily="34" charset="0"/>
              </a:rPr>
              <a:t>sánh</a:t>
            </a:r>
            <a:r>
              <a:rPr lang="en-US" dirty="0" smtClean="0">
                <a:latin typeface="Arial" pitchFamily="34" charset="0"/>
                <a:cs typeface="Arial" pitchFamily="34" charset="0"/>
              </a:rPr>
              <a:t> </a:t>
            </a:r>
            <a:r>
              <a:rPr lang="en-US" dirty="0" err="1" smtClean="0">
                <a:latin typeface="Arial" pitchFamily="34" charset="0"/>
                <a:cs typeface="Arial" pitchFamily="34" charset="0"/>
              </a:rPr>
              <a:t>không</a:t>
            </a:r>
            <a:r>
              <a:rPr lang="en-US" dirty="0" smtClean="0">
                <a:latin typeface="Arial" pitchFamily="34" charset="0"/>
                <a:cs typeface="Arial" pitchFamily="34" charset="0"/>
              </a:rPr>
              <a:t> </a:t>
            </a:r>
            <a:r>
              <a:rPr lang="en-US" dirty="0" err="1" smtClean="0">
                <a:latin typeface="Arial" pitchFamily="34" charset="0"/>
                <a:cs typeface="Arial" pitchFamily="34" charset="0"/>
              </a:rPr>
              <a:t>phân</a:t>
            </a:r>
            <a:r>
              <a:rPr lang="en-US" dirty="0" smtClean="0">
                <a:latin typeface="Arial" pitchFamily="34" charset="0"/>
                <a:cs typeface="Arial" pitchFamily="34" charset="0"/>
              </a:rPr>
              <a:t> </a:t>
            </a:r>
            <a:r>
              <a:rPr lang="en-US" dirty="0" err="1" smtClean="0">
                <a:latin typeface="Arial" pitchFamily="34" charset="0"/>
                <a:cs typeface="Arial" pitchFamily="34" charset="0"/>
              </a:rPr>
              <a:t>biệt</a:t>
            </a:r>
            <a:r>
              <a:rPr lang="en-US" dirty="0" smtClean="0">
                <a:latin typeface="Arial" pitchFamily="34" charset="0"/>
                <a:cs typeface="Arial" pitchFamily="34" charset="0"/>
              </a:rPr>
              <a:t> </a:t>
            </a:r>
            <a:r>
              <a:rPr lang="en-US" dirty="0" err="1" smtClean="0">
                <a:latin typeface="Arial" pitchFamily="34" charset="0"/>
                <a:cs typeface="Arial" pitchFamily="34" charset="0"/>
              </a:rPr>
              <a:t>chữ</a:t>
            </a:r>
            <a:r>
              <a:rPr lang="en-US" dirty="0" smtClean="0">
                <a:latin typeface="Arial" pitchFamily="34" charset="0"/>
                <a:cs typeface="Arial" pitchFamily="34" charset="0"/>
              </a:rPr>
              <a:t> </a:t>
            </a:r>
            <a:r>
              <a:rPr lang="en-US" dirty="0" err="1" smtClean="0">
                <a:latin typeface="Arial" pitchFamily="34" charset="0"/>
                <a:cs typeface="Arial" pitchFamily="34" charset="0"/>
              </a:rPr>
              <a:t>hoa</a:t>
            </a:r>
            <a:r>
              <a:rPr lang="en-US" dirty="0" smtClean="0">
                <a:latin typeface="Arial" pitchFamily="34" charset="0"/>
                <a:cs typeface="Arial" pitchFamily="34" charset="0"/>
              </a:rPr>
              <a:t> </a:t>
            </a:r>
            <a:r>
              <a:rPr lang="en-US" dirty="0" err="1" smtClean="0">
                <a:latin typeface="Arial" pitchFamily="34" charset="0"/>
                <a:cs typeface="Arial" pitchFamily="34" charset="0"/>
              </a:rPr>
              <a:t>và</a:t>
            </a:r>
            <a:r>
              <a:rPr lang="en-US" dirty="0" smtClean="0">
                <a:latin typeface="Arial" pitchFamily="34" charset="0"/>
                <a:cs typeface="Arial" pitchFamily="34" charset="0"/>
              </a:rPr>
              <a:t> </a:t>
            </a:r>
            <a:r>
              <a:rPr lang="en-US" dirty="0" err="1" smtClean="0">
                <a:latin typeface="Arial" pitchFamily="34" charset="0"/>
                <a:cs typeface="Arial" pitchFamily="34" charset="0"/>
              </a:rPr>
              <a:t>thường</a:t>
            </a:r>
            <a:r>
              <a:rPr lang="en-US" dirty="0" smtClean="0">
                <a:latin typeface="Arial" pitchFamily="34" charset="0"/>
                <a:cs typeface="Arial" pitchFamily="34" charset="0"/>
              </a:rPr>
              <a:t>, ta </a:t>
            </a:r>
            <a:r>
              <a:rPr lang="en-US" dirty="0" err="1" smtClean="0">
                <a:latin typeface="Arial" pitchFamily="34" charset="0"/>
                <a:cs typeface="Arial" pitchFamily="34" charset="0"/>
              </a:rPr>
              <a:t>sử</a:t>
            </a:r>
            <a:r>
              <a:rPr lang="en-US" dirty="0" smtClean="0">
                <a:latin typeface="Arial" pitchFamily="34" charset="0"/>
                <a:cs typeface="Arial" pitchFamily="34" charset="0"/>
              </a:rPr>
              <a:t> </a:t>
            </a:r>
            <a:r>
              <a:rPr lang="en-US" dirty="0" err="1" smtClean="0">
                <a:latin typeface="Arial" pitchFamily="34" charset="0"/>
                <a:cs typeface="Arial" pitchFamily="34" charset="0"/>
              </a:rPr>
              <a:t>dụng</a:t>
            </a:r>
            <a:r>
              <a:rPr lang="en-US" dirty="0" smtClean="0">
                <a:latin typeface="Arial" pitchFamily="34" charset="0"/>
                <a:cs typeface="Arial" pitchFamily="34" charset="0"/>
              </a:rPr>
              <a:t> </a:t>
            </a:r>
            <a:r>
              <a:rPr lang="en-US" dirty="0" err="1" smtClean="0">
                <a:latin typeface="Arial" pitchFamily="34" charset="0"/>
                <a:cs typeface="Arial" pitchFamily="34" charset="0"/>
              </a:rPr>
              <a:t>ký</a:t>
            </a:r>
            <a:r>
              <a:rPr lang="en-US" dirty="0" smtClean="0">
                <a:latin typeface="Arial" pitchFamily="34" charset="0"/>
                <a:cs typeface="Arial" pitchFamily="34" charset="0"/>
              </a:rPr>
              <a:t> </a:t>
            </a:r>
            <a:r>
              <a:rPr lang="en-US" dirty="0" err="1" smtClean="0">
                <a:latin typeface="Arial" pitchFamily="34" charset="0"/>
                <a:cs typeface="Arial" pitchFamily="34" charset="0"/>
              </a:rPr>
              <a:t>tự</a:t>
            </a:r>
            <a:r>
              <a:rPr lang="en-US" dirty="0" smtClean="0">
                <a:latin typeface="Arial" pitchFamily="34" charset="0"/>
                <a:cs typeface="Arial" pitchFamily="34" charset="0"/>
              </a:rPr>
              <a:t> i </a:t>
            </a:r>
            <a:r>
              <a:rPr lang="en-US" dirty="0" err="1" smtClean="0">
                <a:latin typeface="Arial" pitchFamily="34" charset="0"/>
                <a:cs typeface="Arial" pitchFamily="34" charset="0"/>
              </a:rPr>
              <a:t>sau</a:t>
            </a:r>
            <a:r>
              <a:rPr lang="en-US" dirty="0" smtClean="0">
                <a:latin typeface="Arial" pitchFamily="34" charset="0"/>
                <a:cs typeface="Arial" pitchFamily="34" charset="0"/>
              </a:rPr>
              <a:t> </a:t>
            </a:r>
            <a:r>
              <a:rPr lang="en-US" dirty="0" err="1" smtClean="0">
                <a:latin typeface="Arial" pitchFamily="34" charset="0"/>
                <a:cs typeface="Arial" pitchFamily="34" charset="0"/>
              </a:rPr>
              <a:t>chuỗi</a:t>
            </a:r>
            <a:r>
              <a:rPr lang="en-US" dirty="0" smtClean="0">
                <a:latin typeface="Arial" pitchFamily="34" charset="0"/>
                <a:cs typeface="Arial" pitchFamily="34" charset="0"/>
              </a:rPr>
              <a:t> pattern.</a:t>
            </a:r>
            <a:br>
              <a:rPr lang="en-US" dirty="0" smtClean="0">
                <a:latin typeface="Arial" pitchFamily="34" charset="0"/>
                <a:cs typeface="Arial" pitchFamily="34" charset="0"/>
              </a:rPr>
            </a:br>
            <a:r>
              <a:rPr lang="en-US" dirty="0" err="1" smtClean="0">
                <a:latin typeface="Arial" pitchFamily="34" charset="0"/>
                <a:cs typeface="Arial" pitchFamily="34" charset="0"/>
              </a:rPr>
              <a:t>Ví</a:t>
            </a:r>
            <a:r>
              <a:rPr lang="en-US" dirty="0" smtClean="0">
                <a:latin typeface="Arial" pitchFamily="34" charset="0"/>
                <a:cs typeface="Arial" pitchFamily="34" charset="0"/>
              </a:rPr>
              <a:t> </a:t>
            </a:r>
            <a:r>
              <a:rPr lang="en-US" dirty="0" err="1" smtClean="0">
                <a:latin typeface="Arial" pitchFamily="34" charset="0"/>
                <a:cs typeface="Arial" pitchFamily="34" charset="0"/>
              </a:rPr>
              <a:t>dụ</a:t>
            </a:r>
            <a:r>
              <a:rPr lang="en-US" dirty="0" smtClean="0">
                <a:latin typeface="Arial" pitchFamily="34" charset="0"/>
                <a:cs typeface="Arial" pitchFamily="34" charset="0"/>
              </a:rPr>
              <a:t>: </a:t>
            </a:r>
            <a:r>
              <a:rPr lang="en-US" dirty="0">
                <a:latin typeface="Arial" pitchFamily="34" charset="0"/>
                <a:cs typeface="Arial" pitchFamily="34" charset="0"/>
              </a:rPr>
              <a:t>$pattern="/</a:t>
            </a:r>
            <a:r>
              <a:rPr lang="en-US" dirty="0" smtClean="0">
                <a:latin typeface="Arial" pitchFamily="34" charset="0"/>
                <a:cs typeface="Arial" pitchFamily="34" charset="0"/>
              </a:rPr>
              <a:t>dog/i" </a:t>
            </a:r>
            <a:r>
              <a:rPr lang="en-US" dirty="0" err="1" smtClean="0">
                <a:latin typeface="Arial" pitchFamily="34" charset="0"/>
                <a:cs typeface="Arial" pitchFamily="34" charset="0"/>
              </a:rPr>
              <a:t>sẽ</a:t>
            </a:r>
            <a:r>
              <a:rPr lang="en-US" dirty="0" smtClean="0">
                <a:latin typeface="Arial" pitchFamily="34" charset="0"/>
                <a:cs typeface="Arial" pitchFamily="34" charset="0"/>
              </a:rPr>
              <a:t> </a:t>
            </a:r>
            <a:r>
              <a:rPr lang="en-US" dirty="0" err="1" smtClean="0">
                <a:latin typeface="Arial" pitchFamily="34" charset="0"/>
                <a:cs typeface="Arial" pitchFamily="34" charset="0"/>
              </a:rPr>
              <a:t>không</a:t>
            </a:r>
            <a:r>
              <a:rPr lang="en-US" dirty="0">
                <a:latin typeface="Arial" pitchFamily="34" charset="0"/>
                <a:cs typeface="Arial" pitchFamily="34" charset="0"/>
              </a:rPr>
              <a:t> </a:t>
            </a:r>
            <a:r>
              <a:rPr lang="en-US" dirty="0" err="1" smtClean="0">
                <a:latin typeface="Arial" pitchFamily="34" charset="0"/>
                <a:cs typeface="Arial" pitchFamily="34" charset="0"/>
              </a:rPr>
              <a:t>phân</a:t>
            </a:r>
            <a:r>
              <a:rPr lang="en-US" dirty="0" smtClean="0">
                <a:latin typeface="Arial" pitchFamily="34" charset="0"/>
                <a:cs typeface="Arial" pitchFamily="34" charset="0"/>
              </a:rPr>
              <a:t> </a:t>
            </a:r>
            <a:r>
              <a:rPr lang="en-US" dirty="0" err="1" smtClean="0">
                <a:latin typeface="Arial" pitchFamily="34" charset="0"/>
                <a:cs typeface="Arial" pitchFamily="34" charset="0"/>
              </a:rPr>
              <a:t>biệt</a:t>
            </a:r>
            <a:r>
              <a:rPr lang="en-US" dirty="0" smtClean="0">
                <a:latin typeface="Arial" pitchFamily="34" charset="0"/>
                <a:cs typeface="Arial" pitchFamily="34" charset="0"/>
              </a:rPr>
              <a:t> </a:t>
            </a:r>
            <a:r>
              <a:rPr lang="en-US" dirty="0" err="1" smtClean="0">
                <a:latin typeface="Arial" pitchFamily="34" charset="0"/>
                <a:cs typeface="Arial" pitchFamily="34" charset="0"/>
              </a:rPr>
              <a:t>hoa-thường</a:t>
            </a:r>
            <a:r>
              <a:rPr lang="en-US" dirty="0" smtClean="0">
                <a:latin typeface="Arial" pitchFamily="34" charset="0"/>
                <a:cs typeface="Arial" pitchFamily="34" charset="0"/>
              </a:rPr>
              <a:t> </a:t>
            </a:r>
            <a:r>
              <a:rPr lang="en-US" dirty="0" err="1" smtClean="0">
                <a:latin typeface="Arial" pitchFamily="34" charset="0"/>
                <a:cs typeface="Arial" pitchFamily="34" charset="0"/>
              </a:rPr>
              <a:t>khi</a:t>
            </a:r>
            <a:r>
              <a:rPr lang="en-US" dirty="0" smtClean="0">
                <a:latin typeface="Arial" pitchFamily="34" charset="0"/>
                <a:cs typeface="Arial" pitchFamily="34" charset="0"/>
              </a:rPr>
              <a:t> so </a:t>
            </a:r>
            <a:r>
              <a:rPr lang="en-US" dirty="0" err="1" smtClean="0">
                <a:latin typeface="Arial" pitchFamily="34" charset="0"/>
                <a:cs typeface="Arial" pitchFamily="34" charset="0"/>
              </a:rPr>
              <a:t>sánh</a:t>
            </a:r>
            <a:r>
              <a:rPr lang="en-US" dirty="0" smtClean="0">
                <a:latin typeface="Arial" pitchFamily="34" charset="0"/>
                <a:cs typeface="Arial" pitchFamily="34" charset="0"/>
              </a:rPr>
              <a:t> (match) </a:t>
            </a:r>
            <a:r>
              <a:rPr lang="en-US" dirty="0" err="1" smtClean="0">
                <a:latin typeface="Arial" pitchFamily="34" charset="0"/>
                <a:cs typeface="Arial" pitchFamily="34" charset="0"/>
              </a:rPr>
              <a:t>mẫu</a:t>
            </a:r>
            <a:r>
              <a:rPr lang="en-US" dirty="0" smtClean="0">
                <a:latin typeface="Arial" pitchFamily="34" charset="0"/>
                <a:cs typeface="Arial" pitchFamily="34" charset="0"/>
              </a:rPr>
              <a:t>.</a:t>
            </a:r>
            <a:endParaRPr lang="en-US" dirty="0">
              <a:latin typeface="Arial" pitchFamily="34" charset="0"/>
              <a:cs typeface="Arial" pitchFamily="34" charset="0"/>
            </a:endParaRPr>
          </a:p>
        </p:txBody>
      </p:sp>
    </p:spTree>
    <p:extLst>
      <p:ext uri="{BB962C8B-B14F-4D97-AF65-F5344CB8AC3E}">
        <p14:creationId xmlns:p14="http://schemas.microsoft.com/office/powerpoint/2010/main" val="12366049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a:xfrm>
            <a:off x="457200" y="1268760"/>
            <a:ext cx="8229600" cy="4857403"/>
          </a:xfrm>
        </p:spPr>
        <p:txBody>
          <a:bodyPr>
            <a:normAutofit fontScale="70000" lnSpcReduction="20000"/>
          </a:bodyPr>
          <a:lstStyle/>
          <a:p>
            <a:pPr marL="0" indent="0">
              <a:buNone/>
            </a:pPr>
            <a:r>
              <a:rPr lang="en-US" dirty="0">
                <a:latin typeface="Arial" pitchFamily="34" charset="0"/>
                <a:cs typeface="Arial" pitchFamily="34" charset="0"/>
              </a:rPr>
              <a:t>&lt;?</a:t>
            </a:r>
            <a:r>
              <a:rPr lang="en-US" dirty="0" err="1">
                <a:latin typeface="Arial" pitchFamily="34" charset="0"/>
                <a:cs typeface="Arial" pitchFamily="34" charset="0"/>
              </a:rPr>
              <a:t>php</a:t>
            </a:r>
            <a:endParaRPr lang="en-US" dirty="0">
              <a:latin typeface="Arial" pitchFamily="34" charset="0"/>
              <a:cs typeface="Arial" pitchFamily="34" charset="0"/>
            </a:endParaRPr>
          </a:p>
          <a:p>
            <a:pPr marL="0" indent="0">
              <a:buNone/>
            </a:pPr>
            <a:r>
              <a:rPr lang="en-US" dirty="0">
                <a:latin typeface="Arial" pitchFamily="34" charset="0"/>
                <a:cs typeface="Arial" pitchFamily="34" charset="0"/>
              </a:rPr>
              <a:t>$s ="</a:t>
            </a:r>
            <a:r>
              <a:rPr lang="en-US" dirty="0" err="1">
                <a:latin typeface="Arial" pitchFamily="34" charset="0"/>
                <a:cs typeface="Arial" pitchFamily="34" charset="0"/>
              </a:rPr>
              <a:t>abcdef</a:t>
            </a:r>
            <a:r>
              <a:rPr lang="en-US" dirty="0">
                <a:latin typeface="Arial" pitchFamily="34" charset="0"/>
                <a:cs typeface="Arial" pitchFamily="34" charset="0"/>
              </a:rPr>
              <a:t>";</a:t>
            </a:r>
          </a:p>
          <a:p>
            <a:pPr marL="0" indent="0">
              <a:buNone/>
            </a:pPr>
            <a:r>
              <a:rPr lang="en-US" dirty="0">
                <a:latin typeface="Arial" pitchFamily="34" charset="0"/>
                <a:cs typeface="Arial" pitchFamily="34" charset="0"/>
              </a:rPr>
              <a:t>$pattern ="/</a:t>
            </a:r>
            <a:r>
              <a:rPr lang="en-US" dirty="0" err="1">
                <a:latin typeface="Arial" pitchFamily="34" charset="0"/>
                <a:cs typeface="Arial" pitchFamily="34" charset="0"/>
              </a:rPr>
              <a:t>def</a:t>
            </a:r>
            <a:r>
              <a:rPr lang="en-US" dirty="0">
                <a:latin typeface="Arial" pitchFamily="34" charset="0"/>
                <a:cs typeface="Arial" pitchFamily="34" charset="0"/>
              </a:rPr>
              <a:t>/";</a:t>
            </a:r>
          </a:p>
          <a:p>
            <a:pPr marL="0" indent="0">
              <a:buNone/>
            </a:pPr>
            <a:r>
              <a:rPr lang="en-US" dirty="0">
                <a:latin typeface="Arial" pitchFamily="34" charset="0"/>
                <a:cs typeface="Arial" pitchFamily="34" charset="0"/>
              </a:rPr>
              <a:t>if (</a:t>
            </a:r>
            <a:r>
              <a:rPr lang="en-US" dirty="0" err="1">
                <a:latin typeface="Arial" pitchFamily="34" charset="0"/>
                <a:cs typeface="Arial" pitchFamily="34" charset="0"/>
              </a:rPr>
              <a:t>preg_match</a:t>
            </a:r>
            <a:r>
              <a:rPr lang="en-US" dirty="0">
                <a:latin typeface="Arial" pitchFamily="34" charset="0"/>
                <a:cs typeface="Arial" pitchFamily="34" charset="0"/>
              </a:rPr>
              <a:t>($pattern, $s, $match))</a:t>
            </a:r>
          </a:p>
          <a:p>
            <a:pPr marL="0" indent="0">
              <a:buNone/>
            </a:pPr>
            <a:r>
              <a:rPr lang="en-US" dirty="0">
                <a:latin typeface="Arial" pitchFamily="34" charset="0"/>
                <a:cs typeface="Arial" pitchFamily="34" charset="0"/>
              </a:rPr>
              <a:t>{</a:t>
            </a:r>
          </a:p>
          <a:p>
            <a:pPr marL="0" indent="0">
              <a:buNone/>
            </a:pPr>
            <a:r>
              <a:rPr lang="en-US" dirty="0">
                <a:latin typeface="Arial" pitchFamily="34" charset="0"/>
                <a:cs typeface="Arial" pitchFamily="34" charset="0"/>
              </a:rPr>
              <a:t>	echo "Result:";</a:t>
            </a:r>
          </a:p>
          <a:p>
            <a:pPr marL="0" indent="0">
              <a:buNone/>
            </a:pPr>
            <a:r>
              <a:rPr lang="en-US" dirty="0">
                <a:latin typeface="Arial" pitchFamily="34" charset="0"/>
                <a:cs typeface="Arial" pitchFamily="34" charset="0"/>
              </a:rPr>
              <a:t>	</a:t>
            </a:r>
            <a:r>
              <a:rPr lang="en-US" dirty="0" err="1">
                <a:latin typeface="Arial" pitchFamily="34" charset="0"/>
                <a:cs typeface="Arial" pitchFamily="34" charset="0"/>
              </a:rPr>
              <a:t>print_r</a:t>
            </a:r>
            <a:r>
              <a:rPr lang="en-US" dirty="0">
                <a:latin typeface="Arial" pitchFamily="34" charset="0"/>
                <a:cs typeface="Arial" pitchFamily="34" charset="0"/>
              </a:rPr>
              <a:t>($match);</a:t>
            </a:r>
          </a:p>
          <a:p>
            <a:pPr marL="0" indent="0">
              <a:buNone/>
            </a:pPr>
            <a:r>
              <a:rPr lang="en-US" dirty="0">
                <a:latin typeface="Arial" pitchFamily="34" charset="0"/>
                <a:cs typeface="Arial" pitchFamily="34" charset="0"/>
              </a:rPr>
              <a:t>}</a:t>
            </a:r>
          </a:p>
          <a:p>
            <a:pPr marL="0" indent="0">
              <a:buNone/>
            </a:pPr>
            <a:r>
              <a:rPr lang="en-US" dirty="0">
                <a:latin typeface="Arial" pitchFamily="34" charset="0"/>
                <a:cs typeface="Arial" pitchFamily="34" charset="0"/>
              </a:rPr>
              <a:t>else</a:t>
            </a:r>
          </a:p>
          <a:p>
            <a:pPr marL="0" indent="0">
              <a:buNone/>
            </a:pPr>
            <a:r>
              <a:rPr lang="en-US" dirty="0">
                <a:latin typeface="Arial" pitchFamily="34" charset="0"/>
                <a:cs typeface="Arial" pitchFamily="34" charset="0"/>
              </a:rPr>
              <a:t>{</a:t>
            </a:r>
          </a:p>
          <a:p>
            <a:pPr marL="0" indent="0">
              <a:buNone/>
            </a:pPr>
            <a:r>
              <a:rPr lang="en-US" dirty="0">
                <a:latin typeface="Arial" pitchFamily="34" charset="0"/>
                <a:cs typeface="Arial" pitchFamily="34" charset="0"/>
              </a:rPr>
              <a:t>	echo "Not found!";</a:t>
            </a:r>
          </a:p>
          <a:p>
            <a:pPr marL="0" indent="0">
              <a:buNone/>
            </a:pPr>
            <a:r>
              <a:rPr lang="en-US" dirty="0">
                <a:latin typeface="Arial" pitchFamily="34" charset="0"/>
                <a:cs typeface="Arial" pitchFamily="34" charset="0"/>
              </a:rPr>
              <a:t>}</a:t>
            </a:r>
          </a:p>
          <a:p>
            <a:pPr marL="0" indent="0">
              <a:buNone/>
            </a:pPr>
            <a:r>
              <a:rPr lang="en-US" dirty="0">
                <a:latin typeface="Arial" pitchFamily="34" charset="0"/>
                <a:cs typeface="Arial" pitchFamily="34" charset="0"/>
              </a:rPr>
              <a:t>?&gt;</a:t>
            </a:r>
          </a:p>
        </p:txBody>
      </p:sp>
    </p:spTree>
    <p:extLst>
      <p:ext uri="{BB962C8B-B14F-4D97-AF65-F5344CB8AC3E}">
        <p14:creationId xmlns:p14="http://schemas.microsoft.com/office/powerpoint/2010/main" val="4385887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Ký</a:t>
            </a:r>
            <a:r>
              <a:rPr lang="en-US" dirty="0" smtClean="0"/>
              <a:t> </a:t>
            </a:r>
            <a:r>
              <a:rPr lang="en-US" dirty="0" err="1" smtClean="0"/>
              <a:t>tự</a:t>
            </a:r>
            <a:r>
              <a:rPr lang="en-US" dirty="0" smtClean="0"/>
              <a:t> </a:t>
            </a:r>
            <a:r>
              <a:rPr lang="en-US" dirty="0" err="1" smtClean="0"/>
              <a:t>đặc</a:t>
            </a:r>
            <a:r>
              <a:rPr lang="en-US" dirty="0" smtClean="0"/>
              <a:t> </a:t>
            </a:r>
            <a:r>
              <a:rPr lang="en-US" dirty="0" err="1" smtClean="0"/>
              <a:t>biệt</a:t>
            </a:r>
            <a:r>
              <a:rPr lang="en-US" dirty="0" smtClean="0"/>
              <a:t> (Special symbol)</a:t>
            </a:r>
            <a:endParaRPr lang="en-US" dirty="0"/>
          </a:p>
        </p:txBody>
      </p:sp>
      <p:sp>
        <p:nvSpPr>
          <p:cNvPr id="3" name="Content Placeholder 2"/>
          <p:cNvSpPr>
            <a:spLocks noGrp="1"/>
          </p:cNvSpPr>
          <p:nvPr>
            <p:ph idx="1"/>
          </p:nvPr>
        </p:nvSpPr>
        <p:spPr/>
        <p:txBody>
          <a:bodyPr>
            <a:normAutofit lnSpcReduction="10000"/>
          </a:bodyPr>
          <a:lstStyle/>
          <a:p>
            <a:pPr algn="just"/>
            <a:r>
              <a:rPr lang="vi-VN" dirty="0"/>
              <a:t>Vì ta cần làm nhiều công việc phức tạp hơn là tìm kiếm 1 đoạn văn bản, cho nên phải trưng dụng 1 </a:t>
            </a:r>
            <a:r>
              <a:rPr lang="en-US" dirty="0" err="1" smtClean="0"/>
              <a:t>số</a:t>
            </a:r>
            <a:r>
              <a:rPr lang="en-US" dirty="0" smtClean="0"/>
              <a:t> </a:t>
            </a:r>
            <a:r>
              <a:rPr lang="vi-VN" dirty="0" smtClean="0"/>
              <a:t>ký </a:t>
            </a:r>
            <a:r>
              <a:rPr lang="vi-VN" dirty="0"/>
              <a:t>tự để làm những nhiệm vụ đặc biệt. </a:t>
            </a:r>
            <a:endParaRPr lang="en-US" dirty="0" smtClean="0"/>
          </a:p>
          <a:p>
            <a:pPr algn="just"/>
            <a:r>
              <a:rPr lang="en-US" dirty="0" err="1" smtClean="0"/>
              <a:t>Các</a:t>
            </a:r>
            <a:r>
              <a:rPr lang="en-US" dirty="0" smtClean="0"/>
              <a:t> </a:t>
            </a:r>
            <a:r>
              <a:rPr lang="en-US" dirty="0" err="1" smtClean="0"/>
              <a:t>ký</a:t>
            </a:r>
            <a:r>
              <a:rPr lang="en-US" dirty="0" smtClean="0"/>
              <a:t> </a:t>
            </a:r>
            <a:r>
              <a:rPr lang="en-US" dirty="0" err="1" smtClean="0"/>
              <a:t>tự</a:t>
            </a:r>
            <a:r>
              <a:rPr lang="en-US" dirty="0" smtClean="0"/>
              <a:t> </a:t>
            </a:r>
            <a:r>
              <a:rPr lang="en-US" dirty="0" err="1" smtClean="0"/>
              <a:t>đặc</a:t>
            </a:r>
            <a:r>
              <a:rPr lang="en-US" dirty="0" smtClean="0"/>
              <a:t> </a:t>
            </a:r>
            <a:r>
              <a:rPr lang="en-US" dirty="0" err="1" smtClean="0"/>
              <a:t>biệt</a:t>
            </a:r>
            <a:r>
              <a:rPr lang="en-US" dirty="0" smtClean="0"/>
              <a:t> </a:t>
            </a:r>
            <a:r>
              <a:rPr lang="en-US" dirty="0" err="1" smtClean="0"/>
              <a:t>này</a:t>
            </a:r>
            <a:r>
              <a:rPr lang="en-US" dirty="0" smtClean="0"/>
              <a:t> </a:t>
            </a:r>
            <a:r>
              <a:rPr lang="en-US" dirty="0" err="1" smtClean="0"/>
              <a:t>được</a:t>
            </a:r>
            <a:r>
              <a:rPr lang="en-US" dirty="0" smtClean="0"/>
              <a:t> </a:t>
            </a:r>
            <a:r>
              <a:rPr lang="en-US" dirty="0" err="1" smtClean="0"/>
              <a:t>gọi</a:t>
            </a:r>
            <a:r>
              <a:rPr lang="en-US" dirty="0" smtClean="0"/>
              <a:t> </a:t>
            </a:r>
            <a:r>
              <a:rPr lang="en-US" dirty="0" err="1" smtClean="0"/>
              <a:t>là</a:t>
            </a:r>
            <a:r>
              <a:rPr lang="en-US" dirty="0" smtClean="0"/>
              <a:t> </a:t>
            </a:r>
            <a:r>
              <a:rPr lang="en-US" dirty="0" err="1" smtClean="0"/>
              <a:t>các</a:t>
            </a:r>
            <a:r>
              <a:rPr lang="en-US" dirty="0" smtClean="0"/>
              <a:t> </a:t>
            </a:r>
            <a:r>
              <a:rPr lang="en-US" dirty="0" err="1" smtClean="0"/>
              <a:t>metacharacter</a:t>
            </a:r>
            <a:r>
              <a:rPr lang="en-US" dirty="0" smtClean="0"/>
              <a:t>. </a:t>
            </a:r>
            <a:r>
              <a:rPr lang="vi-VN" dirty="0" smtClean="0"/>
              <a:t>[</a:t>
            </a:r>
            <a:r>
              <a:rPr lang="en-US" dirty="0" smtClean="0"/>
              <a:t>,</a:t>
            </a:r>
            <a:r>
              <a:rPr lang="vi-VN" dirty="0" smtClean="0"/>
              <a:t> \</a:t>
            </a:r>
            <a:r>
              <a:rPr lang="en-US" dirty="0" smtClean="0"/>
              <a:t>, </a:t>
            </a:r>
            <a:r>
              <a:rPr lang="vi-VN" dirty="0" smtClean="0"/>
              <a:t> ^</a:t>
            </a:r>
            <a:r>
              <a:rPr lang="en-US" dirty="0" smtClean="0"/>
              <a:t>,</a:t>
            </a:r>
            <a:r>
              <a:rPr lang="vi-VN" dirty="0" smtClean="0"/>
              <a:t> $</a:t>
            </a:r>
            <a:r>
              <a:rPr lang="en-US" dirty="0" smtClean="0"/>
              <a:t>, </a:t>
            </a:r>
            <a:r>
              <a:rPr lang="vi-VN" dirty="0" smtClean="0"/>
              <a:t> .</a:t>
            </a:r>
            <a:r>
              <a:rPr lang="en-US" dirty="0" smtClean="0"/>
              <a:t>,</a:t>
            </a:r>
            <a:r>
              <a:rPr lang="vi-VN" dirty="0" smtClean="0"/>
              <a:t> |</a:t>
            </a:r>
            <a:r>
              <a:rPr lang="en-US" dirty="0" smtClean="0"/>
              <a:t>,</a:t>
            </a:r>
            <a:r>
              <a:rPr lang="vi-VN" dirty="0" smtClean="0"/>
              <a:t> ?</a:t>
            </a:r>
            <a:r>
              <a:rPr lang="en-US" dirty="0" smtClean="0"/>
              <a:t>,</a:t>
            </a:r>
            <a:r>
              <a:rPr lang="vi-VN" dirty="0" smtClean="0"/>
              <a:t> *</a:t>
            </a:r>
            <a:r>
              <a:rPr lang="en-US" dirty="0" smtClean="0"/>
              <a:t>,</a:t>
            </a:r>
            <a:r>
              <a:rPr lang="vi-VN" dirty="0" smtClean="0"/>
              <a:t> +</a:t>
            </a:r>
            <a:r>
              <a:rPr lang="en-US" dirty="0" smtClean="0"/>
              <a:t>,</a:t>
            </a:r>
            <a:r>
              <a:rPr lang="vi-VN" dirty="0" smtClean="0"/>
              <a:t> (</a:t>
            </a:r>
            <a:r>
              <a:rPr lang="en-US" dirty="0" smtClean="0"/>
              <a:t>,</a:t>
            </a:r>
            <a:r>
              <a:rPr lang="vi-VN" dirty="0" smtClean="0"/>
              <a:t> )</a:t>
            </a:r>
            <a:r>
              <a:rPr lang="en-US" dirty="0" smtClean="0"/>
              <a:t>,</a:t>
            </a:r>
            <a:r>
              <a:rPr lang="vi-VN" dirty="0" smtClean="0"/>
              <a:t>…</a:t>
            </a:r>
            <a:endParaRPr lang="en-US" dirty="0" smtClean="0"/>
          </a:p>
          <a:p>
            <a:pPr algn="just"/>
            <a:r>
              <a:rPr lang="en-US" dirty="0" err="1" smtClean="0"/>
              <a:t>Nếu</a:t>
            </a:r>
            <a:r>
              <a:rPr lang="en-US" dirty="0" smtClean="0"/>
              <a:t> </a:t>
            </a:r>
            <a:r>
              <a:rPr lang="en-US" dirty="0" err="1" smtClean="0"/>
              <a:t>muốn</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các</a:t>
            </a:r>
            <a:r>
              <a:rPr lang="en-US" dirty="0" smtClean="0"/>
              <a:t> </a:t>
            </a:r>
            <a:r>
              <a:rPr lang="en-US" dirty="0" err="1" smtClean="0"/>
              <a:t>ký</a:t>
            </a:r>
            <a:r>
              <a:rPr lang="en-US" dirty="0" smtClean="0"/>
              <a:t> </a:t>
            </a:r>
            <a:r>
              <a:rPr lang="en-US" dirty="0" err="1" smtClean="0"/>
              <a:t>tự</a:t>
            </a:r>
            <a:r>
              <a:rPr lang="en-US" dirty="0" smtClean="0"/>
              <a:t> </a:t>
            </a:r>
            <a:r>
              <a:rPr lang="en-US" dirty="0" err="1" smtClean="0"/>
              <a:t>đặc</a:t>
            </a:r>
            <a:r>
              <a:rPr lang="en-US" dirty="0" smtClean="0"/>
              <a:t> </a:t>
            </a:r>
            <a:r>
              <a:rPr lang="en-US" dirty="0" err="1" smtClean="0"/>
              <a:t>biệt</a:t>
            </a:r>
            <a:r>
              <a:rPr lang="en-US" dirty="0" smtClean="0"/>
              <a:t> </a:t>
            </a:r>
            <a:r>
              <a:rPr lang="en-US" dirty="0" err="1" smtClean="0"/>
              <a:t>này</a:t>
            </a:r>
            <a:r>
              <a:rPr lang="en-US" dirty="0" smtClean="0"/>
              <a:t> </a:t>
            </a:r>
            <a:r>
              <a:rPr lang="en-US" dirty="0" err="1" smtClean="0"/>
              <a:t>giống</a:t>
            </a:r>
            <a:r>
              <a:rPr lang="en-US" dirty="0" smtClean="0"/>
              <a:t> </a:t>
            </a:r>
            <a:r>
              <a:rPr lang="en-US" dirty="0" err="1" smtClean="0"/>
              <a:t>như</a:t>
            </a:r>
            <a:r>
              <a:rPr lang="en-US" dirty="0" smtClean="0"/>
              <a:t> </a:t>
            </a:r>
            <a:r>
              <a:rPr lang="en-US" dirty="0" err="1" smtClean="0"/>
              <a:t>những</a:t>
            </a:r>
            <a:r>
              <a:rPr lang="en-US" dirty="0" smtClean="0"/>
              <a:t> </a:t>
            </a:r>
            <a:r>
              <a:rPr lang="en-US" dirty="0" err="1" smtClean="0"/>
              <a:t>ký</a:t>
            </a:r>
            <a:r>
              <a:rPr lang="en-US" dirty="0" smtClean="0"/>
              <a:t> </a:t>
            </a:r>
            <a:r>
              <a:rPr lang="en-US" dirty="0" err="1" smtClean="0"/>
              <a:t>tự</a:t>
            </a:r>
            <a:r>
              <a:rPr lang="en-US" dirty="0" smtClean="0"/>
              <a:t> </a:t>
            </a:r>
            <a:r>
              <a:rPr lang="en-US" dirty="0" err="1" smtClean="0"/>
              <a:t>thông</a:t>
            </a:r>
            <a:r>
              <a:rPr lang="en-US" dirty="0" smtClean="0"/>
              <a:t> </a:t>
            </a:r>
            <a:r>
              <a:rPr lang="en-US" dirty="0" err="1" smtClean="0"/>
              <a:t>thường</a:t>
            </a:r>
            <a:r>
              <a:rPr lang="en-US" dirty="0" smtClean="0"/>
              <a:t>, ta </a:t>
            </a:r>
            <a:r>
              <a:rPr lang="en-US" dirty="0" err="1" smtClean="0"/>
              <a:t>thêm</a:t>
            </a:r>
            <a:r>
              <a:rPr lang="en-US" dirty="0" smtClean="0"/>
              <a:t> </a:t>
            </a:r>
            <a:r>
              <a:rPr lang="en-US" dirty="0" err="1" smtClean="0"/>
              <a:t>ký</a:t>
            </a:r>
            <a:r>
              <a:rPr lang="en-US" dirty="0" smtClean="0"/>
              <a:t> </a:t>
            </a:r>
            <a:r>
              <a:rPr lang="en-US" dirty="0" err="1" smtClean="0"/>
              <a:t>tự</a:t>
            </a:r>
            <a:r>
              <a:rPr lang="en-US" dirty="0" smtClean="0"/>
              <a:t> backslash (\) </a:t>
            </a:r>
            <a:r>
              <a:rPr lang="en-US" dirty="0" err="1" smtClean="0"/>
              <a:t>vào</a:t>
            </a:r>
            <a:r>
              <a:rPr lang="en-US" dirty="0" smtClean="0"/>
              <a:t> </a:t>
            </a:r>
            <a:r>
              <a:rPr lang="en-US" dirty="0" err="1" smtClean="0"/>
              <a:t>trước</a:t>
            </a:r>
            <a:r>
              <a:rPr lang="en-US" dirty="0" smtClean="0"/>
              <a:t> </a:t>
            </a:r>
            <a:r>
              <a:rPr lang="en-US" dirty="0" err="1" smtClean="0"/>
              <a:t>ký</a:t>
            </a:r>
            <a:r>
              <a:rPr lang="en-US" dirty="0" smtClean="0"/>
              <a:t> </a:t>
            </a:r>
            <a:r>
              <a:rPr lang="en-US" dirty="0" err="1" smtClean="0"/>
              <a:t>tự</a:t>
            </a:r>
            <a:r>
              <a:rPr lang="en-US" dirty="0" smtClean="0"/>
              <a:t> </a:t>
            </a:r>
            <a:r>
              <a:rPr lang="en-US" dirty="0" err="1" smtClean="0"/>
              <a:t>đó</a:t>
            </a:r>
            <a:r>
              <a:rPr lang="en-US" dirty="0" smtClean="0"/>
              <a:t>.</a:t>
            </a:r>
            <a:endParaRPr lang="en-US" dirty="0"/>
          </a:p>
        </p:txBody>
      </p:sp>
    </p:spTree>
    <p:extLst>
      <p:ext uri="{BB962C8B-B14F-4D97-AF65-F5344CB8AC3E}">
        <p14:creationId xmlns:p14="http://schemas.microsoft.com/office/powerpoint/2010/main" val="15029717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Ký</a:t>
            </a:r>
            <a:r>
              <a:rPr lang="en-US" dirty="0"/>
              <a:t> </a:t>
            </a:r>
            <a:r>
              <a:rPr lang="en-US" dirty="0" err="1"/>
              <a:t>tự</a:t>
            </a:r>
            <a:r>
              <a:rPr lang="en-US" dirty="0"/>
              <a:t> </a:t>
            </a:r>
            <a:r>
              <a:rPr lang="en-US" dirty="0" err="1"/>
              <a:t>đặc</a:t>
            </a:r>
            <a:r>
              <a:rPr lang="en-US" dirty="0"/>
              <a:t> </a:t>
            </a:r>
            <a:r>
              <a:rPr lang="en-US" dirty="0" err="1"/>
              <a:t>biệt</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smtClean="0"/>
              <a:t>Ví</a:t>
            </a:r>
            <a:r>
              <a:rPr lang="en-US" dirty="0" smtClean="0"/>
              <a:t> </a:t>
            </a:r>
            <a:r>
              <a:rPr lang="en-US" dirty="0" err="1" smtClean="0"/>
              <a:t>dụ</a:t>
            </a:r>
            <a:r>
              <a:rPr lang="en-US" dirty="0" smtClean="0"/>
              <a:t> </a:t>
            </a:r>
            <a:r>
              <a:rPr lang="en-US" dirty="0" err="1" smtClean="0"/>
              <a:t>kiểm</a:t>
            </a:r>
            <a:r>
              <a:rPr lang="en-US" dirty="0" smtClean="0"/>
              <a:t> </a:t>
            </a:r>
            <a:r>
              <a:rPr lang="en-US" dirty="0" err="1" smtClean="0"/>
              <a:t>tra</a:t>
            </a:r>
            <a:r>
              <a:rPr lang="en-US" dirty="0" smtClean="0"/>
              <a:t> </a:t>
            </a:r>
            <a:r>
              <a:rPr lang="en-US" dirty="0" err="1" smtClean="0"/>
              <a:t>số</a:t>
            </a:r>
            <a:r>
              <a:rPr lang="en-US" dirty="0" smtClean="0"/>
              <a:t> </a:t>
            </a:r>
            <a:r>
              <a:rPr lang="en-US" dirty="0" err="1" smtClean="0"/>
              <a:t>nguyên</a:t>
            </a:r>
            <a:r>
              <a:rPr lang="en-US" dirty="0" smtClean="0"/>
              <a:t> </a:t>
            </a:r>
            <a:r>
              <a:rPr lang="en-US" dirty="0" err="1" smtClean="0"/>
              <a:t>dương</a:t>
            </a:r>
            <a:r>
              <a:rPr lang="en-US" dirty="0" smtClean="0"/>
              <a:t>. </a:t>
            </a:r>
            <a:r>
              <a:rPr lang="en-US" dirty="0" err="1" smtClean="0"/>
              <a:t>Các</a:t>
            </a:r>
            <a:r>
              <a:rPr lang="en-US" dirty="0" smtClean="0"/>
              <a:t> </a:t>
            </a:r>
            <a:r>
              <a:rPr lang="en-US" dirty="0" err="1" smtClean="0"/>
              <a:t>ký</a:t>
            </a:r>
            <a:r>
              <a:rPr lang="en-US" dirty="0" smtClean="0"/>
              <a:t> </a:t>
            </a:r>
            <a:r>
              <a:rPr lang="en-US" dirty="0" err="1" smtClean="0"/>
              <a:t>tự</a:t>
            </a:r>
            <a:r>
              <a:rPr lang="en-US" dirty="0" smtClean="0"/>
              <a:t> </a:t>
            </a:r>
            <a:r>
              <a:rPr lang="en-US" dirty="0" err="1" smtClean="0"/>
              <a:t>đặc</a:t>
            </a:r>
            <a:r>
              <a:rPr lang="en-US" dirty="0" smtClean="0"/>
              <a:t> </a:t>
            </a:r>
            <a:r>
              <a:rPr lang="en-US" dirty="0" err="1" smtClean="0"/>
              <a:t>biệt</a:t>
            </a:r>
            <a:r>
              <a:rPr lang="en-US" dirty="0" smtClean="0"/>
              <a:t> ^, [, ], +, $ </a:t>
            </a:r>
            <a:r>
              <a:rPr lang="en-US" dirty="0" err="1" smtClean="0"/>
              <a:t>được</a:t>
            </a:r>
            <a:r>
              <a:rPr lang="en-US" dirty="0" smtClean="0"/>
              <a:t> </a:t>
            </a:r>
            <a:r>
              <a:rPr lang="en-US" dirty="0" err="1" smtClean="0"/>
              <a:t>sử</a:t>
            </a:r>
            <a:r>
              <a:rPr lang="en-US" dirty="0" smtClean="0"/>
              <a:t> </a:t>
            </a:r>
            <a:r>
              <a:rPr lang="en-US" dirty="0" err="1" smtClean="0"/>
              <a:t>dụng</a:t>
            </a:r>
            <a:r>
              <a:rPr lang="en-US" dirty="0" smtClean="0"/>
              <a:t>.</a:t>
            </a:r>
          </a:p>
          <a:p>
            <a:pPr marL="0" indent="0">
              <a:buNone/>
            </a:pPr>
            <a:r>
              <a:rPr lang="en-US" dirty="0"/>
              <a:t>&lt;?</a:t>
            </a:r>
            <a:r>
              <a:rPr lang="en-US" dirty="0" err="1"/>
              <a:t>php</a:t>
            </a:r>
            <a:endParaRPr lang="en-US" dirty="0"/>
          </a:p>
          <a:p>
            <a:pPr marL="0" indent="0">
              <a:buNone/>
            </a:pPr>
            <a:r>
              <a:rPr lang="en-US" dirty="0"/>
              <a:t>$pattern = '/^[0-9]+$/';</a:t>
            </a:r>
          </a:p>
          <a:p>
            <a:pPr marL="0" indent="0">
              <a:buNone/>
            </a:pPr>
            <a:r>
              <a:rPr lang="en-US" dirty="0"/>
              <a:t>$subject = </a:t>
            </a:r>
            <a:r>
              <a:rPr lang="en-US" dirty="0" smtClean="0"/>
              <a:t>'603</a:t>
            </a:r>
            <a:r>
              <a:rPr lang="en-US" dirty="0"/>
              <a:t>';</a:t>
            </a:r>
          </a:p>
          <a:p>
            <a:pPr marL="0" indent="0">
              <a:buNone/>
            </a:pPr>
            <a:r>
              <a:rPr lang="en-US" dirty="0"/>
              <a:t>if (</a:t>
            </a:r>
            <a:r>
              <a:rPr lang="en-US" dirty="0" err="1"/>
              <a:t>preg_match</a:t>
            </a:r>
            <a:r>
              <a:rPr lang="en-US" dirty="0"/>
              <a:t>($pattern, $subject, $matches)){</a:t>
            </a:r>
          </a:p>
          <a:p>
            <a:pPr marL="0" indent="0">
              <a:buNone/>
            </a:pPr>
            <a:r>
              <a:rPr lang="en-US" dirty="0"/>
              <a:t>    echo "$subject is a prime number ";</a:t>
            </a:r>
          </a:p>
          <a:p>
            <a:pPr marL="0" indent="0">
              <a:buNone/>
            </a:pPr>
            <a:r>
              <a:rPr lang="en-US" dirty="0"/>
              <a:t>}</a:t>
            </a:r>
          </a:p>
          <a:p>
            <a:pPr marL="0" indent="0">
              <a:buNone/>
            </a:pPr>
            <a:r>
              <a:rPr lang="en-US" dirty="0"/>
              <a:t>else</a:t>
            </a:r>
          </a:p>
          <a:p>
            <a:pPr marL="0" indent="0">
              <a:buNone/>
            </a:pPr>
            <a:r>
              <a:rPr lang="en-US" dirty="0"/>
              <a:t>{</a:t>
            </a:r>
          </a:p>
          <a:p>
            <a:pPr marL="0" indent="0">
              <a:buNone/>
            </a:pPr>
            <a:r>
              <a:rPr lang="en-US" dirty="0"/>
              <a:t>	echo "Not a </a:t>
            </a:r>
            <a:r>
              <a:rPr lang="en-US" dirty="0" smtClean="0"/>
              <a:t>prime number</a:t>
            </a:r>
            <a:r>
              <a:rPr lang="en-US" dirty="0"/>
              <a:t>";</a:t>
            </a:r>
          </a:p>
          <a:p>
            <a:pPr marL="0" indent="0">
              <a:buNone/>
            </a:pPr>
            <a:r>
              <a:rPr lang="en-US" dirty="0"/>
              <a:t>}</a:t>
            </a:r>
          </a:p>
        </p:txBody>
      </p:sp>
    </p:spTree>
    <p:extLst>
      <p:ext uri="{BB962C8B-B14F-4D97-AF65-F5344CB8AC3E}">
        <p14:creationId xmlns:p14="http://schemas.microsoft.com/office/powerpoint/2010/main" val="5482695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Ý </a:t>
            </a:r>
            <a:r>
              <a:rPr lang="en-US" dirty="0" err="1" smtClean="0"/>
              <a:t>nghĩa</a:t>
            </a:r>
            <a:r>
              <a:rPr lang="en-US" dirty="0" smtClean="0"/>
              <a:t> </a:t>
            </a:r>
            <a:r>
              <a:rPr lang="en-US" dirty="0" err="1" smtClean="0"/>
              <a:t>các</a:t>
            </a:r>
            <a:r>
              <a:rPr lang="en-US" dirty="0" smtClean="0"/>
              <a:t> special symbols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35402654"/>
              </p:ext>
            </p:extLst>
          </p:nvPr>
        </p:nvGraphicFramePr>
        <p:xfrm>
          <a:off x="457200" y="1600200"/>
          <a:ext cx="8229600" cy="5130800"/>
        </p:xfrm>
        <a:graphic>
          <a:graphicData uri="http://schemas.openxmlformats.org/drawingml/2006/table">
            <a:tbl>
              <a:tblPr firstRow="1" bandRow="1">
                <a:tableStyleId>{5C22544A-7EE6-4342-B048-85BDC9FD1C3A}</a:tableStyleId>
              </a:tblPr>
              <a:tblGrid>
                <a:gridCol w="1522512">
                  <a:extLst>
                    <a:ext uri="{9D8B030D-6E8A-4147-A177-3AD203B41FA5}">
                      <a16:colId xmlns:a16="http://schemas.microsoft.com/office/drawing/2014/main" val="20000"/>
                    </a:ext>
                  </a:extLst>
                </a:gridCol>
                <a:gridCol w="6707088">
                  <a:extLst>
                    <a:ext uri="{9D8B030D-6E8A-4147-A177-3AD203B41FA5}">
                      <a16:colId xmlns:a16="http://schemas.microsoft.com/office/drawing/2014/main" val="20001"/>
                    </a:ext>
                  </a:extLst>
                </a:gridCol>
              </a:tblGrid>
              <a:tr h="370840">
                <a:tc>
                  <a:txBody>
                    <a:bodyPr/>
                    <a:lstStyle/>
                    <a:p>
                      <a:r>
                        <a:rPr lang="en-US" dirty="0" err="1" smtClean="0"/>
                        <a:t>Ký</a:t>
                      </a:r>
                      <a:r>
                        <a:rPr lang="en-US" baseline="0" dirty="0" smtClean="0"/>
                        <a:t> </a:t>
                      </a:r>
                      <a:r>
                        <a:rPr lang="en-US" baseline="0" dirty="0" err="1" smtClean="0"/>
                        <a:t>tự</a:t>
                      </a:r>
                      <a:r>
                        <a:rPr lang="en-US" baseline="0" dirty="0" smtClean="0"/>
                        <a:t> </a:t>
                      </a:r>
                      <a:r>
                        <a:rPr lang="en-US" baseline="0" dirty="0" err="1" smtClean="0"/>
                        <a:t>đặc</a:t>
                      </a:r>
                      <a:r>
                        <a:rPr lang="en-US" baseline="0" dirty="0" smtClean="0"/>
                        <a:t> </a:t>
                      </a:r>
                      <a:r>
                        <a:rPr lang="en-US" baseline="0" dirty="0" err="1" smtClean="0"/>
                        <a:t>biệt</a:t>
                      </a:r>
                      <a:endParaRPr lang="en-US" dirty="0"/>
                    </a:p>
                  </a:txBody>
                  <a:tcPr/>
                </a:tc>
                <a:tc>
                  <a:txBody>
                    <a:bodyPr/>
                    <a:lstStyle/>
                    <a:p>
                      <a:r>
                        <a:rPr lang="en-US" dirty="0" smtClean="0"/>
                        <a:t>Ý</a:t>
                      </a:r>
                      <a:r>
                        <a:rPr lang="en-US" baseline="0" dirty="0" smtClean="0"/>
                        <a:t> </a:t>
                      </a:r>
                      <a:r>
                        <a:rPr lang="en-US" baseline="0" dirty="0" err="1" smtClean="0"/>
                        <a:t>Nghĩa</a:t>
                      </a:r>
                      <a:endParaRPr lang="en-US" dirty="0"/>
                    </a:p>
                  </a:txBody>
                  <a:tcPr/>
                </a:tc>
                <a:extLst>
                  <a:ext uri="{0D108BD9-81ED-4DB2-BD59-A6C34878D82A}">
                    <a16:rowId xmlns:a16="http://schemas.microsoft.com/office/drawing/2014/main" val="10000"/>
                  </a:ext>
                </a:extLst>
              </a:tr>
              <a:tr h="370840">
                <a:tc>
                  <a:txBody>
                    <a:bodyPr/>
                    <a:lstStyle/>
                    <a:p>
                      <a:r>
                        <a:rPr lang="en-US" dirty="0" smtClean="0"/>
                        <a:t>^</a:t>
                      </a:r>
                      <a:endParaRPr lang="en-US" dirty="0"/>
                    </a:p>
                  </a:txBody>
                  <a:tcPr/>
                </a:tc>
                <a:tc>
                  <a:txBody>
                    <a:bodyPr/>
                    <a:lstStyle/>
                    <a:p>
                      <a:r>
                        <a:rPr lang="en-US" dirty="0" err="1" smtClean="0"/>
                        <a:t>Bắt</a:t>
                      </a:r>
                      <a:r>
                        <a:rPr lang="en-US" baseline="0" dirty="0" smtClean="0"/>
                        <a:t> </a:t>
                      </a:r>
                      <a:r>
                        <a:rPr lang="en-US" baseline="0" dirty="0" err="1" smtClean="0"/>
                        <a:t>đầu</a:t>
                      </a:r>
                      <a:r>
                        <a:rPr lang="en-US" baseline="0" dirty="0" smtClean="0"/>
                        <a:t> </a:t>
                      </a:r>
                      <a:r>
                        <a:rPr lang="en-US" baseline="0" dirty="0" err="1" smtClean="0"/>
                        <a:t>chuỗi</a:t>
                      </a:r>
                      <a:r>
                        <a:rPr lang="en-US" baseline="0" dirty="0" smtClean="0"/>
                        <a:t>: $pattern ="/^</a:t>
                      </a:r>
                      <a:r>
                        <a:rPr lang="en-US" baseline="0" dirty="0" err="1" smtClean="0"/>
                        <a:t>php</a:t>
                      </a:r>
                      <a:r>
                        <a:rPr lang="en-US" baseline="0" dirty="0" smtClean="0"/>
                        <a:t>/"; </a:t>
                      </a:r>
                      <a:r>
                        <a:rPr lang="en-US" baseline="0" dirty="0" err="1" smtClean="0"/>
                        <a:t>Sử</a:t>
                      </a:r>
                      <a:r>
                        <a:rPr lang="en-US" baseline="0" dirty="0" smtClean="0"/>
                        <a:t> </a:t>
                      </a:r>
                      <a:r>
                        <a:rPr lang="en-US" baseline="0" dirty="0" err="1" smtClean="0"/>
                        <a:t>dụng</a:t>
                      </a:r>
                      <a:r>
                        <a:rPr lang="en-US" baseline="0" dirty="0" smtClean="0"/>
                        <a:t> </a:t>
                      </a:r>
                      <a:r>
                        <a:rPr lang="en-US" baseline="0" dirty="0" err="1" smtClean="0"/>
                        <a:t>để</a:t>
                      </a:r>
                      <a:r>
                        <a:rPr lang="en-US" baseline="0" dirty="0" smtClean="0"/>
                        <a:t> </a:t>
                      </a:r>
                      <a:r>
                        <a:rPr lang="en-US" baseline="0" dirty="0" err="1" smtClean="0"/>
                        <a:t>tìm</a:t>
                      </a:r>
                      <a:r>
                        <a:rPr lang="en-US" baseline="0" dirty="0" smtClean="0"/>
                        <a:t> </a:t>
                      </a:r>
                      <a:r>
                        <a:rPr lang="en-US" baseline="0" dirty="0" err="1" smtClean="0"/>
                        <a:t>các</a:t>
                      </a:r>
                      <a:r>
                        <a:rPr lang="en-US" baseline="0" dirty="0" smtClean="0"/>
                        <a:t> </a:t>
                      </a:r>
                      <a:r>
                        <a:rPr lang="en-US" baseline="0" dirty="0" err="1" smtClean="0"/>
                        <a:t>chuỗi</a:t>
                      </a:r>
                      <a:r>
                        <a:rPr lang="en-US" baseline="0" dirty="0" smtClean="0"/>
                        <a:t> </a:t>
                      </a:r>
                      <a:r>
                        <a:rPr lang="en-US" baseline="0" dirty="0" err="1" smtClean="0"/>
                        <a:t>bắt</a:t>
                      </a:r>
                      <a:r>
                        <a:rPr lang="en-US" baseline="0" dirty="0" smtClean="0"/>
                        <a:t> </a:t>
                      </a:r>
                      <a:r>
                        <a:rPr lang="en-US" baseline="0" dirty="0" err="1" smtClean="0"/>
                        <a:t>đầu</a:t>
                      </a:r>
                      <a:r>
                        <a:rPr lang="en-US" baseline="0" dirty="0" smtClean="0"/>
                        <a:t> </a:t>
                      </a:r>
                      <a:r>
                        <a:rPr lang="en-US" baseline="0" dirty="0" err="1" smtClean="0"/>
                        <a:t>bằng</a:t>
                      </a:r>
                      <a:r>
                        <a:rPr lang="en-US" baseline="0" dirty="0" smtClean="0"/>
                        <a:t> </a:t>
                      </a:r>
                      <a:r>
                        <a:rPr lang="en-US" baseline="0" dirty="0" err="1" smtClean="0"/>
                        <a:t>php</a:t>
                      </a:r>
                      <a:endParaRPr lang="en-US" dirty="0"/>
                    </a:p>
                  </a:txBody>
                  <a:tcPr/>
                </a:tc>
                <a:extLst>
                  <a:ext uri="{0D108BD9-81ED-4DB2-BD59-A6C34878D82A}">
                    <a16:rowId xmlns:a16="http://schemas.microsoft.com/office/drawing/2014/main" val="10001"/>
                  </a:ext>
                </a:extLst>
              </a:tr>
              <a:tr h="370840">
                <a:tc>
                  <a:txBody>
                    <a:bodyPr/>
                    <a:lstStyle/>
                    <a:p>
                      <a:r>
                        <a:rPr lang="en-US" dirty="0" smtClean="0"/>
                        <a:t>$</a:t>
                      </a:r>
                      <a:endParaRPr lang="en-US" dirty="0"/>
                    </a:p>
                  </a:txBody>
                  <a:tcPr/>
                </a:tc>
                <a:tc>
                  <a:txBody>
                    <a:bodyPr/>
                    <a:lstStyle/>
                    <a:p>
                      <a:r>
                        <a:rPr lang="en-US" dirty="0" err="1" smtClean="0"/>
                        <a:t>Kết</a:t>
                      </a:r>
                      <a:r>
                        <a:rPr lang="en-US" baseline="0" dirty="0" smtClean="0"/>
                        <a:t> </a:t>
                      </a:r>
                      <a:r>
                        <a:rPr lang="en-US" baseline="0" dirty="0" err="1" smtClean="0"/>
                        <a:t>thúc</a:t>
                      </a:r>
                      <a:r>
                        <a:rPr lang="en-US" baseline="0" dirty="0" smtClean="0"/>
                        <a:t> </a:t>
                      </a:r>
                      <a:r>
                        <a:rPr lang="en-US" baseline="0" dirty="0" err="1" smtClean="0"/>
                        <a:t>chuỗi</a:t>
                      </a:r>
                      <a:r>
                        <a:rPr lang="en-US" baseline="0" dirty="0" smtClean="0"/>
                        <a:t>:  $pattern ="/</a:t>
                      </a:r>
                      <a:r>
                        <a:rPr lang="en-US" baseline="0" dirty="0" err="1" smtClean="0"/>
                        <a:t>php</a:t>
                      </a:r>
                      <a:r>
                        <a:rPr lang="en-US" baseline="0" dirty="0" smtClean="0"/>
                        <a:t>$/"; </a:t>
                      </a:r>
                      <a:r>
                        <a:rPr lang="en-US" baseline="0" dirty="0" err="1" smtClean="0"/>
                        <a:t>tìm</a:t>
                      </a:r>
                      <a:r>
                        <a:rPr lang="en-US" baseline="0" dirty="0" smtClean="0"/>
                        <a:t> </a:t>
                      </a:r>
                      <a:r>
                        <a:rPr lang="en-US" baseline="0" dirty="0" err="1" smtClean="0"/>
                        <a:t>chuỗi</a:t>
                      </a:r>
                      <a:r>
                        <a:rPr lang="en-US" baseline="0" dirty="0" smtClean="0"/>
                        <a:t> </a:t>
                      </a:r>
                      <a:r>
                        <a:rPr lang="en-US" baseline="0" dirty="0" err="1" smtClean="0"/>
                        <a:t>kết</a:t>
                      </a:r>
                      <a:r>
                        <a:rPr lang="en-US" baseline="0" dirty="0" smtClean="0"/>
                        <a:t> </a:t>
                      </a:r>
                      <a:r>
                        <a:rPr lang="en-US" baseline="0" dirty="0" err="1" smtClean="0"/>
                        <a:t>thúc</a:t>
                      </a:r>
                      <a:r>
                        <a:rPr lang="en-US" baseline="0" dirty="0" smtClean="0"/>
                        <a:t> </a:t>
                      </a:r>
                      <a:r>
                        <a:rPr lang="en-US" baseline="0" dirty="0" err="1" smtClean="0"/>
                        <a:t>bằng</a:t>
                      </a:r>
                      <a:r>
                        <a:rPr lang="en-US" baseline="0" dirty="0" smtClean="0"/>
                        <a:t> </a:t>
                      </a:r>
                      <a:r>
                        <a:rPr lang="en-US" baseline="0" dirty="0" err="1" smtClean="0"/>
                        <a:t>php</a:t>
                      </a:r>
                      <a:endParaRPr lang="en-US" dirty="0"/>
                    </a:p>
                  </a:txBody>
                  <a:tcPr/>
                </a:tc>
                <a:extLst>
                  <a:ext uri="{0D108BD9-81ED-4DB2-BD59-A6C34878D82A}">
                    <a16:rowId xmlns:a16="http://schemas.microsoft.com/office/drawing/2014/main" val="10002"/>
                  </a:ext>
                </a:extLst>
              </a:tr>
              <a:tr h="370840">
                <a:tc>
                  <a:txBody>
                    <a:bodyPr/>
                    <a:lstStyle/>
                    <a:p>
                      <a:r>
                        <a:rPr lang="en-US" dirty="0" smtClean="0"/>
                        <a:t>.</a:t>
                      </a:r>
                      <a:endParaRPr lang="en-US" dirty="0"/>
                    </a:p>
                  </a:txBody>
                  <a:tcPr/>
                </a:tc>
                <a:tc>
                  <a:txBody>
                    <a:bodyPr/>
                    <a:lstStyle/>
                    <a:p>
                      <a:r>
                        <a:rPr lang="en-US" dirty="0" err="1" smtClean="0"/>
                        <a:t>Đại</a:t>
                      </a:r>
                      <a:r>
                        <a:rPr lang="en-US" baseline="0" dirty="0" smtClean="0"/>
                        <a:t> </a:t>
                      </a:r>
                      <a:r>
                        <a:rPr lang="en-US" baseline="0" dirty="0" err="1" smtClean="0"/>
                        <a:t>diện</a:t>
                      </a:r>
                      <a:r>
                        <a:rPr lang="en-US" baseline="0" dirty="0" smtClean="0"/>
                        <a:t> </a:t>
                      </a:r>
                      <a:r>
                        <a:rPr lang="en-US" baseline="0" dirty="0" err="1" smtClean="0"/>
                        <a:t>cho</a:t>
                      </a:r>
                      <a:r>
                        <a:rPr lang="en-US" baseline="0" dirty="0" smtClean="0"/>
                        <a:t> </a:t>
                      </a:r>
                      <a:r>
                        <a:rPr lang="en-US" baseline="0" dirty="0" err="1" smtClean="0"/>
                        <a:t>một</a:t>
                      </a:r>
                      <a:r>
                        <a:rPr lang="en-US" baseline="0" dirty="0" smtClean="0"/>
                        <a:t> </a:t>
                      </a:r>
                      <a:r>
                        <a:rPr lang="en-US" baseline="0" dirty="0" err="1" smtClean="0"/>
                        <a:t>ký</a:t>
                      </a:r>
                      <a:r>
                        <a:rPr lang="en-US" baseline="0" dirty="0" smtClean="0"/>
                        <a:t> </a:t>
                      </a:r>
                      <a:r>
                        <a:rPr lang="en-US" baseline="0" dirty="0" err="1" smtClean="0"/>
                        <a:t>tự</a:t>
                      </a:r>
                      <a:r>
                        <a:rPr lang="en-US" baseline="0" dirty="0" smtClean="0"/>
                        <a:t> </a:t>
                      </a:r>
                      <a:r>
                        <a:rPr lang="en-US" baseline="0" dirty="0" err="1" smtClean="0"/>
                        <a:t>bất</a:t>
                      </a:r>
                      <a:r>
                        <a:rPr lang="en-US" baseline="0" dirty="0" smtClean="0"/>
                        <a:t> </a:t>
                      </a:r>
                      <a:r>
                        <a:rPr lang="en-US" baseline="0" dirty="0" err="1" smtClean="0"/>
                        <a:t>kỳ</a:t>
                      </a:r>
                      <a:r>
                        <a:rPr lang="en-US" baseline="0" dirty="0" smtClean="0"/>
                        <a:t>: pattern</a:t>
                      </a:r>
                      <a:r>
                        <a:rPr lang="en-US" sz="1800" kern="1200" dirty="0" smtClean="0">
                          <a:solidFill>
                            <a:schemeClr val="dk1"/>
                          </a:solidFill>
                          <a:effectLst/>
                          <a:latin typeface="+mn-lt"/>
                          <a:ea typeface="+mn-ea"/>
                          <a:cs typeface="+mn-cs"/>
                        </a:rPr>
                        <a:t>="/a./ ": </a:t>
                      </a:r>
                      <a:r>
                        <a:rPr lang="en-US" sz="1800" kern="1200" dirty="0" err="1" smtClean="0">
                          <a:solidFill>
                            <a:schemeClr val="dk1"/>
                          </a:solidFill>
                          <a:effectLst/>
                          <a:latin typeface="+mn-lt"/>
                          <a:ea typeface="+mn-ea"/>
                          <a:cs typeface="+mn-cs"/>
                        </a:rPr>
                        <a:t>có</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thể</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mang</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giá</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trị</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ab</a:t>
                      </a:r>
                      <a:r>
                        <a:rPr lang="en-US" sz="1800" kern="1200" dirty="0" smtClean="0">
                          <a:solidFill>
                            <a:schemeClr val="dk1"/>
                          </a:solidFill>
                          <a:effectLst/>
                          <a:latin typeface="+mn-lt"/>
                          <a:ea typeface="+mn-ea"/>
                          <a:cs typeface="+mn-cs"/>
                        </a:rPr>
                        <a:t>, a1, au, </a:t>
                      </a:r>
                      <a:r>
                        <a:rPr lang="en-US" sz="1800" kern="1200" dirty="0" err="1" smtClean="0">
                          <a:solidFill>
                            <a:schemeClr val="dk1"/>
                          </a:solidFill>
                          <a:effectLst/>
                          <a:latin typeface="+mn-lt"/>
                          <a:ea typeface="+mn-ea"/>
                          <a:cs typeface="+mn-cs"/>
                        </a:rPr>
                        <a:t>af</a:t>
                      </a:r>
                      <a:r>
                        <a:rPr lang="en-US" sz="1800" kern="1200" dirty="0" smtClean="0">
                          <a:solidFill>
                            <a:schemeClr val="dk1"/>
                          </a:solidFill>
                          <a:effectLst/>
                          <a:latin typeface="+mn-lt"/>
                          <a:ea typeface="+mn-ea"/>
                          <a:cs typeface="+mn-cs"/>
                        </a:rPr>
                        <a:t> . </a:t>
                      </a:r>
                      <a:r>
                        <a:rPr lang="en-US" sz="1800" kern="1200" dirty="0" err="1" smtClean="0">
                          <a:solidFill>
                            <a:schemeClr val="dk1"/>
                          </a:solidFill>
                          <a:effectLst/>
                          <a:latin typeface="+mn-lt"/>
                          <a:ea typeface="+mn-ea"/>
                          <a:cs typeface="+mn-cs"/>
                        </a:rPr>
                        <a:t>Nhưng</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không</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thể</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là</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abc</a:t>
                      </a:r>
                      <a:r>
                        <a:rPr lang="en-US" sz="1800" kern="1200" dirty="0" smtClean="0">
                          <a:solidFill>
                            <a:schemeClr val="dk1"/>
                          </a:solidFill>
                          <a:effectLst/>
                          <a:latin typeface="+mn-lt"/>
                          <a:ea typeface="+mn-ea"/>
                          <a:cs typeface="+mn-cs"/>
                        </a:rPr>
                        <a:t>, ab1, </a:t>
                      </a:r>
                      <a:r>
                        <a:rPr lang="en-US" sz="1800" kern="1200" dirty="0" err="1" smtClean="0">
                          <a:solidFill>
                            <a:schemeClr val="dk1"/>
                          </a:solidFill>
                          <a:effectLst/>
                          <a:latin typeface="+mn-lt"/>
                          <a:ea typeface="+mn-ea"/>
                          <a:cs typeface="+mn-cs"/>
                        </a:rPr>
                        <a:t>vì</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dấu</a:t>
                      </a:r>
                      <a:r>
                        <a:rPr lang="en-US" sz="1800" kern="1200" dirty="0" smtClean="0">
                          <a:solidFill>
                            <a:schemeClr val="dk1"/>
                          </a:solidFill>
                          <a:effectLst/>
                          <a:latin typeface="+mn-lt"/>
                          <a:ea typeface="+mn-ea"/>
                          <a:cs typeface="+mn-cs"/>
                        </a:rPr>
                        <a:t> . chi </a:t>
                      </a:r>
                      <a:r>
                        <a:rPr lang="en-US" sz="1800" kern="1200" dirty="0" err="1" smtClean="0">
                          <a:solidFill>
                            <a:schemeClr val="dk1"/>
                          </a:solidFill>
                          <a:effectLst/>
                          <a:latin typeface="+mn-lt"/>
                          <a:ea typeface="+mn-ea"/>
                          <a:cs typeface="+mn-cs"/>
                        </a:rPr>
                        <a:t>đại</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diện</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cho</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một</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ký</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tự</a:t>
                      </a:r>
                      <a:r>
                        <a:rPr lang="en-US" sz="1800" kern="1200" dirty="0" smtClean="0">
                          <a:solidFill>
                            <a:schemeClr val="dk1"/>
                          </a:solidFill>
                          <a:effectLst/>
                          <a:latin typeface="+mn-lt"/>
                          <a:ea typeface="+mn-ea"/>
                          <a:cs typeface="+mn-cs"/>
                        </a:rPr>
                        <a:t>!</a:t>
                      </a:r>
                      <a:endParaRPr lang="en-US" dirty="0"/>
                    </a:p>
                  </a:txBody>
                  <a:tcPr/>
                </a:tc>
                <a:extLst>
                  <a:ext uri="{0D108BD9-81ED-4DB2-BD59-A6C34878D82A}">
                    <a16:rowId xmlns:a16="http://schemas.microsoft.com/office/drawing/2014/main" val="10003"/>
                  </a:ext>
                </a:extLst>
              </a:tr>
              <a:tr h="370840">
                <a:tc>
                  <a:txBody>
                    <a:bodyPr/>
                    <a:lstStyle/>
                    <a:p>
                      <a:r>
                        <a:rPr lang="en-US" dirty="0" smtClean="0"/>
                        <a:t>+</a:t>
                      </a:r>
                      <a:endParaRPr lang="en-US" dirty="0"/>
                    </a:p>
                  </a:txBody>
                  <a:tcPr/>
                </a:tc>
                <a:tc>
                  <a:txBody>
                    <a:bodyPr/>
                    <a:lstStyle/>
                    <a:p>
                      <a:r>
                        <a:rPr lang="vi-VN" dirty="0" smtClean="0"/>
                        <a:t>Lặp lại ký tự hay cụm ký tự đứng trước nó (&gt;=1)</a:t>
                      </a:r>
                    </a:p>
                    <a:p>
                      <a:r>
                        <a:rPr lang="vi-VN" dirty="0" smtClean="0"/>
                        <a:t>Ví dụ: </a:t>
                      </a:r>
                      <a:endParaRPr lang="en-US" dirty="0" smtClean="0"/>
                    </a:p>
                    <a:p>
                      <a:r>
                        <a:rPr lang="en-US" dirty="0" smtClean="0"/>
                        <a:t>$pattern=</a:t>
                      </a:r>
                      <a:r>
                        <a:rPr lang="en-US" baseline="0" dirty="0" smtClean="0"/>
                        <a:t>"/</a:t>
                      </a:r>
                      <a:r>
                        <a:rPr lang="vi-VN" dirty="0" smtClean="0"/>
                        <a:t>a+</a:t>
                      </a:r>
                      <a:r>
                        <a:rPr lang="en-US" dirty="0" smtClean="0"/>
                        <a:t>/</a:t>
                      </a:r>
                      <a:r>
                        <a:rPr lang="en-US" baseline="0" dirty="0" smtClean="0"/>
                        <a:t>"</a:t>
                      </a:r>
                      <a:r>
                        <a:rPr lang="vi-VN" dirty="0" smtClean="0"/>
                        <a:t> : nghĩa là lặp lại </a:t>
                      </a:r>
                      <a:r>
                        <a:rPr lang="en-US" dirty="0" err="1" smtClean="0"/>
                        <a:t>ký</a:t>
                      </a:r>
                      <a:r>
                        <a:rPr lang="en-US" baseline="0" dirty="0" smtClean="0"/>
                        <a:t> </a:t>
                      </a:r>
                      <a:r>
                        <a:rPr lang="en-US" baseline="0" dirty="0" err="1" smtClean="0"/>
                        <a:t>tự</a:t>
                      </a:r>
                      <a:r>
                        <a:rPr lang="en-US" baseline="0" dirty="0" smtClean="0"/>
                        <a:t> </a:t>
                      </a:r>
                      <a:r>
                        <a:rPr lang="vi-VN" dirty="0" smtClean="0"/>
                        <a:t>a và phải có ít nhất là một </a:t>
                      </a:r>
                      <a:r>
                        <a:rPr lang="en-US" dirty="0" err="1" smtClean="0"/>
                        <a:t>ký</a:t>
                      </a:r>
                      <a:r>
                        <a:rPr lang="en-US" baseline="0" dirty="0" smtClean="0"/>
                        <a:t> </a:t>
                      </a:r>
                      <a:r>
                        <a:rPr lang="en-US" baseline="0" dirty="0" err="1" smtClean="0"/>
                        <a:t>tự</a:t>
                      </a:r>
                      <a:r>
                        <a:rPr lang="en-US" baseline="0" dirty="0" smtClean="0"/>
                        <a:t> </a:t>
                      </a:r>
                      <a:r>
                        <a:rPr lang="vi-VN" dirty="0" smtClean="0"/>
                        <a:t>a.</a:t>
                      </a:r>
                    </a:p>
                    <a:p>
                      <a:r>
                        <a:rPr lang="vi-VN" dirty="0" smtClean="0"/>
                        <a:t>- 123a: 1(đúng)</a:t>
                      </a:r>
                    </a:p>
                    <a:p>
                      <a:r>
                        <a:rPr lang="vi-VN" dirty="0" smtClean="0"/>
                        <a:t>- 123aa: 1(đúng)</a:t>
                      </a:r>
                    </a:p>
                    <a:p>
                      <a:pPr marL="0" indent="0">
                        <a:buFontTx/>
                        <a:buNone/>
                      </a:pPr>
                      <a:r>
                        <a:rPr lang="en-US" dirty="0" smtClean="0"/>
                        <a:t>- </a:t>
                      </a:r>
                      <a:r>
                        <a:rPr lang="vi-VN" dirty="0" smtClean="0"/>
                        <a:t>123 : 0</a:t>
                      </a:r>
                      <a:r>
                        <a:rPr lang="en-US" dirty="0" smtClean="0"/>
                        <a:t> </a:t>
                      </a:r>
                      <a:r>
                        <a:rPr lang="vi-VN" dirty="0" smtClean="0"/>
                        <a:t>(sai). vì không có chữ a nào được lặp.</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a:t>
                      </a:r>
                      <a:r>
                        <a:rPr lang="en-US" sz="1800" kern="1200" dirty="0" err="1" smtClean="0">
                          <a:solidFill>
                            <a:schemeClr val="dk1"/>
                          </a:solidFill>
                          <a:effectLst/>
                          <a:latin typeface="+mn-lt"/>
                          <a:ea typeface="+mn-ea"/>
                          <a:cs typeface="+mn-cs"/>
                        </a:rPr>
                        <a:t>patterm</a:t>
                      </a:r>
                      <a:r>
                        <a:rPr lang="en-US" sz="1800" kern="1200" dirty="0" smtClean="0">
                          <a:solidFill>
                            <a:schemeClr val="dk1"/>
                          </a:solidFill>
                          <a:effectLst/>
                          <a:latin typeface="+mn-lt"/>
                          <a:ea typeface="+mn-ea"/>
                          <a:cs typeface="+mn-cs"/>
                        </a:rPr>
                        <a:t>="/ax+/" : </a:t>
                      </a:r>
                      <a:r>
                        <a:rPr lang="en-US" sz="1800" kern="1200" dirty="0" err="1" smtClean="0">
                          <a:solidFill>
                            <a:schemeClr val="dk1"/>
                          </a:solidFill>
                          <a:effectLst/>
                          <a:latin typeface="+mn-lt"/>
                          <a:ea typeface="+mn-ea"/>
                          <a:cs typeface="+mn-cs"/>
                        </a:rPr>
                        <a:t>biểu</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diễn</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cho</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dòng</a:t>
                      </a:r>
                      <a:r>
                        <a:rPr lang="en-US" sz="1800" kern="1200" dirty="0" smtClean="0">
                          <a:solidFill>
                            <a:schemeClr val="dk1"/>
                          </a:solidFill>
                          <a:effectLst/>
                          <a:latin typeface="+mn-lt"/>
                          <a:ea typeface="+mn-ea"/>
                          <a:cs typeface="+mn-cs"/>
                        </a:rPr>
                        <a:t>: ax, </a:t>
                      </a:r>
                      <a:r>
                        <a:rPr lang="en-US" sz="1800" kern="1200" dirty="0" err="1" smtClean="0">
                          <a:solidFill>
                            <a:schemeClr val="dk1"/>
                          </a:solidFill>
                          <a:effectLst/>
                          <a:latin typeface="+mn-lt"/>
                          <a:ea typeface="+mn-ea"/>
                          <a:cs typeface="+mn-cs"/>
                        </a:rPr>
                        <a:t>axx</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axxxx</a:t>
                      </a:r>
                      <a:r>
                        <a:rPr lang="en-US" sz="1800" kern="1200" dirty="0" smtClean="0">
                          <a:solidFill>
                            <a:schemeClr val="dk1"/>
                          </a:solidFill>
                          <a:effectLst/>
                          <a:latin typeface="+mn-lt"/>
                          <a:ea typeface="+mn-ea"/>
                          <a:cs typeface="+mn-cs"/>
                        </a:rPr>
                        <a:t> - </a:t>
                      </a:r>
                      <a:r>
                        <a:rPr lang="en-US" sz="1800" kern="1200" dirty="0" err="1" smtClean="0">
                          <a:solidFill>
                            <a:schemeClr val="dk1"/>
                          </a:solidFill>
                          <a:effectLst/>
                          <a:latin typeface="+mn-lt"/>
                          <a:ea typeface="+mn-ea"/>
                          <a:cs typeface="+mn-cs"/>
                        </a:rPr>
                        <a:t>nhưng</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không</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thể</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là</a:t>
                      </a:r>
                      <a:r>
                        <a:rPr lang="en-US" sz="1800" kern="1200" dirty="0" smtClean="0">
                          <a:solidFill>
                            <a:schemeClr val="dk1"/>
                          </a:solidFill>
                          <a:effectLst/>
                          <a:latin typeface="+mn-lt"/>
                          <a:ea typeface="+mn-ea"/>
                          <a:cs typeface="+mn-cs"/>
                        </a:rPr>
                        <a:t> "a" </a:t>
                      </a:r>
                      <a:r>
                        <a:rPr lang="en-US" sz="1800" kern="1200" dirty="0" err="1" smtClean="0">
                          <a:solidFill>
                            <a:schemeClr val="dk1"/>
                          </a:solidFill>
                          <a:effectLst/>
                          <a:latin typeface="+mn-lt"/>
                          <a:ea typeface="+mn-ea"/>
                          <a:cs typeface="+mn-cs"/>
                        </a:rPr>
                        <a:t>vì</a:t>
                      </a:r>
                      <a:r>
                        <a:rPr lang="en-US" sz="1800" kern="1200" dirty="0" smtClean="0">
                          <a:solidFill>
                            <a:schemeClr val="dk1"/>
                          </a:solidFill>
                          <a:effectLst/>
                          <a:latin typeface="+mn-lt"/>
                          <a:ea typeface="+mn-ea"/>
                          <a:cs typeface="+mn-cs"/>
                        </a:rPr>
                        <a:t> + </a:t>
                      </a:r>
                      <a:r>
                        <a:rPr lang="en-US" sz="1800" kern="1200" dirty="0" err="1" smtClean="0">
                          <a:solidFill>
                            <a:schemeClr val="dk1"/>
                          </a:solidFill>
                          <a:effectLst/>
                          <a:latin typeface="+mn-lt"/>
                          <a:ea typeface="+mn-ea"/>
                          <a:cs typeface="+mn-cs"/>
                        </a:rPr>
                        <a:t>đại</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diện</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cho</a:t>
                      </a:r>
                      <a:r>
                        <a:rPr lang="en-US" sz="1800" kern="1200" dirty="0" smtClean="0">
                          <a:solidFill>
                            <a:schemeClr val="dk1"/>
                          </a:solidFill>
                          <a:effectLst/>
                          <a:latin typeface="+mn-lt"/>
                          <a:ea typeface="+mn-ea"/>
                          <a:cs typeface="+mn-cs"/>
                        </a:rPr>
                        <a:t> &gt;=1 </a:t>
                      </a:r>
                      <a:r>
                        <a:rPr lang="en-US" sz="1800" kern="1200" dirty="0" err="1" smtClean="0">
                          <a:solidFill>
                            <a:schemeClr val="dk1"/>
                          </a:solidFill>
                          <a:effectLst/>
                          <a:latin typeface="+mn-lt"/>
                          <a:ea typeface="+mn-ea"/>
                          <a:cs typeface="+mn-cs"/>
                        </a:rPr>
                        <a:t>ký</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tự</a:t>
                      </a:r>
                      <a:r>
                        <a:rPr lang="en-US" sz="1800" kern="1200" dirty="0" smtClean="0">
                          <a:solidFill>
                            <a:schemeClr val="dk1"/>
                          </a:solidFill>
                          <a:effectLst/>
                          <a:latin typeface="+mn-lt"/>
                          <a:ea typeface="+mn-ea"/>
                          <a:cs typeface="+mn-cs"/>
                        </a:rPr>
                        <a:t>.</a:t>
                      </a:r>
                    </a:p>
                    <a:p>
                      <a:pPr marL="0" indent="0">
                        <a:buFontTx/>
                        <a:buNone/>
                      </a:pPr>
                      <a:endParaRPr lang="en-US"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6084834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Ý </a:t>
            </a:r>
            <a:r>
              <a:rPr lang="en-US" dirty="0" err="1" smtClean="0"/>
              <a:t>nghĩa</a:t>
            </a:r>
            <a:r>
              <a:rPr lang="en-US" dirty="0" smtClean="0"/>
              <a:t> </a:t>
            </a:r>
            <a:r>
              <a:rPr lang="en-US" dirty="0" err="1" smtClean="0"/>
              <a:t>các</a:t>
            </a:r>
            <a:r>
              <a:rPr lang="en-US" dirty="0" smtClean="0"/>
              <a:t> special symbols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45553551"/>
              </p:ext>
            </p:extLst>
          </p:nvPr>
        </p:nvGraphicFramePr>
        <p:xfrm>
          <a:off x="457200" y="1600200"/>
          <a:ext cx="8229600" cy="4577080"/>
        </p:xfrm>
        <a:graphic>
          <a:graphicData uri="http://schemas.openxmlformats.org/drawingml/2006/table">
            <a:tbl>
              <a:tblPr firstRow="1" bandRow="1">
                <a:tableStyleId>{5C22544A-7EE6-4342-B048-85BDC9FD1C3A}</a:tableStyleId>
              </a:tblPr>
              <a:tblGrid>
                <a:gridCol w="1522512">
                  <a:extLst>
                    <a:ext uri="{9D8B030D-6E8A-4147-A177-3AD203B41FA5}">
                      <a16:colId xmlns:a16="http://schemas.microsoft.com/office/drawing/2014/main" val="20000"/>
                    </a:ext>
                  </a:extLst>
                </a:gridCol>
                <a:gridCol w="6707088">
                  <a:extLst>
                    <a:ext uri="{9D8B030D-6E8A-4147-A177-3AD203B41FA5}">
                      <a16:colId xmlns:a16="http://schemas.microsoft.com/office/drawing/2014/main" val="20001"/>
                    </a:ext>
                  </a:extLst>
                </a:gridCol>
              </a:tblGrid>
              <a:tr h="370840">
                <a:tc>
                  <a:txBody>
                    <a:bodyPr/>
                    <a:lstStyle/>
                    <a:p>
                      <a:r>
                        <a:rPr lang="en-US" dirty="0" err="1" smtClean="0"/>
                        <a:t>Ký</a:t>
                      </a:r>
                      <a:r>
                        <a:rPr lang="en-US" baseline="0" dirty="0" smtClean="0"/>
                        <a:t> </a:t>
                      </a:r>
                      <a:r>
                        <a:rPr lang="en-US" baseline="0" dirty="0" err="1" smtClean="0"/>
                        <a:t>tự</a:t>
                      </a:r>
                      <a:r>
                        <a:rPr lang="en-US" baseline="0" dirty="0" smtClean="0"/>
                        <a:t> </a:t>
                      </a:r>
                      <a:r>
                        <a:rPr lang="en-US" baseline="0" dirty="0" err="1" smtClean="0"/>
                        <a:t>đặc</a:t>
                      </a:r>
                      <a:r>
                        <a:rPr lang="en-US" baseline="0" dirty="0" smtClean="0"/>
                        <a:t> </a:t>
                      </a:r>
                      <a:r>
                        <a:rPr lang="en-US" baseline="0" dirty="0" err="1" smtClean="0"/>
                        <a:t>biệt</a:t>
                      </a:r>
                      <a:endParaRPr lang="en-US" dirty="0"/>
                    </a:p>
                  </a:txBody>
                  <a:tcPr/>
                </a:tc>
                <a:tc>
                  <a:txBody>
                    <a:bodyPr/>
                    <a:lstStyle/>
                    <a:p>
                      <a:r>
                        <a:rPr lang="en-US" dirty="0" smtClean="0"/>
                        <a:t>Ý</a:t>
                      </a:r>
                      <a:r>
                        <a:rPr lang="en-US" baseline="0" dirty="0" smtClean="0"/>
                        <a:t> </a:t>
                      </a:r>
                      <a:r>
                        <a:rPr lang="en-US" baseline="0" dirty="0" err="1" smtClean="0"/>
                        <a:t>Nghĩa</a:t>
                      </a:r>
                      <a:endParaRPr lang="en-US" dirty="0"/>
                    </a:p>
                  </a:txBody>
                  <a:tcPr/>
                </a:tc>
                <a:extLst>
                  <a:ext uri="{0D108BD9-81ED-4DB2-BD59-A6C34878D82A}">
                    <a16:rowId xmlns:a16="http://schemas.microsoft.com/office/drawing/2014/main" val="10000"/>
                  </a:ext>
                </a:extLst>
              </a:tr>
              <a:tr h="370840">
                <a:tc>
                  <a:txBody>
                    <a:bodyPr/>
                    <a:lstStyle/>
                    <a:p>
                      <a:r>
                        <a:rPr lang="en-US" dirty="0" smtClean="0"/>
                        <a:t>*</a:t>
                      </a:r>
                      <a:endParaRPr lang="en-US" dirty="0"/>
                    </a:p>
                  </a:txBody>
                  <a:tcPr/>
                </a:tc>
                <a:tc>
                  <a:txBody>
                    <a:bodyPr/>
                    <a:lstStyle/>
                    <a:p>
                      <a:r>
                        <a:rPr lang="en-US" sz="1800" kern="1200" dirty="0" err="1" smtClean="0">
                          <a:solidFill>
                            <a:schemeClr val="dk1"/>
                          </a:solidFill>
                          <a:effectLst/>
                          <a:latin typeface="+mn-lt"/>
                          <a:ea typeface="+mn-ea"/>
                          <a:cs typeface="+mn-cs"/>
                        </a:rPr>
                        <a:t>Cũng</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là</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lặp</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lại</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ký</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tự</a:t>
                      </a:r>
                      <a:r>
                        <a:rPr lang="en-US" sz="1800" kern="1200" dirty="0" smtClean="0">
                          <a:solidFill>
                            <a:schemeClr val="dk1"/>
                          </a:solidFill>
                          <a:effectLst/>
                          <a:latin typeface="+mn-lt"/>
                          <a:ea typeface="+mn-ea"/>
                          <a:cs typeface="+mn-cs"/>
                        </a:rPr>
                        <a:t> hay </a:t>
                      </a:r>
                      <a:r>
                        <a:rPr lang="en-US" sz="1800" kern="1200" dirty="0" err="1" smtClean="0">
                          <a:solidFill>
                            <a:schemeClr val="dk1"/>
                          </a:solidFill>
                          <a:effectLst/>
                          <a:latin typeface="+mn-lt"/>
                          <a:ea typeface="+mn-ea"/>
                          <a:cs typeface="+mn-cs"/>
                        </a:rPr>
                        <a:t>cụm</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ký</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tự</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đứng</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trước</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nó</a:t>
                      </a:r>
                      <a:r>
                        <a:rPr lang="en-US" sz="1800" kern="1200" dirty="0" smtClean="0">
                          <a:solidFill>
                            <a:schemeClr val="dk1"/>
                          </a:solidFill>
                          <a:effectLst/>
                          <a:latin typeface="+mn-lt"/>
                          <a:ea typeface="+mn-ea"/>
                          <a:cs typeface="+mn-cs"/>
                        </a:rPr>
                        <a:t> (&gt;=0)</a:t>
                      </a:r>
                      <a:br>
                        <a:rPr lang="en-US" sz="1800" kern="1200" dirty="0" smtClean="0">
                          <a:solidFill>
                            <a:schemeClr val="dk1"/>
                          </a:solidFill>
                          <a:effectLst/>
                          <a:latin typeface="+mn-lt"/>
                          <a:ea typeface="+mn-ea"/>
                          <a:cs typeface="+mn-cs"/>
                        </a:rPr>
                      </a:br>
                      <a:r>
                        <a:rPr lang="en-US" sz="1800" kern="1200" dirty="0" err="1" smtClean="0">
                          <a:solidFill>
                            <a:schemeClr val="dk1"/>
                          </a:solidFill>
                          <a:effectLst/>
                          <a:latin typeface="+mn-lt"/>
                          <a:ea typeface="+mn-ea"/>
                          <a:cs typeface="+mn-cs"/>
                        </a:rPr>
                        <a:t>Ví</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dụ</a:t>
                      </a:r>
                      <a:r>
                        <a:rPr lang="en-US" sz="1800" kern="1200" dirty="0" smtClean="0">
                          <a:solidFill>
                            <a:schemeClr val="dk1"/>
                          </a:solidFill>
                          <a:effectLst/>
                          <a:latin typeface="+mn-lt"/>
                          <a:ea typeface="+mn-ea"/>
                          <a:cs typeface="+mn-cs"/>
                        </a:rPr>
                        <a:t>: a* : </a:t>
                      </a:r>
                      <a:r>
                        <a:rPr lang="en-US" sz="1800" kern="1200" dirty="0" err="1" smtClean="0">
                          <a:solidFill>
                            <a:schemeClr val="dk1"/>
                          </a:solidFill>
                          <a:effectLst/>
                          <a:latin typeface="+mn-lt"/>
                          <a:ea typeface="+mn-ea"/>
                          <a:cs typeface="+mn-cs"/>
                        </a:rPr>
                        <a:t>nghĩa</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là</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lặp</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lại</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chữ</a:t>
                      </a:r>
                      <a:r>
                        <a:rPr lang="en-US" sz="1800" kern="1200" dirty="0" smtClean="0">
                          <a:solidFill>
                            <a:schemeClr val="dk1"/>
                          </a:solidFill>
                          <a:effectLst/>
                          <a:latin typeface="+mn-lt"/>
                          <a:ea typeface="+mn-ea"/>
                          <a:cs typeface="+mn-cs"/>
                        </a:rPr>
                        <a:t> a, </a:t>
                      </a:r>
                      <a:r>
                        <a:rPr lang="en-US" sz="1800" kern="1200" dirty="0" err="1" smtClean="0">
                          <a:solidFill>
                            <a:schemeClr val="dk1"/>
                          </a:solidFill>
                          <a:effectLst/>
                          <a:latin typeface="+mn-lt"/>
                          <a:ea typeface="+mn-ea"/>
                          <a:cs typeface="+mn-cs"/>
                        </a:rPr>
                        <a:t>nếu</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không</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có</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chữ</a:t>
                      </a:r>
                      <a:r>
                        <a:rPr lang="en-US" sz="1800" kern="1200" dirty="0" smtClean="0">
                          <a:solidFill>
                            <a:schemeClr val="dk1"/>
                          </a:solidFill>
                          <a:effectLst/>
                          <a:latin typeface="+mn-lt"/>
                          <a:ea typeface="+mn-ea"/>
                          <a:cs typeface="+mn-cs"/>
                        </a:rPr>
                        <a:t> a </a:t>
                      </a:r>
                      <a:r>
                        <a:rPr lang="en-US" sz="1800" kern="1200" dirty="0" err="1" smtClean="0">
                          <a:solidFill>
                            <a:schemeClr val="dk1"/>
                          </a:solidFill>
                          <a:effectLst/>
                          <a:latin typeface="+mn-lt"/>
                          <a:ea typeface="+mn-ea"/>
                          <a:cs typeface="+mn-cs"/>
                        </a:rPr>
                        <a:t>cũng</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không</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sao</a:t>
                      </a:r>
                      <a:r>
                        <a:rPr lang="en-US" sz="1800" kern="1200" dirty="0" smtClean="0">
                          <a:solidFill>
                            <a:schemeClr val="dk1"/>
                          </a:solidFill>
                          <a:effectLst/>
                          <a:latin typeface="+mn-lt"/>
                          <a:ea typeface="+mn-ea"/>
                          <a:cs typeface="+mn-cs"/>
                        </a:rPr>
                        <a:t>. </a:t>
                      </a:r>
                      <a:br>
                        <a:rPr lang="en-US" sz="1800" kern="1200" dirty="0" smtClean="0">
                          <a:solidFill>
                            <a:schemeClr val="dk1"/>
                          </a:solidFill>
                          <a:effectLst/>
                          <a:latin typeface="+mn-lt"/>
                          <a:ea typeface="+mn-ea"/>
                          <a:cs typeface="+mn-cs"/>
                        </a:rPr>
                      </a:br>
                      <a:r>
                        <a:rPr lang="en-US" sz="1800" kern="1200" dirty="0" smtClean="0">
                          <a:solidFill>
                            <a:schemeClr val="dk1"/>
                          </a:solidFill>
                          <a:effectLst/>
                          <a:latin typeface="+mn-lt"/>
                          <a:ea typeface="+mn-ea"/>
                          <a:cs typeface="+mn-cs"/>
                        </a:rPr>
                        <a:t>	-123a: (1)</a:t>
                      </a:r>
                      <a:br>
                        <a:rPr lang="en-US" sz="1800" kern="1200" dirty="0" smtClean="0">
                          <a:solidFill>
                            <a:schemeClr val="dk1"/>
                          </a:solidFill>
                          <a:effectLst/>
                          <a:latin typeface="+mn-lt"/>
                          <a:ea typeface="+mn-ea"/>
                          <a:cs typeface="+mn-cs"/>
                        </a:rPr>
                      </a:br>
                      <a:r>
                        <a:rPr lang="en-US" sz="1800" kern="1200" dirty="0" smtClean="0">
                          <a:solidFill>
                            <a:schemeClr val="dk1"/>
                          </a:solidFill>
                          <a:effectLst/>
                          <a:latin typeface="+mn-lt"/>
                          <a:ea typeface="+mn-ea"/>
                          <a:cs typeface="+mn-cs"/>
                        </a:rPr>
                        <a:t>	-123aaa: (1)</a:t>
                      </a:r>
                      <a:br>
                        <a:rPr lang="en-US" sz="1800" kern="1200" dirty="0" smtClean="0">
                          <a:solidFill>
                            <a:schemeClr val="dk1"/>
                          </a:solidFill>
                          <a:effectLst/>
                          <a:latin typeface="+mn-lt"/>
                          <a:ea typeface="+mn-ea"/>
                          <a:cs typeface="+mn-cs"/>
                        </a:rPr>
                      </a:br>
                      <a:r>
                        <a:rPr lang="en-US" sz="1800" kern="1200" dirty="0" smtClean="0">
                          <a:solidFill>
                            <a:schemeClr val="dk1"/>
                          </a:solidFill>
                          <a:effectLst/>
                          <a:latin typeface="+mn-lt"/>
                          <a:ea typeface="+mn-ea"/>
                          <a:cs typeface="+mn-cs"/>
                        </a:rPr>
                        <a:t>	-123: (1). </a:t>
                      </a:r>
                      <a:r>
                        <a:rPr lang="en-US" sz="1800" kern="1200" dirty="0" err="1" smtClean="0">
                          <a:solidFill>
                            <a:schemeClr val="dk1"/>
                          </a:solidFill>
                          <a:effectLst/>
                          <a:latin typeface="+mn-lt"/>
                          <a:ea typeface="+mn-ea"/>
                          <a:cs typeface="+mn-cs"/>
                        </a:rPr>
                        <a:t>Không</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có</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chữ</a:t>
                      </a:r>
                      <a:r>
                        <a:rPr lang="en-US" sz="1800" kern="1200" dirty="0" smtClean="0">
                          <a:solidFill>
                            <a:schemeClr val="dk1"/>
                          </a:solidFill>
                          <a:effectLst/>
                          <a:latin typeface="+mn-lt"/>
                          <a:ea typeface="+mn-ea"/>
                          <a:cs typeface="+mn-cs"/>
                        </a:rPr>
                        <a:t> a </a:t>
                      </a:r>
                      <a:r>
                        <a:rPr lang="en-US" sz="1800" kern="1200" dirty="0" err="1" smtClean="0">
                          <a:solidFill>
                            <a:schemeClr val="dk1"/>
                          </a:solidFill>
                          <a:effectLst/>
                          <a:latin typeface="+mn-lt"/>
                          <a:ea typeface="+mn-ea"/>
                          <a:cs typeface="+mn-cs"/>
                        </a:rPr>
                        <a:t>cũng</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không</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sao</a:t>
                      </a:r>
                      <a:r>
                        <a:rPr lang="en-US" sz="1800" kern="1200" dirty="0" smtClean="0">
                          <a:solidFill>
                            <a:schemeClr val="dk1"/>
                          </a:solidFill>
                          <a:effectLst/>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a:t>
                      </a:r>
                      <a:r>
                        <a:rPr lang="en-US" sz="1800" kern="1200" dirty="0" err="1" smtClean="0">
                          <a:solidFill>
                            <a:schemeClr val="dk1"/>
                          </a:solidFill>
                          <a:effectLst/>
                          <a:latin typeface="+mn-lt"/>
                          <a:ea typeface="+mn-ea"/>
                          <a:cs typeface="+mn-cs"/>
                        </a:rPr>
                        <a:t>patterm</a:t>
                      </a:r>
                      <a:r>
                        <a:rPr lang="en-US" sz="1800" kern="1200" dirty="0" smtClean="0">
                          <a:solidFill>
                            <a:schemeClr val="dk1"/>
                          </a:solidFill>
                          <a:effectLst/>
                          <a:latin typeface="+mn-lt"/>
                          <a:ea typeface="+mn-ea"/>
                          <a:cs typeface="+mn-cs"/>
                        </a:rPr>
                        <a:t>="/ay*/" :  </a:t>
                      </a:r>
                      <a:r>
                        <a:rPr lang="en-US" sz="1800" kern="1200" dirty="0" err="1" smtClean="0">
                          <a:solidFill>
                            <a:schemeClr val="dk1"/>
                          </a:solidFill>
                          <a:effectLst/>
                          <a:latin typeface="+mn-lt"/>
                          <a:ea typeface="+mn-ea"/>
                          <a:cs typeface="+mn-cs"/>
                        </a:rPr>
                        <a:t>biểu</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diễn</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cho</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dòng</a:t>
                      </a:r>
                      <a:r>
                        <a:rPr lang="en-US" sz="1800" kern="1200" dirty="0" smtClean="0">
                          <a:solidFill>
                            <a:schemeClr val="dk1"/>
                          </a:solidFill>
                          <a:effectLst/>
                          <a:latin typeface="+mn-lt"/>
                          <a:ea typeface="+mn-ea"/>
                          <a:cs typeface="+mn-cs"/>
                        </a:rPr>
                        <a:t>: a, ay, </a:t>
                      </a:r>
                      <a:r>
                        <a:rPr lang="en-US" sz="1800" kern="1200" dirty="0" err="1" smtClean="0">
                          <a:solidFill>
                            <a:schemeClr val="dk1"/>
                          </a:solidFill>
                          <a:effectLst/>
                          <a:latin typeface="+mn-lt"/>
                          <a:ea typeface="+mn-ea"/>
                          <a:cs typeface="+mn-cs"/>
                        </a:rPr>
                        <a:t>ayy</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ayyyyyyyyy</a:t>
                      </a:r>
                      <a:r>
                        <a:rPr lang="en-US" sz="1800" kern="1200" dirty="0" smtClean="0">
                          <a:solidFill>
                            <a:schemeClr val="dk1"/>
                          </a:solidFill>
                          <a:effectLst/>
                          <a:latin typeface="+mn-lt"/>
                          <a:ea typeface="+mn-ea"/>
                          <a:cs typeface="+mn-cs"/>
                        </a:rPr>
                        <a:t>,....</a:t>
                      </a:r>
                      <a:endParaRPr lang="en-US" dirty="0"/>
                    </a:p>
                  </a:txBody>
                  <a:tcPr/>
                </a:tc>
                <a:extLst>
                  <a:ext uri="{0D108BD9-81ED-4DB2-BD59-A6C34878D82A}">
                    <a16:rowId xmlns:a16="http://schemas.microsoft.com/office/drawing/2014/main" val="10001"/>
                  </a:ext>
                </a:extLst>
              </a:tr>
              <a:tr h="370840">
                <a:tc>
                  <a:txBody>
                    <a:bodyPr/>
                    <a:lstStyle/>
                    <a:p>
                      <a:r>
                        <a:rPr lang="en-US" dirty="0" smtClean="0"/>
                        <a:t>?</a:t>
                      </a:r>
                      <a:endParaRPr lang="en-US" dirty="0"/>
                    </a:p>
                  </a:txBody>
                  <a:tcPr/>
                </a:tc>
                <a:tc>
                  <a:txBody>
                    <a:bodyPr/>
                    <a:lstStyle/>
                    <a:p>
                      <a:r>
                        <a:rPr lang="en-US" sz="1800" kern="1200" dirty="0" err="1" smtClean="0">
                          <a:solidFill>
                            <a:schemeClr val="dk1"/>
                          </a:solidFill>
                          <a:effectLst/>
                          <a:latin typeface="+mn-lt"/>
                          <a:ea typeface="+mn-ea"/>
                          <a:cs typeface="+mn-cs"/>
                        </a:rPr>
                        <a:t>Tồn</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tại</a:t>
                      </a:r>
                      <a:r>
                        <a:rPr lang="en-US" sz="1800" kern="1200" dirty="0" smtClean="0">
                          <a:solidFill>
                            <a:schemeClr val="dk1"/>
                          </a:solidFill>
                          <a:effectLst/>
                          <a:latin typeface="+mn-lt"/>
                          <a:ea typeface="+mn-ea"/>
                          <a:cs typeface="+mn-cs"/>
                        </a:rPr>
                        <a:t> hay </a:t>
                      </a:r>
                      <a:r>
                        <a:rPr lang="en-US" sz="1800" kern="1200" dirty="0" err="1" smtClean="0">
                          <a:solidFill>
                            <a:schemeClr val="dk1"/>
                          </a:solidFill>
                          <a:effectLst/>
                          <a:latin typeface="+mn-lt"/>
                          <a:ea typeface="+mn-ea"/>
                          <a:cs typeface="+mn-cs"/>
                        </a:rPr>
                        <a:t>không</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tồn</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tại</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ký</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tự</a:t>
                      </a:r>
                      <a:r>
                        <a:rPr lang="en-US" sz="1800" kern="1200" dirty="0" smtClean="0">
                          <a:solidFill>
                            <a:schemeClr val="dk1"/>
                          </a:solidFill>
                          <a:effectLst/>
                          <a:latin typeface="+mn-lt"/>
                          <a:ea typeface="+mn-ea"/>
                          <a:cs typeface="+mn-cs"/>
                        </a:rPr>
                        <a:t> hay </a:t>
                      </a:r>
                      <a:r>
                        <a:rPr lang="en-US" sz="1800" kern="1200" dirty="0" err="1" smtClean="0">
                          <a:solidFill>
                            <a:schemeClr val="dk1"/>
                          </a:solidFill>
                          <a:effectLst/>
                          <a:latin typeface="+mn-lt"/>
                          <a:ea typeface="+mn-ea"/>
                          <a:cs typeface="+mn-cs"/>
                        </a:rPr>
                        <a:t>cụm</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ký</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tự</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đứng</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trước</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nó</a:t>
                      </a:r>
                      <a:r>
                        <a:rPr lang="en-US" sz="1800" kern="1200" dirty="0" smtClean="0">
                          <a:solidFill>
                            <a:schemeClr val="dk1"/>
                          </a:solidFill>
                          <a:effectLst/>
                          <a:latin typeface="+mn-lt"/>
                          <a:ea typeface="+mn-ea"/>
                          <a:cs typeface="+mn-cs"/>
                        </a:rPr>
                        <a:t>:</a:t>
                      </a:r>
                    </a:p>
                    <a:p>
                      <a:r>
                        <a:rPr lang="en-US" sz="1800" kern="1200" dirty="0" smtClean="0">
                          <a:solidFill>
                            <a:schemeClr val="dk1"/>
                          </a:solidFill>
                          <a:effectLst/>
                          <a:latin typeface="+mn-lt"/>
                          <a:ea typeface="+mn-ea"/>
                          <a:cs typeface="+mn-cs"/>
                        </a:rPr>
                        <a:t>$pattern="/</a:t>
                      </a:r>
                      <a:r>
                        <a:rPr lang="en-US" sz="1800" kern="1200" dirty="0" err="1" smtClean="0">
                          <a:solidFill>
                            <a:schemeClr val="dk1"/>
                          </a:solidFill>
                          <a:effectLst/>
                          <a:latin typeface="+mn-lt"/>
                          <a:ea typeface="+mn-ea"/>
                          <a:cs typeface="+mn-cs"/>
                        </a:rPr>
                        <a:t>ab</a:t>
                      </a:r>
                      <a:r>
                        <a:rPr lang="en-US" sz="1800" kern="1200" dirty="0" smtClean="0">
                          <a:solidFill>
                            <a:schemeClr val="dk1"/>
                          </a:solidFill>
                          <a:effectLst/>
                          <a:latin typeface="+mn-lt"/>
                          <a:ea typeface="+mn-ea"/>
                          <a:cs typeface="+mn-cs"/>
                        </a:rPr>
                        <a:t>? /" :</a:t>
                      </a:r>
                      <a:r>
                        <a:rPr lang="en-US" sz="1800" kern="1200" dirty="0" err="1" smtClean="0">
                          <a:solidFill>
                            <a:schemeClr val="dk1"/>
                          </a:solidFill>
                          <a:effectLst/>
                          <a:latin typeface="+mn-lt"/>
                          <a:ea typeface="+mn-ea"/>
                          <a:cs typeface="+mn-cs"/>
                        </a:rPr>
                        <a:t>biểu</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diễn</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cho</a:t>
                      </a:r>
                      <a:r>
                        <a:rPr lang="en-US" sz="1800" kern="1200" dirty="0" smtClean="0">
                          <a:solidFill>
                            <a:schemeClr val="dk1"/>
                          </a:solidFill>
                          <a:effectLst/>
                          <a:latin typeface="+mn-lt"/>
                          <a:ea typeface="+mn-ea"/>
                          <a:cs typeface="+mn-cs"/>
                        </a:rPr>
                        <a:t>: a, </a:t>
                      </a:r>
                      <a:r>
                        <a:rPr lang="en-US" sz="1800" kern="1200" dirty="0" err="1" smtClean="0">
                          <a:solidFill>
                            <a:schemeClr val="dk1"/>
                          </a:solidFill>
                          <a:effectLst/>
                          <a:latin typeface="+mn-lt"/>
                          <a:ea typeface="+mn-ea"/>
                          <a:cs typeface="+mn-cs"/>
                        </a:rPr>
                        <a:t>ab</a:t>
                      </a:r>
                      <a:r>
                        <a:rPr lang="en-US" sz="1800" kern="1200" dirty="0" smtClean="0">
                          <a:solidFill>
                            <a:schemeClr val="dk1"/>
                          </a:solidFill>
                          <a:effectLst/>
                          <a:latin typeface="+mn-lt"/>
                          <a:ea typeface="+mn-ea"/>
                          <a:cs typeface="+mn-cs"/>
                        </a:rPr>
                        <a:t> (b </a:t>
                      </a:r>
                      <a:r>
                        <a:rPr lang="en-US" sz="1800" kern="1200" dirty="0" err="1" smtClean="0">
                          <a:solidFill>
                            <a:schemeClr val="dk1"/>
                          </a:solidFill>
                          <a:effectLst/>
                          <a:latin typeface="+mn-lt"/>
                          <a:ea typeface="+mn-ea"/>
                          <a:cs typeface="+mn-cs"/>
                        </a:rPr>
                        <a:t>có</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thể</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có</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hoặc</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không</a:t>
                      </a:r>
                      <a:r>
                        <a:rPr lang="en-US" sz="1800" kern="1200" dirty="0" smtClean="0">
                          <a:solidFill>
                            <a:schemeClr val="dk1"/>
                          </a:solidFill>
                          <a:effectLst/>
                          <a:latin typeface="+mn-lt"/>
                          <a:ea typeface="+mn-ea"/>
                          <a:cs typeface="+mn-cs"/>
                        </a:rPr>
                        <a:t>)</a:t>
                      </a:r>
                      <a:endParaRPr lang="en-US" dirty="0"/>
                    </a:p>
                  </a:txBody>
                  <a:tcPr/>
                </a:tc>
                <a:extLst>
                  <a:ext uri="{0D108BD9-81ED-4DB2-BD59-A6C34878D82A}">
                    <a16:rowId xmlns:a16="http://schemas.microsoft.com/office/drawing/2014/main" val="10002"/>
                  </a:ext>
                </a:extLst>
              </a:tr>
              <a:tr h="370840">
                <a:tc>
                  <a:txBody>
                    <a:bodyPr/>
                    <a:lstStyle/>
                    <a:p>
                      <a:r>
                        <a:rPr lang="en-US" dirty="0" smtClean="0"/>
                        <a:t>\</a:t>
                      </a:r>
                      <a:endParaRPr lang="en-US" dirty="0"/>
                    </a:p>
                  </a:txBody>
                  <a:tcPr/>
                </a:tc>
                <a:tc>
                  <a:txBody>
                    <a:bodyPr/>
                    <a:lstStyle/>
                    <a:p>
                      <a:r>
                        <a:rPr lang="en-US" sz="1800" kern="1200" dirty="0" err="1" smtClean="0">
                          <a:solidFill>
                            <a:schemeClr val="dk1"/>
                          </a:solidFill>
                          <a:effectLst/>
                          <a:latin typeface="+mn-lt"/>
                          <a:ea typeface="+mn-ea"/>
                          <a:cs typeface="+mn-cs"/>
                        </a:rPr>
                        <a:t>Dấu</a:t>
                      </a:r>
                      <a:r>
                        <a:rPr lang="en-US" sz="1800" kern="1200" dirty="0" smtClean="0">
                          <a:solidFill>
                            <a:schemeClr val="dk1"/>
                          </a:solidFill>
                          <a:effectLst/>
                          <a:latin typeface="+mn-lt"/>
                          <a:ea typeface="+mn-ea"/>
                          <a:cs typeface="+mn-cs"/>
                        </a:rPr>
                        <a:t> \ </a:t>
                      </a:r>
                      <a:r>
                        <a:rPr lang="en-US" sz="1800" kern="1200" dirty="0" err="1" smtClean="0">
                          <a:solidFill>
                            <a:schemeClr val="dk1"/>
                          </a:solidFill>
                          <a:effectLst/>
                          <a:latin typeface="+mn-lt"/>
                          <a:ea typeface="+mn-ea"/>
                          <a:cs typeface="+mn-cs"/>
                        </a:rPr>
                        <a:t>đi</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kèm</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với</a:t>
                      </a:r>
                      <a:r>
                        <a:rPr lang="en-US" sz="1800" kern="1200" dirty="0" smtClean="0">
                          <a:solidFill>
                            <a:schemeClr val="dk1"/>
                          </a:solidFill>
                          <a:effectLst/>
                          <a:latin typeface="+mn-lt"/>
                          <a:ea typeface="+mn-ea"/>
                          <a:cs typeface="+mn-cs"/>
                        </a:rPr>
                        <a:t> 1 meta symbol </a:t>
                      </a:r>
                      <a:r>
                        <a:rPr lang="en-US" sz="1800" kern="1200" dirty="0" err="1" smtClean="0">
                          <a:solidFill>
                            <a:schemeClr val="dk1"/>
                          </a:solidFill>
                          <a:effectLst/>
                          <a:latin typeface="+mn-lt"/>
                          <a:ea typeface="+mn-ea"/>
                          <a:cs typeface="+mn-cs"/>
                        </a:rPr>
                        <a:t>sẽ</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làm</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mất</a:t>
                      </a:r>
                      <a:r>
                        <a:rPr lang="en-US" sz="1800" kern="1200" dirty="0" smtClean="0">
                          <a:solidFill>
                            <a:schemeClr val="dk1"/>
                          </a:solidFill>
                          <a:effectLst/>
                          <a:latin typeface="+mn-lt"/>
                          <a:ea typeface="+mn-ea"/>
                          <a:cs typeface="+mn-cs"/>
                        </a:rPr>
                        <a:t> ý </a:t>
                      </a:r>
                      <a:r>
                        <a:rPr lang="en-US" sz="1800" kern="1200" dirty="0" err="1" smtClean="0">
                          <a:solidFill>
                            <a:schemeClr val="dk1"/>
                          </a:solidFill>
                          <a:effectLst/>
                          <a:latin typeface="+mn-lt"/>
                          <a:ea typeface="+mn-ea"/>
                          <a:cs typeface="+mn-cs"/>
                        </a:rPr>
                        <a:t>nghĩa</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của</a:t>
                      </a:r>
                      <a:r>
                        <a:rPr lang="en-US" sz="1800" kern="1200" dirty="0" smtClean="0">
                          <a:solidFill>
                            <a:schemeClr val="dk1"/>
                          </a:solidFill>
                          <a:effectLst/>
                          <a:latin typeface="+mn-lt"/>
                          <a:ea typeface="+mn-ea"/>
                          <a:cs typeface="+mn-cs"/>
                        </a:rPr>
                        <a:t> meta symbol </a:t>
                      </a:r>
                      <a:r>
                        <a:rPr lang="en-US" sz="1800" kern="1200" dirty="0" err="1" smtClean="0">
                          <a:solidFill>
                            <a:schemeClr val="dk1"/>
                          </a:solidFill>
                          <a:effectLst/>
                          <a:latin typeface="+mn-lt"/>
                          <a:ea typeface="+mn-ea"/>
                          <a:cs typeface="+mn-cs"/>
                        </a:rPr>
                        <a:t>đó</a:t>
                      </a:r>
                      <a:r>
                        <a:rPr lang="en-US" sz="1800" kern="1200" dirty="0" smtClean="0">
                          <a:solidFill>
                            <a:schemeClr val="dk1"/>
                          </a:solidFill>
                          <a:effectLst/>
                          <a:latin typeface="+mn-lt"/>
                          <a:ea typeface="+mn-ea"/>
                          <a:cs typeface="+mn-cs"/>
                        </a:rPr>
                        <a:t> - </a:t>
                      </a:r>
                      <a:r>
                        <a:rPr lang="en-US" sz="1800" kern="1200" dirty="0" err="1" smtClean="0">
                          <a:solidFill>
                            <a:schemeClr val="dk1"/>
                          </a:solidFill>
                          <a:effectLst/>
                          <a:latin typeface="+mn-lt"/>
                          <a:ea typeface="+mn-ea"/>
                          <a:cs typeface="+mn-cs"/>
                        </a:rPr>
                        <a:t>trả</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về</a:t>
                      </a:r>
                      <a:r>
                        <a:rPr lang="en-US" sz="1800" kern="1200" dirty="0" smtClean="0">
                          <a:solidFill>
                            <a:schemeClr val="dk1"/>
                          </a:solidFill>
                          <a:effectLst/>
                          <a:latin typeface="+mn-lt"/>
                          <a:ea typeface="+mn-ea"/>
                          <a:cs typeface="+mn-cs"/>
                        </a:rPr>
                        <a:t> symbol </a:t>
                      </a:r>
                      <a:r>
                        <a:rPr lang="en-US" sz="1800" kern="1200" dirty="0" err="1" smtClean="0">
                          <a:solidFill>
                            <a:schemeClr val="dk1"/>
                          </a:solidFill>
                          <a:effectLst/>
                          <a:latin typeface="+mn-lt"/>
                          <a:ea typeface="+mn-ea"/>
                          <a:cs typeface="+mn-cs"/>
                        </a:rPr>
                        <a:t>bình</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thường</a:t>
                      </a:r>
                      <a:r>
                        <a:rPr lang="en-US" sz="1800" kern="1200" dirty="0" smtClean="0">
                          <a:solidFill>
                            <a:schemeClr val="dk1"/>
                          </a:solidFill>
                          <a:effectLst/>
                          <a:latin typeface="+mn-lt"/>
                          <a:ea typeface="+mn-ea"/>
                          <a:cs typeface="+mn-cs"/>
                        </a:rPr>
                        <a:t>.</a:t>
                      </a:r>
                    </a:p>
                    <a:p>
                      <a:r>
                        <a:rPr lang="en-US" sz="1800" kern="1200" dirty="0" smtClean="0">
                          <a:solidFill>
                            <a:schemeClr val="dk1"/>
                          </a:solidFill>
                          <a:effectLst/>
                          <a:latin typeface="+mn-lt"/>
                          <a:ea typeface="+mn-ea"/>
                          <a:cs typeface="+mn-cs"/>
                        </a:rPr>
                        <a:t>$pattern="/a\?b/": </a:t>
                      </a:r>
                      <a:r>
                        <a:rPr lang="en-US" sz="1800" kern="1200" dirty="0" err="1" smtClean="0">
                          <a:solidFill>
                            <a:schemeClr val="dk1"/>
                          </a:solidFill>
                          <a:effectLst/>
                          <a:latin typeface="+mn-lt"/>
                          <a:ea typeface="+mn-ea"/>
                          <a:cs typeface="+mn-cs"/>
                        </a:rPr>
                        <a:t>Tìm</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chuỗi</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chứa</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chuỗi</a:t>
                      </a:r>
                      <a:r>
                        <a:rPr lang="en-US" sz="1800" kern="1200" baseline="0" dirty="0" smtClean="0">
                          <a:solidFill>
                            <a:schemeClr val="dk1"/>
                          </a:solidFill>
                          <a:effectLst/>
                          <a:latin typeface="+mn-lt"/>
                          <a:ea typeface="+mn-ea"/>
                          <a:cs typeface="+mn-cs"/>
                        </a:rPr>
                        <a:t> con "</a:t>
                      </a:r>
                      <a:r>
                        <a:rPr lang="en-US" sz="1800" kern="1200" baseline="0" dirty="0" err="1" smtClean="0">
                          <a:solidFill>
                            <a:schemeClr val="dk1"/>
                          </a:solidFill>
                          <a:effectLst/>
                          <a:latin typeface="+mn-lt"/>
                          <a:ea typeface="+mn-ea"/>
                          <a:cs typeface="+mn-cs"/>
                        </a:rPr>
                        <a:t>a?b</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vì</a:t>
                      </a:r>
                      <a:r>
                        <a:rPr lang="en-US" sz="1800" kern="1200" baseline="0" dirty="0" smtClean="0">
                          <a:solidFill>
                            <a:schemeClr val="dk1"/>
                          </a:solidFill>
                          <a:effectLst/>
                          <a:latin typeface="+mn-lt"/>
                          <a:ea typeface="+mn-ea"/>
                          <a:cs typeface="+mn-cs"/>
                        </a:rPr>
                        <a:t> ? </a:t>
                      </a:r>
                      <a:r>
                        <a:rPr lang="en-US" sz="1800" kern="1200" baseline="0" dirty="0" err="1" smtClean="0">
                          <a:solidFill>
                            <a:schemeClr val="dk1"/>
                          </a:solidFill>
                          <a:effectLst/>
                          <a:latin typeface="+mn-lt"/>
                          <a:ea typeface="+mn-ea"/>
                          <a:cs typeface="+mn-cs"/>
                        </a:rPr>
                        <a:t>Là</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ký</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tự</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đặc</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biệt</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nên</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đặt</a:t>
                      </a:r>
                      <a:r>
                        <a:rPr lang="en-US" sz="1800" kern="1200" baseline="0" dirty="0" smtClean="0">
                          <a:solidFill>
                            <a:schemeClr val="dk1"/>
                          </a:solidFill>
                          <a:effectLst/>
                          <a:latin typeface="+mn-lt"/>
                          <a:ea typeface="+mn-ea"/>
                          <a:cs typeface="+mn-cs"/>
                        </a:rPr>
                        <a:t> \? </a:t>
                      </a:r>
                      <a:r>
                        <a:rPr lang="en-US" sz="1800" kern="1200" baseline="0" dirty="0" err="1" smtClean="0">
                          <a:solidFill>
                            <a:schemeClr val="dk1"/>
                          </a:solidFill>
                          <a:effectLst/>
                          <a:latin typeface="+mn-lt"/>
                          <a:ea typeface="+mn-ea"/>
                          <a:cs typeface="+mn-cs"/>
                        </a:rPr>
                        <a:t>Để</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nó</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trở</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thành</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ký</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tự</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thường</a:t>
                      </a:r>
                      <a:r>
                        <a:rPr lang="en-US" sz="1800" kern="1200" baseline="0" dirty="0" smtClean="0">
                          <a:solidFill>
                            <a:schemeClr val="dk1"/>
                          </a:solidFill>
                          <a:effectLst/>
                          <a:latin typeface="+mn-lt"/>
                          <a:ea typeface="+mn-ea"/>
                          <a:cs typeface="+mn-cs"/>
                        </a:rPr>
                        <a:t>.</a:t>
                      </a:r>
                      <a:endParaRPr lang="en-US" dirty="0"/>
                    </a:p>
                  </a:txBody>
                  <a:tcP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en-US" sz="1800" kern="1200" dirty="0" err="1" smtClean="0">
                          <a:solidFill>
                            <a:schemeClr val="dk1"/>
                          </a:solidFill>
                          <a:effectLst/>
                          <a:latin typeface="+mn-lt"/>
                          <a:ea typeface="+mn-ea"/>
                          <a:cs typeface="+mn-cs"/>
                        </a:rPr>
                        <a:t>Biểu</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diễn</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cho</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một</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số</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bất</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kỳ</a:t>
                      </a:r>
                      <a:r>
                        <a:rPr lang="en-US" sz="1800" kern="1200" dirty="0" smtClean="0">
                          <a:solidFill>
                            <a:schemeClr val="dk1"/>
                          </a:solidFill>
                          <a:effectLst/>
                          <a:latin typeface="+mn-lt"/>
                          <a:ea typeface="+mn-ea"/>
                          <a:cs typeface="+mn-cs"/>
                        </a:rPr>
                        <a:t>: 0-9:</a:t>
                      </a:r>
                    </a:p>
                    <a:p>
                      <a:r>
                        <a:rPr lang="en-US" dirty="0" smtClean="0"/>
                        <a:t>$p ="/^\d/"; </a:t>
                      </a:r>
                      <a:r>
                        <a:rPr lang="en-US" dirty="0" err="1" smtClean="0"/>
                        <a:t>Tìm</a:t>
                      </a:r>
                      <a:r>
                        <a:rPr lang="en-US" baseline="0" dirty="0" smtClean="0"/>
                        <a:t> </a:t>
                      </a:r>
                      <a:r>
                        <a:rPr lang="en-US" baseline="0" dirty="0" err="1" smtClean="0"/>
                        <a:t>chuỗi</a:t>
                      </a:r>
                      <a:r>
                        <a:rPr lang="en-US" baseline="0" dirty="0" smtClean="0"/>
                        <a:t> </a:t>
                      </a:r>
                      <a:r>
                        <a:rPr lang="en-US" baseline="0" dirty="0" err="1" smtClean="0"/>
                        <a:t>bắt</a:t>
                      </a:r>
                      <a:r>
                        <a:rPr lang="en-US" baseline="0" dirty="0" smtClean="0"/>
                        <a:t> </a:t>
                      </a:r>
                      <a:r>
                        <a:rPr lang="en-US" baseline="0" dirty="0" err="1" smtClean="0"/>
                        <a:t>đầu</a:t>
                      </a:r>
                      <a:r>
                        <a:rPr lang="en-US" baseline="0" dirty="0" smtClean="0"/>
                        <a:t> </a:t>
                      </a:r>
                      <a:r>
                        <a:rPr lang="en-US" baseline="0" dirty="0" err="1" smtClean="0"/>
                        <a:t>bằng</a:t>
                      </a:r>
                      <a:r>
                        <a:rPr lang="en-US" baseline="0" dirty="0" smtClean="0"/>
                        <a:t> </a:t>
                      </a:r>
                      <a:r>
                        <a:rPr lang="en-US" baseline="0" dirty="0" err="1" smtClean="0"/>
                        <a:t>một</a:t>
                      </a:r>
                      <a:r>
                        <a:rPr lang="en-US" baseline="0" dirty="0" smtClean="0"/>
                        <a:t> </a:t>
                      </a:r>
                      <a:r>
                        <a:rPr lang="en-US" baseline="0" dirty="0" err="1" smtClean="0"/>
                        <a:t>ký</a:t>
                      </a:r>
                      <a:r>
                        <a:rPr lang="en-US" baseline="0" dirty="0" smtClean="0"/>
                        <a:t> </a:t>
                      </a:r>
                      <a:r>
                        <a:rPr lang="en-US" baseline="0" dirty="0" err="1" smtClean="0"/>
                        <a:t>tự</a:t>
                      </a:r>
                      <a:r>
                        <a:rPr lang="en-US" baseline="0" dirty="0" smtClean="0"/>
                        <a:t> </a:t>
                      </a:r>
                      <a:r>
                        <a:rPr lang="en-US" baseline="0" dirty="0" err="1" smtClean="0"/>
                        <a:t>số</a:t>
                      </a:r>
                      <a:endParaRPr lang="en-US"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6275010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Ý </a:t>
            </a:r>
            <a:r>
              <a:rPr lang="en-US" dirty="0" err="1" smtClean="0"/>
              <a:t>nghĩa</a:t>
            </a:r>
            <a:r>
              <a:rPr lang="en-US" dirty="0" smtClean="0"/>
              <a:t> </a:t>
            </a:r>
            <a:r>
              <a:rPr lang="en-US" dirty="0" err="1" smtClean="0"/>
              <a:t>các</a:t>
            </a:r>
            <a:r>
              <a:rPr lang="en-US" dirty="0" smtClean="0"/>
              <a:t> special symbols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57842962"/>
              </p:ext>
            </p:extLst>
          </p:nvPr>
        </p:nvGraphicFramePr>
        <p:xfrm>
          <a:off x="457200" y="1600200"/>
          <a:ext cx="8229600" cy="2123440"/>
        </p:xfrm>
        <a:graphic>
          <a:graphicData uri="http://schemas.openxmlformats.org/drawingml/2006/table">
            <a:tbl>
              <a:tblPr firstRow="1" bandRow="1">
                <a:tableStyleId>{5C22544A-7EE6-4342-B048-85BDC9FD1C3A}</a:tableStyleId>
              </a:tblPr>
              <a:tblGrid>
                <a:gridCol w="1522512">
                  <a:extLst>
                    <a:ext uri="{9D8B030D-6E8A-4147-A177-3AD203B41FA5}">
                      <a16:colId xmlns:a16="http://schemas.microsoft.com/office/drawing/2014/main" val="20000"/>
                    </a:ext>
                  </a:extLst>
                </a:gridCol>
                <a:gridCol w="6707088">
                  <a:extLst>
                    <a:ext uri="{9D8B030D-6E8A-4147-A177-3AD203B41FA5}">
                      <a16:colId xmlns:a16="http://schemas.microsoft.com/office/drawing/2014/main" val="20001"/>
                    </a:ext>
                  </a:extLst>
                </a:gridCol>
              </a:tblGrid>
              <a:tr h="370840">
                <a:tc>
                  <a:txBody>
                    <a:bodyPr/>
                    <a:lstStyle/>
                    <a:p>
                      <a:r>
                        <a:rPr lang="en-US" dirty="0" err="1" smtClean="0"/>
                        <a:t>Ký</a:t>
                      </a:r>
                      <a:r>
                        <a:rPr lang="en-US" baseline="0" dirty="0" smtClean="0"/>
                        <a:t> </a:t>
                      </a:r>
                      <a:r>
                        <a:rPr lang="en-US" baseline="0" dirty="0" err="1" smtClean="0"/>
                        <a:t>tự</a:t>
                      </a:r>
                      <a:r>
                        <a:rPr lang="en-US" baseline="0" dirty="0" smtClean="0"/>
                        <a:t> </a:t>
                      </a:r>
                      <a:r>
                        <a:rPr lang="en-US" baseline="0" dirty="0" err="1" smtClean="0"/>
                        <a:t>đặc</a:t>
                      </a:r>
                      <a:r>
                        <a:rPr lang="en-US" baseline="0" dirty="0" smtClean="0"/>
                        <a:t> </a:t>
                      </a:r>
                      <a:r>
                        <a:rPr lang="en-US" baseline="0" dirty="0" err="1" smtClean="0"/>
                        <a:t>biệt</a:t>
                      </a:r>
                      <a:endParaRPr lang="en-US" dirty="0"/>
                    </a:p>
                  </a:txBody>
                  <a:tcPr/>
                </a:tc>
                <a:tc>
                  <a:txBody>
                    <a:bodyPr/>
                    <a:lstStyle/>
                    <a:p>
                      <a:r>
                        <a:rPr lang="en-US" dirty="0" smtClean="0"/>
                        <a:t>Ý</a:t>
                      </a:r>
                      <a:r>
                        <a:rPr lang="en-US" baseline="0" dirty="0" smtClean="0"/>
                        <a:t> </a:t>
                      </a:r>
                      <a:r>
                        <a:rPr lang="en-US" baseline="0" dirty="0" err="1" smtClean="0"/>
                        <a:t>Nghĩa</a:t>
                      </a:r>
                      <a:endParaRPr lang="en-US" dirty="0"/>
                    </a:p>
                  </a:txBody>
                  <a:tcPr/>
                </a:tc>
                <a:extLst>
                  <a:ext uri="{0D108BD9-81ED-4DB2-BD59-A6C34878D82A}">
                    <a16:rowId xmlns:a16="http://schemas.microsoft.com/office/drawing/2014/main" val="10000"/>
                  </a:ext>
                </a:extLst>
              </a:tr>
              <a:tr h="370840">
                <a:tc>
                  <a:txBody>
                    <a:bodyPr/>
                    <a:lstStyle/>
                    <a:p>
                      <a:r>
                        <a:rPr lang="en-US" dirty="0" smtClean="0"/>
                        <a:t>\D</a:t>
                      </a:r>
                      <a:endParaRPr lang="en-US" dirty="0"/>
                    </a:p>
                  </a:txBody>
                  <a:tcPr/>
                </a:tc>
                <a:tc>
                  <a:txBody>
                    <a:bodyPr/>
                    <a:lstStyle/>
                    <a:p>
                      <a:r>
                        <a:rPr lang="en-US" sz="1800" kern="1200" dirty="0" err="1" smtClean="0">
                          <a:solidFill>
                            <a:schemeClr val="dk1"/>
                          </a:solidFill>
                          <a:effectLst/>
                          <a:latin typeface="+mn-lt"/>
                          <a:ea typeface="+mn-ea"/>
                          <a:cs typeface="+mn-cs"/>
                        </a:rPr>
                        <a:t>Biểu</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diễn</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một</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ký</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tự</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không</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phải</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số</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ngược</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với</a:t>
                      </a:r>
                      <a:r>
                        <a:rPr lang="en-US" sz="1800" kern="1200" dirty="0" smtClean="0">
                          <a:solidFill>
                            <a:schemeClr val="dk1"/>
                          </a:solidFill>
                          <a:effectLst/>
                          <a:latin typeface="+mn-lt"/>
                          <a:ea typeface="+mn-ea"/>
                          <a:cs typeface="+mn-cs"/>
                        </a:rPr>
                        <a:t> \d):</a:t>
                      </a:r>
                    </a:p>
                    <a:p>
                      <a:endParaRPr lang="en-US" dirty="0"/>
                    </a:p>
                  </a:txBody>
                  <a:tcPr/>
                </a:tc>
                <a:extLst>
                  <a:ext uri="{0D108BD9-81ED-4DB2-BD59-A6C34878D82A}">
                    <a16:rowId xmlns:a16="http://schemas.microsoft.com/office/drawing/2014/main" val="10001"/>
                  </a:ext>
                </a:extLst>
              </a:tr>
              <a:tr h="370840">
                <a:tc>
                  <a:txBody>
                    <a:bodyPr/>
                    <a:lstStyle/>
                    <a:p>
                      <a:r>
                        <a:rPr lang="en-US" dirty="0" smtClean="0"/>
                        <a:t>\w</a:t>
                      </a:r>
                      <a:endParaRPr lang="en-US" dirty="0"/>
                    </a:p>
                  </a:txBody>
                  <a:tcPr/>
                </a:tc>
                <a:tc>
                  <a:txBody>
                    <a:bodyPr/>
                    <a:lstStyle/>
                    <a:p>
                      <a:r>
                        <a:rPr lang="en-US" sz="1800" kern="1200" dirty="0" err="1" smtClean="0">
                          <a:solidFill>
                            <a:schemeClr val="dk1"/>
                          </a:solidFill>
                          <a:effectLst/>
                          <a:latin typeface="+mn-lt"/>
                          <a:ea typeface="+mn-ea"/>
                          <a:cs typeface="+mn-cs"/>
                        </a:rPr>
                        <a:t>Biểu</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diễn</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một</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ký</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tự</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bất</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kỳ</a:t>
                      </a:r>
                      <a:r>
                        <a:rPr lang="en-US" sz="1800" kern="1200" dirty="0" smtClean="0">
                          <a:solidFill>
                            <a:schemeClr val="dk1"/>
                          </a:solidFill>
                          <a:effectLst/>
                          <a:latin typeface="+mn-lt"/>
                          <a:ea typeface="+mn-ea"/>
                          <a:cs typeface="+mn-cs"/>
                        </a:rPr>
                        <a:t>: a-z, A-Z, 0-9</a:t>
                      </a:r>
                      <a:endParaRPr lang="en-US" dirty="0"/>
                    </a:p>
                  </a:txBody>
                  <a:tcPr/>
                </a:tc>
                <a:extLst>
                  <a:ext uri="{0D108BD9-81ED-4DB2-BD59-A6C34878D82A}">
                    <a16:rowId xmlns:a16="http://schemas.microsoft.com/office/drawing/2014/main" val="10002"/>
                  </a:ext>
                </a:extLst>
              </a:tr>
              <a:tr h="370840">
                <a:tc>
                  <a:txBody>
                    <a:bodyPr/>
                    <a:lstStyle/>
                    <a:p>
                      <a:r>
                        <a:rPr lang="en-US" dirty="0" smtClean="0"/>
                        <a:t>\W</a:t>
                      </a:r>
                      <a:endParaRPr lang="en-US" dirty="0"/>
                    </a:p>
                  </a:txBody>
                  <a:tcPr/>
                </a:tc>
                <a:tc>
                  <a:txBody>
                    <a:bodyPr/>
                    <a:lstStyle/>
                    <a:p>
                      <a:r>
                        <a:rPr lang="en-US" sz="1800" kern="1200" dirty="0" err="1" smtClean="0">
                          <a:solidFill>
                            <a:schemeClr val="dk1"/>
                          </a:solidFill>
                          <a:effectLst/>
                          <a:latin typeface="+mn-lt"/>
                          <a:ea typeface="+mn-ea"/>
                          <a:cs typeface="+mn-cs"/>
                        </a:rPr>
                        <a:t>Biểu</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diễn</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một</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ký</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tự</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đặc</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biệt</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không</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phải</a:t>
                      </a:r>
                      <a:r>
                        <a:rPr lang="en-US" sz="1800" kern="1200" dirty="0" smtClean="0">
                          <a:solidFill>
                            <a:schemeClr val="dk1"/>
                          </a:solidFill>
                          <a:effectLst/>
                          <a:latin typeface="+mn-lt"/>
                          <a:ea typeface="+mn-ea"/>
                          <a:cs typeface="+mn-cs"/>
                        </a:rPr>
                        <a:t> a-z, A-Z, 0-9)</a:t>
                      </a:r>
                      <a:endParaRPr lang="en-US" dirty="0"/>
                    </a:p>
                  </a:txBody>
                  <a:tcPr/>
                </a:tc>
                <a:extLst>
                  <a:ext uri="{0D108BD9-81ED-4DB2-BD59-A6C34878D82A}">
                    <a16:rowId xmlns:a16="http://schemas.microsoft.com/office/drawing/2014/main" val="10003"/>
                  </a:ext>
                </a:extLst>
              </a:tr>
              <a:tr h="370840">
                <a:tc>
                  <a:txBody>
                    <a:bodyPr/>
                    <a:lstStyle/>
                    <a:p>
                      <a:r>
                        <a:rPr lang="en-US" dirty="0" smtClean="0"/>
                        <a:t>\s+</a:t>
                      </a:r>
                      <a:endParaRPr lang="en-US" dirty="0"/>
                    </a:p>
                  </a:txBody>
                  <a:tcPr/>
                </a:tc>
                <a:tc>
                  <a:txBody>
                    <a:bodyPr/>
                    <a:lstStyle/>
                    <a:p>
                      <a:r>
                        <a:rPr lang="en-US" dirty="0" err="1" smtClean="0"/>
                        <a:t>Có</a:t>
                      </a:r>
                      <a:r>
                        <a:rPr lang="en-US" baseline="0" dirty="0" smtClean="0"/>
                        <a:t> </a:t>
                      </a:r>
                      <a:r>
                        <a:rPr lang="en-US" baseline="0" dirty="0" err="1" smtClean="0"/>
                        <a:t>ít</a:t>
                      </a:r>
                      <a:r>
                        <a:rPr lang="en-US" baseline="0" dirty="0" smtClean="0"/>
                        <a:t> </a:t>
                      </a:r>
                      <a:r>
                        <a:rPr lang="en-US" baseline="0" dirty="0" err="1" smtClean="0"/>
                        <a:t>nhất</a:t>
                      </a:r>
                      <a:r>
                        <a:rPr lang="en-US" baseline="0" dirty="0" smtClean="0"/>
                        <a:t> </a:t>
                      </a:r>
                      <a:r>
                        <a:rPr lang="en-US" baseline="0" dirty="0" err="1" smtClean="0"/>
                        <a:t>một</a:t>
                      </a:r>
                      <a:r>
                        <a:rPr lang="en-US" baseline="0" dirty="0" smtClean="0"/>
                        <a:t> </a:t>
                      </a:r>
                      <a:r>
                        <a:rPr lang="en-US" baseline="0" dirty="0" err="1" smtClean="0"/>
                        <a:t>khoảng</a:t>
                      </a:r>
                      <a:r>
                        <a:rPr lang="en-US" baseline="0" dirty="0" smtClean="0"/>
                        <a:t> </a:t>
                      </a:r>
                      <a:r>
                        <a:rPr lang="en-US" baseline="0" dirty="0" err="1" smtClean="0"/>
                        <a:t>trắng</a:t>
                      </a:r>
                      <a:r>
                        <a:rPr lang="en-US" baseline="0" dirty="0" smtClean="0"/>
                        <a:t>.</a:t>
                      </a:r>
                      <a:endParaRPr lang="en-US"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652419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Những</a:t>
            </a:r>
            <a:r>
              <a:rPr lang="en-US" dirty="0" smtClean="0"/>
              <a:t> </a:t>
            </a:r>
            <a:r>
              <a:rPr lang="en-US" dirty="0" err="1" smtClean="0"/>
              <a:t>hàm</a:t>
            </a:r>
            <a:r>
              <a:rPr lang="en-US" dirty="0" smtClean="0"/>
              <a:t> </a:t>
            </a:r>
            <a:r>
              <a:rPr lang="en-US" dirty="0" err="1" smtClean="0"/>
              <a:t>xử</a:t>
            </a:r>
            <a:r>
              <a:rPr lang="en-US" dirty="0" smtClean="0"/>
              <a:t> </a:t>
            </a:r>
            <a:r>
              <a:rPr lang="en-US" dirty="0" err="1" smtClean="0"/>
              <a:t>lý</a:t>
            </a:r>
            <a:r>
              <a:rPr lang="en-US" dirty="0" smtClean="0"/>
              <a:t> </a:t>
            </a:r>
            <a:r>
              <a:rPr lang="en-US" dirty="0" err="1" smtClean="0"/>
              <a:t>chuỗi</a:t>
            </a:r>
            <a:endParaRPr lang="en-US" dirty="0"/>
          </a:p>
        </p:txBody>
      </p:sp>
      <p:sp>
        <p:nvSpPr>
          <p:cNvPr id="3" name="Content Placeholder 2"/>
          <p:cNvSpPr>
            <a:spLocks noGrp="1"/>
          </p:cNvSpPr>
          <p:nvPr>
            <p:ph idx="1"/>
          </p:nvPr>
        </p:nvSpPr>
        <p:spPr>
          <a:xfrm>
            <a:off x="457200" y="1600200"/>
            <a:ext cx="8229600" cy="5069160"/>
          </a:xfrm>
        </p:spPr>
        <p:txBody>
          <a:bodyPr>
            <a:normAutofit fontScale="85000" lnSpcReduction="10000"/>
          </a:bodyPr>
          <a:lstStyle/>
          <a:p>
            <a:r>
              <a:rPr lang="en-US" dirty="0" err="1" smtClean="0"/>
              <a:t>strlen</a:t>
            </a:r>
            <a:r>
              <a:rPr lang="en-US" dirty="0" smtClean="0"/>
              <a:t> — </a:t>
            </a:r>
            <a:r>
              <a:rPr lang="en-US" dirty="0" err="1" smtClean="0"/>
              <a:t>Trả</a:t>
            </a:r>
            <a:r>
              <a:rPr lang="en-US" dirty="0" smtClean="0"/>
              <a:t> </a:t>
            </a:r>
            <a:r>
              <a:rPr lang="en-US" dirty="0" err="1" smtClean="0"/>
              <a:t>về</a:t>
            </a:r>
            <a:r>
              <a:rPr lang="en-US" dirty="0" smtClean="0"/>
              <a:t> </a:t>
            </a:r>
            <a:r>
              <a:rPr lang="en-US" dirty="0" err="1" smtClean="0"/>
              <a:t>chiều</a:t>
            </a:r>
            <a:r>
              <a:rPr lang="en-US" dirty="0" smtClean="0"/>
              <a:t> </a:t>
            </a:r>
            <a:r>
              <a:rPr lang="en-US" dirty="0" err="1" smtClean="0"/>
              <a:t>dài</a:t>
            </a:r>
            <a:r>
              <a:rPr lang="en-US" dirty="0" smtClean="0"/>
              <a:t> </a:t>
            </a:r>
            <a:r>
              <a:rPr lang="en-US" dirty="0" err="1" smtClean="0"/>
              <a:t>của</a:t>
            </a:r>
            <a:r>
              <a:rPr lang="en-US" dirty="0" smtClean="0"/>
              <a:t> </a:t>
            </a:r>
            <a:r>
              <a:rPr lang="en-US" dirty="0" err="1" smtClean="0"/>
              <a:t>chuỗi</a:t>
            </a:r>
            <a:endParaRPr lang="en-US" dirty="0" smtClean="0"/>
          </a:p>
          <a:p>
            <a:pPr lvl="1"/>
            <a:r>
              <a:rPr lang="en-US" dirty="0" err="1" smtClean="0"/>
              <a:t>Int</a:t>
            </a:r>
            <a:r>
              <a:rPr lang="en-US" dirty="0" smtClean="0"/>
              <a:t> </a:t>
            </a:r>
            <a:r>
              <a:rPr lang="en-US" dirty="0" err="1" smtClean="0"/>
              <a:t>strlen</a:t>
            </a:r>
            <a:r>
              <a:rPr lang="en-US" dirty="0" smtClean="0"/>
              <a:t>($string);</a:t>
            </a:r>
          </a:p>
          <a:p>
            <a:pPr lvl="1"/>
            <a:r>
              <a:rPr lang="en-US" dirty="0" err="1" smtClean="0"/>
              <a:t>Ví</a:t>
            </a:r>
            <a:r>
              <a:rPr lang="en-US" dirty="0" smtClean="0"/>
              <a:t> </a:t>
            </a:r>
            <a:r>
              <a:rPr lang="en-US" dirty="0" err="1" smtClean="0"/>
              <a:t>dụ</a:t>
            </a:r>
            <a:r>
              <a:rPr lang="en-US" dirty="0" smtClean="0"/>
              <a:t>: $</a:t>
            </a:r>
            <a:r>
              <a:rPr lang="en-US" dirty="0"/>
              <a:t>s='</a:t>
            </a:r>
            <a:r>
              <a:rPr lang="en-US" dirty="0" err="1"/>
              <a:t>abc</a:t>
            </a:r>
            <a:r>
              <a:rPr lang="en-US" dirty="0"/>
              <a:t>'; </a:t>
            </a:r>
            <a:r>
              <a:rPr lang="en-US" dirty="0" smtClean="0"/>
              <a:t>echo </a:t>
            </a:r>
            <a:r>
              <a:rPr lang="en-US" dirty="0" err="1" smtClean="0"/>
              <a:t>strlen</a:t>
            </a:r>
            <a:r>
              <a:rPr lang="en-US" dirty="0" smtClean="0"/>
              <a:t>($s);</a:t>
            </a:r>
          </a:p>
          <a:p>
            <a:r>
              <a:rPr lang="en-US" dirty="0" err="1" smtClean="0"/>
              <a:t>rtrim</a:t>
            </a:r>
            <a:r>
              <a:rPr lang="en-US" dirty="0" smtClean="0"/>
              <a:t> — </a:t>
            </a:r>
            <a:r>
              <a:rPr lang="en-US" dirty="0" err="1" smtClean="0"/>
              <a:t>cắt</a:t>
            </a:r>
            <a:r>
              <a:rPr lang="en-US" dirty="0" smtClean="0"/>
              <a:t> </a:t>
            </a:r>
            <a:r>
              <a:rPr lang="en-US" dirty="0" err="1" smtClean="0"/>
              <a:t>các</a:t>
            </a:r>
            <a:r>
              <a:rPr lang="en-US" dirty="0" smtClean="0"/>
              <a:t> </a:t>
            </a:r>
            <a:r>
              <a:rPr lang="en-US" dirty="0" err="1" smtClean="0"/>
              <a:t>khoảng</a:t>
            </a:r>
            <a:r>
              <a:rPr lang="en-US" dirty="0" smtClean="0"/>
              <a:t> </a:t>
            </a:r>
            <a:r>
              <a:rPr lang="en-US" dirty="0" err="1" smtClean="0"/>
              <a:t>trắng</a:t>
            </a:r>
            <a:r>
              <a:rPr lang="en-US" dirty="0" smtClean="0"/>
              <a:t> (</a:t>
            </a:r>
            <a:r>
              <a:rPr lang="en-US" dirty="0" err="1" smtClean="0"/>
              <a:t>hoặc</a:t>
            </a:r>
            <a:r>
              <a:rPr lang="en-US" dirty="0" smtClean="0"/>
              <a:t> </a:t>
            </a:r>
            <a:r>
              <a:rPr lang="en-US" dirty="0" err="1" smtClean="0"/>
              <a:t>các</a:t>
            </a:r>
            <a:r>
              <a:rPr lang="en-US" dirty="0" smtClean="0"/>
              <a:t> </a:t>
            </a:r>
            <a:r>
              <a:rPr lang="en-US" dirty="0" err="1" smtClean="0"/>
              <a:t>ký</a:t>
            </a:r>
            <a:r>
              <a:rPr lang="en-US" dirty="0" smtClean="0"/>
              <a:t> </a:t>
            </a:r>
            <a:r>
              <a:rPr lang="en-US" dirty="0" err="1" smtClean="0"/>
              <a:t>tự</a:t>
            </a:r>
            <a:r>
              <a:rPr lang="en-US" dirty="0" smtClean="0"/>
              <a:t> </a:t>
            </a:r>
            <a:r>
              <a:rPr lang="en-US" dirty="0" err="1" smtClean="0"/>
              <a:t>khác</a:t>
            </a:r>
            <a:r>
              <a:rPr lang="en-US" dirty="0" smtClean="0"/>
              <a:t>) </a:t>
            </a:r>
            <a:r>
              <a:rPr lang="en-US" dirty="0" err="1" smtClean="0"/>
              <a:t>từ</a:t>
            </a:r>
            <a:r>
              <a:rPr lang="en-US" dirty="0" smtClean="0"/>
              <a:t> </a:t>
            </a:r>
            <a:r>
              <a:rPr lang="en-US" dirty="0" err="1" smtClean="0"/>
              <a:t>cuối</a:t>
            </a:r>
            <a:r>
              <a:rPr lang="en-US" dirty="0" smtClean="0"/>
              <a:t> </a:t>
            </a:r>
            <a:r>
              <a:rPr lang="en-US" dirty="0" err="1" smtClean="0"/>
              <a:t>chuỗi</a:t>
            </a:r>
            <a:endParaRPr lang="en-US" dirty="0" smtClean="0"/>
          </a:p>
          <a:p>
            <a:pPr lvl="1"/>
            <a:r>
              <a:rPr lang="en-US" dirty="0"/>
              <a:t>string </a:t>
            </a:r>
            <a:r>
              <a:rPr lang="en-US" dirty="0" err="1"/>
              <a:t>rtrim</a:t>
            </a:r>
            <a:r>
              <a:rPr lang="en-US" dirty="0"/>
              <a:t> ( string $</a:t>
            </a:r>
            <a:r>
              <a:rPr lang="en-US" dirty="0" err="1"/>
              <a:t>str</a:t>
            </a:r>
            <a:r>
              <a:rPr lang="en-US" dirty="0"/>
              <a:t> [, string $</a:t>
            </a:r>
            <a:r>
              <a:rPr lang="en-US" dirty="0" err="1"/>
              <a:t>character_mask</a:t>
            </a:r>
            <a:r>
              <a:rPr lang="en-US" dirty="0"/>
              <a:t> ] </a:t>
            </a:r>
            <a:r>
              <a:rPr lang="en-US" dirty="0" smtClean="0"/>
              <a:t>)</a:t>
            </a:r>
          </a:p>
          <a:p>
            <a:pPr lvl="1"/>
            <a:r>
              <a:rPr lang="en-US" dirty="0"/>
              <a:t>$</a:t>
            </a:r>
            <a:r>
              <a:rPr lang="en-US" dirty="0" err="1" smtClean="0"/>
              <a:t>str</a:t>
            </a:r>
            <a:r>
              <a:rPr lang="en-US" dirty="0" smtClean="0"/>
              <a:t>: </a:t>
            </a:r>
            <a:r>
              <a:rPr lang="en-US" dirty="0" err="1" smtClean="0"/>
              <a:t>chuỗi</a:t>
            </a:r>
            <a:r>
              <a:rPr lang="en-US" dirty="0" smtClean="0"/>
              <a:t> </a:t>
            </a:r>
            <a:r>
              <a:rPr lang="en-US" dirty="0" err="1" smtClean="0"/>
              <a:t>cần</a:t>
            </a:r>
            <a:r>
              <a:rPr lang="en-US" dirty="0" smtClean="0"/>
              <a:t> </a:t>
            </a:r>
            <a:r>
              <a:rPr lang="en-US" dirty="0" err="1" smtClean="0"/>
              <a:t>cắt</a:t>
            </a:r>
            <a:endParaRPr lang="en-US" dirty="0" smtClean="0"/>
          </a:p>
          <a:p>
            <a:pPr lvl="1"/>
            <a:r>
              <a:rPr lang="en-US" dirty="0" smtClean="0"/>
              <a:t>$</a:t>
            </a:r>
            <a:r>
              <a:rPr lang="en-US" dirty="0" err="1" smtClean="0"/>
              <a:t>character_mask</a:t>
            </a:r>
            <a:r>
              <a:rPr lang="en-US" dirty="0" smtClean="0"/>
              <a:t>: </a:t>
            </a:r>
            <a:r>
              <a:rPr lang="en-US" dirty="0" err="1" smtClean="0"/>
              <a:t>chuỗi</a:t>
            </a:r>
            <a:r>
              <a:rPr lang="en-US" dirty="0" smtClean="0"/>
              <a:t> </a:t>
            </a:r>
            <a:r>
              <a:rPr lang="en-US" dirty="0" err="1" smtClean="0"/>
              <a:t>ký</a:t>
            </a:r>
            <a:r>
              <a:rPr lang="en-US" dirty="0" smtClean="0"/>
              <a:t> </a:t>
            </a:r>
            <a:r>
              <a:rPr lang="en-US" dirty="0" err="1" smtClean="0"/>
              <a:t>tự</a:t>
            </a:r>
            <a:r>
              <a:rPr lang="en-US" dirty="0" smtClean="0"/>
              <a:t> </a:t>
            </a:r>
            <a:r>
              <a:rPr lang="en-US" dirty="0" err="1" smtClean="0"/>
              <a:t>cần</a:t>
            </a:r>
            <a:r>
              <a:rPr lang="en-US" dirty="0" smtClean="0"/>
              <a:t> </a:t>
            </a:r>
            <a:r>
              <a:rPr lang="en-US" dirty="0" err="1" smtClean="0"/>
              <a:t>bỏ</a:t>
            </a:r>
            <a:r>
              <a:rPr lang="en-US" dirty="0" smtClean="0"/>
              <a:t>.</a:t>
            </a:r>
          </a:p>
          <a:p>
            <a:pPr lvl="1"/>
            <a:r>
              <a:rPr lang="en-US" dirty="0" err="1" smtClean="0"/>
              <a:t>Hàm</a:t>
            </a:r>
            <a:r>
              <a:rPr lang="en-US" dirty="0" smtClean="0"/>
              <a:t> </a:t>
            </a:r>
            <a:r>
              <a:rPr lang="en-US" dirty="0" err="1" smtClean="0"/>
              <a:t>trả</a:t>
            </a:r>
            <a:r>
              <a:rPr lang="en-US" dirty="0" smtClean="0"/>
              <a:t> </a:t>
            </a:r>
            <a:r>
              <a:rPr lang="en-US" dirty="0" err="1" smtClean="0"/>
              <a:t>về</a:t>
            </a:r>
            <a:r>
              <a:rPr lang="en-US" dirty="0" smtClean="0"/>
              <a:t> </a:t>
            </a:r>
            <a:r>
              <a:rPr lang="en-US" dirty="0" err="1" smtClean="0"/>
              <a:t>chuỗi</a:t>
            </a:r>
            <a:r>
              <a:rPr lang="en-US" dirty="0" smtClean="0"/>
              <a:t> </a:t>
            </a:r>
            <a:r>
              <a:rPr lang="en-US" dirty="0" err="1" smtClean="0"/>
              <a:t>đã</a:t>
            </a:r>
            <a:r>
              <a:rPr lang="en-US" dirty="0" smtClean="0"/>
              <a:t> </a:t>
            </a:r>
            <a:r>
              <a:rPr lang="en-US" dirty="0" err="1" smtClean="0"/>
              <a:t>cắt</a:t>
            </a:r>
            <a:r>
              <a:rPr lang="en-US" dirty="0" smtClean="0"/>
              <a:t> </a:t>
            </a:r>
            <a:r>
              <a:rPr lang="en-US" dirty="0" err="1" smtClean="0"/>
              <a:t>bỏ</a:t>
            </a:r>
            <a:r>
              <a:rPr lang="en-US" dirty="0"/>
              <a:t> </a:t>
            </a:r>
            <a:r>
              <a:rPr lang="en-US" dirty="0" err="1" smtClean="0"/>
              <a:t>các</a:t>
            </a:r>
            <a:r>
              <a:rPr lang="en-US" dirty="0" smtClean="0"/>
              <a:t> </a:t>
            </a:r>
            <a:r>
              <a:rPr lang="en-US" dirty="0" err="1" smtClean="0"/>
              <a:t>ký</a:t>
            </a:r>
            <a:r>
              <a:rPr lang="en-US" dirty="0" smtClean="0"/>
              <a:t> </a:t>
            </a:r>
            <a:r>
              <a:rPr lang="en-US" dirty="0" err="1" smtClean="0"/>
              <a:t>tự</a:t>
            </a:r>
            <a:r>
              <a:rPr lang="en-US" dirty="0" smtClean="0"/>
              <a:t> </a:t>
            </a:r>
            <a:r>
              <a:rPr lang="en-US" dirty="0" err="1" smtClean="0"/>
              <a:t>yêu</a:t>
            </a:r>
            <a:r>
              <a:rPr lang="en-US" dirty="0" smtClean="0"/>
              <a:t> </a:t>
            </a:r>
            <a:r>
              <a:rPr lang="en-US" dirty="0" err="1" smtClean="0"/>
              <a:t>cầu</a:t>
            </a:r>
            <a:r>
              <a:rPr lang="en-US" dirty="0" smtClean="0"/>
              <a:t>.</a:t>
            </a:r>
          </a:p>
          <a:p>
            <a:r>
              <a:rPr lang="en-US" dirty="0" err="1" smtClean="0"/>
              <a:t>ltrim</a:t>
            </a:r>
            <a:r>
              <a:rPr lang="en-US" dirty="0" smtClean="0"/>
              <a:t> — </a:t>
            </a:r>
            <a:r>
              <a:rPr lang="en-US" dirty="0" err="1" smtClean="0"/>
              <a:t>Giống</a:t>
            </a:r>
            <a:r>
              <a:rPr lang="en-US" dirty="0" smtClean="0"/>
              <a:t> </a:t>
            </a:r>
            <a:r>
              <a:rPr lang="en-US" dirty="0" err="1" smtClean="0"/>
              <a:t>rtrim</a:t>
            </a:r>
            <a:r>
              <a:rPr lang="en-US" dirty="0" smtClean="0"/>
              <a:t>, </a:t>
            </a:r>
            <a:r>
              <a:rPr lang="en-US" dirty="0" err="1" smtClean="0"/>
              <a:t>nhưng</a:t>
            </a:r>
            <a:r>
              <a:rPr lang="en-US" dirty="0" smtClean="0"/>
              <a:t> </a:t>
            </a:r>
            <a:r>
              <a:rPr lang="en-US" dirty="0" err="1" smtClean="0"/>
              <a:t>loại</a:t>
            </a:r>
            <a:r>
              <a:rPr lang="en-US" dirty="0" smtClean="0"/>
              <a:t> </a:t>
            </a:r>
            <a:r>
              <a:rPr lang="en-US" dirty="0" err="1" smtClean="0"/>
              <a:t>bỏ</a:t>
            </a:r>
            <a:r>
              <a:rPr lang="en-US" dirty="0" smtClean="0"/>
              <a:t> </a:t>
            </a:r>
            <a:r>
              <a:rPr lang="en-US" dirty="0" err="1" smtClean="0"/>
              <a:t>các</a:t>
            </a:r>
            <a:r>
              <a:rPr lang="en-US" dirty="0" smtClean="0"/>
              <a:t> </a:t>
            </a:r>
            <a:r>
              <a:rPr lang="en-US" dirty="0" err="1" smtClean="0"/>
              <a:t>ký</a:t>
            </a:r>
            <a:r>
              <a:rPr lang="en-US" dirty="0" smtClean="0"/>
              <a:t> </a:t>
            </a:r>
            <a:r>
              <a:rPr lang="en-US" dirty="0" err="1" smtClean="0"/>
              <a:t>tự</a:t>
            </a:r>
            <a:r>
              <a:rPr lang="en-US" dirty="0" smtClean="0"/>
              <a:t> </a:t>
            </a:r>
            <a:r>
              <a:rPr lang="en-US" dirty="0" err="1" smtClean="0"/>
              <a:t>bên</a:t>
            </a:r>
            <a:r>
              <a:rPr lang="en-US" dirty="0" smtClean="0"/>
              <a:t> </a:t>
            </a:r>
            <a:r>
              <a:rPr lang="en-US" dirty="0" err="1" smtClean="0"/>
              <a:t>trái</a:t>
            </a:r>
            <a:r>
              <a:rPr lang="en-US" dirty="0" smtClean="0"/>
              <a:t> </a:t>
            </a:r>
            <a:r>
              <a:rPr lang="en-US" dirty="0" err="1" smtClean="0"/>
              <a:t>chuỗi</a:t>
            </a:r>
            <a:r>
              <a:rPr lang="en-US" dirty="0" smtClean="0"/>
              <a:t>.</a:t>
            </a:r>
          </a:p>
          <a:p>
            <a:r>
              <a:rPr lang="en-US" dirty="0" smtClean="0"/>
              <a:t>trim — </a:t>
            </a:r>
            <a:r>
              <a:rPr lang="en-US" dirty="0" err="1" smtClean="0"/>
              <a:t>Loại</a:t>
            </a:r>
            <a:r>
              <a:rPr lang="en-US" dirty="0" smtClean="0"/>
              <a:t> </a:t>
            </a:r>
            <a:r>
              <a:rPr lang="en-US" dirty="0" err="1" smtClean="0"/>
              <a:t>bỏ</a:t>
            </a:r>
            <a:r>
              <a:rPr lang="en-US" dirty="0" smtClean="0"/>
              <a:t> </a:t>
            </a:r>
            <a:r>
              <a:rPr lang="en-US" dirty="0" err="1" smtClean="0"/>
              <a:t>các</a:t>
            </a:r>
            <a:r>
              <a:rPr lang="en-US" dirty="0" smtClean="0"/>
              <a:t> </a:t>
            </a:r>
            <a:r>
              <a:rPr lang="en-US" dirty="0" err="1" smtClean="0"/>
              <a:t>ký</a:t>
            </a:r>
            <a:r>
              <a:rPr lang="en-US" dirty="0" smtClean="0"/>
              <a:t> </a:t>
            </a:r>
            <a:r>
              <a:rPr lang="en-US" dirty="0" err="1" smtClean="0"/>
              <a:t>tự</a:t>
            </a:r>
            <a:r>
              <a:rPr lang="en-US" dirty="0" smtClean="0"/>
              <a:t> </a:t>
            </a:r>
            <a:r>
              <a:rPr lang="en-US" dirty="0" err="1" smtClean="0"/>
              <a:t>yêu</a:t>
            </a:r>
            <a:r>
              <a:rPr lang="en-US" dirty="0" smtClean="0"/>
              <a:t> </a:t>
            </a:r>
            <a:r>
              <a:rPr lang="en-US" dirty="0" err="1" smtClean="0"/>
              <a:t>cầu</a:t>
            </a:r>
            <a:r>
              <a:rPr lang="en-US" dirty="0" smtClean="0"/>
              <a:t> </a:t>
            </a:r>
            <a:r>
              <a:rPr lang="en-US" dirty="0" err="1" smtClean="0"/>
              <a:t>đầu</a:t>
            </a:r>
            <a:r>
              <a:rPr lang="en-US" dirty="0" smtClean="0"/>
              <a:t> </a:t>
            </a:r>
            <a:r>
              <a:rPr lang="en-US" dirty="0" err="1" smtClean="0"/>
              <a:t>và</a:t>
            </a:r>
            <a:r>
              <a:rPr lang="en-US" dirty="0" smtClean="0"/>
              <a:t> </a:t>
            </a:r>
            <a:r>
              <a:rPr lang="en-US" dirty="0" err="1" smtClean="0"/>
              <a:t>cuối</a:t>
            </a:r>
            <a:r>
              <a:rPr lang="en-US" dirty="0" smtClean="0"/>
              <a:t> </a:t>
            </a:r>
            <a:r>
              <a:rPr lang="en-US" dirty="0" err="1" smtClean="0"/>
              <a:t>chuỗi</a:t>
            </a:r>
            <a:r>
              <a:rPr lang="en-US" dirty="0" smtClean="0"/>
              <a:t>. </a:t>
            </a: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Ý </a:t>
            </a:r>
            <a:r>
              <a:rPr lang="en-US" dirty="0" err="1" smtClean="0"/>
              <a:t>nghĩa</a:t>
            </a:r>
            <a:r>
              <a:rPr lang="en-US" dirty="0" smtClean="0"/>
              <a:t> </a:t>
            </a:r>
            <a:r>
              <a:rPr lang="en-US" dirty="0" err="1" smtClean="0"/>
              <a:t>các</a:t>
            </a:r>
            <a:r>
              <a:rPr lang="en-US" dirty="0" smtClean="0"/>
              <a:t> special symbols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688345041"/>
              </p:ext>
            </p:extLst>
          </p:nvPr>
        </p:nvGraphicFramePr>
        <p:xfrm>
          <a:off x="457200" y="1336955"/>
          <a:ext cx="8229600" cy="5674360"/>
        </p:xfrm>
        <a:graphic>
          <a:graphicData uri="http://schemas.openxmlformats.org/drawingml/2006/table">
            <a:tbl>
              <a:tblPr firstRow="1" bandRow="1">
                <a:tableStyleId>{5C22544A-7EE6-4342-B048-85BDC9FD1C3A}</a:tableStyleId>
              </a:tblPr>
              <a:tblGrid>
                <a:gridCol w="1378496">
                  <a:extLst>
                    <a:ext uri="{9D8B030D-6E8A-4147-A177-3AD203B41FA5}">
                      <a16:colId xmlns:a16="http://schemas.microsoft.com/office/drawing/2014/main" val="20000"/>
                    </a:ext>
                  </a:extLst>
                </a:gridCol>
                <a:gridCol w="6851104">
                  <a:extLst>
                    <a:ext uri="{9D8B030D-6E8A-4147-A177-3AD203B41FA5}">
                      <a16:colId xmlns:a16="http://schemas.microsoft.com/office/drawing/2014/main" val="20001"/>
                    </a:ext>
                  </a:extLst>
                </a:gridCol>
              </a:tblGrid>
              <a:tr h="370840">
                <a:tc>
                  <a:txBody>
                    <a:bodyPr/>
                    <a:lstStyle/>
                    <a:p>
                      <a:r>
                        <a:rPr lang="en-US" dirty="0" err="1" smtClean="0"/>
                        <a:t>Ký</a:t>
                      </a:r>
                      <a:r>
                        <a:rPr lang="en-US" baseline="0" dirty="0" smtClean="0"/>
                        <a:t> </a:t>
                      </a:r>
                      <a:r>
                        <a:rPr lang="en-US" baseline="0" dirty="0" err="1" smtClean="0"/>
                        <a:t>tự</a:t>
                      </a:r>
                      <a:r>
                        <a:rPr lang="en-US" baseline="0" dirty="0" smtClean="0"/>
                        <a:t> </a:t>
                      </a:r>
                      <a:r>
                        <a:rPr lang="en-US" baseline="0" dirty="0" err="1" smtClean="0"/>
                        <a:t>đặc</a:t>
                      </a:r>
                      <a:r>
                        <a:rPr lang="en-US" baseline="0" dirty="0" smtClean="0"/>
                        <a:t> </a:t>
                      </a:r>
                      <a:r>
                        <a:rPr lang="en-US" baseline="0" dirty="0" err="1" smtClean="0"/>
                        <a:t>biệt</a:t>
                      </a:r>
                      <a:endParaRPr lang="en-US" dirty="0"/>
                    </a:p>
                  </a:txBody>
                  <a:tcPr/>
                </a:tc>
                <a:tc>
                  <a:txBody>
                    <a:bodyPr/>
                    <a:lstStyle/>
                    <a:p>
                      <a:r>
                        <a:rPr lang="en-US" dirty="0" smtClean="0"/>
                        <a:t>Ý</a:t>
                      </a:r>
                      <a:r>
                        <a:rPr lang="en-US" baseline="0" dirty="0" smtClean="0"/>
                        <a:t> </a:t>
                      </a:r>
                      <a:r>
                        <a:rPr lang="en-US" baseline="0" dirty="0" err="1" smtClean="0"/>
                        <a:t>Nghĩa</a:t>
                      </a:r>
                      <a:endParaRPr lang="en-US" dirty="0"/>
                    </a:p>
                  </a:txBody>
                  <a:tcPr/>
                </a:tc>
                <a:extLst>
                  <a:ext uri="{0D108BD9-81ED-4DB2-BD59-A6C34878D82A}">
                    <a16:rowId xmlns:a16="http://schemas.microsoft.com/office/drawing/2014/main" val="10000"/>
                  </a:ext>
                </a:extLst>
              </a:tr>
              <a:tr h="370840">
                <a:tc>
                  <a:txBody>
                    <a:bodyPr/>
                    <a:lstStyle/>
                    <a:p>
                      <a:r>
                        <a:rPr lang="en-US" dirty="0" smtClean="0"/>
                        <a:t>()</a:t>
                      </a:r>
                      <a:endParaRPr lang="en-US" dirty="0"/>
                    </a:p>
                  </a:txBody>
                  <a:tcPr/>
                </a:tc>
                <a:tc>
                  <a:txBody>
                    <a:bodyPr/>
                    <a:lstStyle/>
                    <a:p>
                      <a:r>
                        <a:rPr lang="en-US" sz="1800" kern="1200" dirty="0" err="1" smtClean="0">
                          <a:solidFill>
                            <a:schemeClr val="dk1"/>
                          </a:solidFill>
                          <a:effectLst/>
                          <a:latin typeface="+mn-lt"/>
                          <a:ea typeface="+mn-ea"/>
                          <a:cs typeface="+mn-cs"/>
                        </a:rPr>
                        <a:t>Gom</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các</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ký</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tự</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thành</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một</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nhóm</a:t>
                      </a:r>
                      <a:r>
                        <a:rPr lang="en-US" sz="1800" kern="1200" dirty="0" smtClean="0">
                          <a:solidFill>
                            <a:schemeClr val="dk1"/>
                          </a:solidFill>
                          <a:effectLst/>
                          <a:latin typeface="+mn-lt"/>
                          <a:ea typeface="+mn-ea"/>
                          <a:cs typeface="+mn-cs"/>
                        </a:rPr>
                        <a:t>:</a:t>
                      </a:r>
                    </a:p>
                    <a:p>
                      <a:r>
                        <a:rPr lang="en-US" dirty="0" smtClean="0"/>
                        <a:t>$pattern ="/\w\w(123)/"; </a:t>
                      </a:r>
                      <a:r>
                        <a:rPr lang="en-US" dirty="0" err="1" smtClean="0"/>
                        <a:t>Tìm</a:t>
                      </a:r>
                      <a:r>
                        <a:rPr lang="en-US" baseline="0" dirty="0" smtClean="0"/>
                        <a:t> </a:t>
                      </a:r>
                      <a:r>
                        <a:rPr lang="en-US" baseline="0" dirty="0" err="1" smtClean="0"/>
                        <a:t>các</a:t>
                      </a:r>
                      <a:r>
                        <a:rPr lang="en-US" baseline="0" dirty="0" smtClean="0"/>
                        <a:t> </a:t>
                      </a:r>
                      <a:r>
                        <a:rPr lang="en-US" baseline="0" dirty="0" err="1" smtClean="0"/>
                        <a:t>chuỗi</a:t>
                      </a:r>
                      <a:r>
                        <a:rPr lang="en-US" baseline="0" dirty="0" smtClean="0"/>
                        <a:t> </a:t>
                      </a:r>
                      <a:r>
                        <a:rPr lang="en-US" baseline="0" dirty="0" err="1" smtClean="0"/>
                        <a:t>có</a:t>
                      </a:r>
                      <a:r>
                        <a:rPr lang="en-US" baseline="0" dirty="0" smtClean="0"/>
                        <a:t> </a:t>
                      </a:r>
                      <a:r>
                        <a:rPr lang="en-US" baseline="0" dirty="0" err="1" smtClean="0"/>
                        <a:t>chứa</a:t>
                      </a:r>
                      <a:r>
                        <a:rPr lang="en-US" baseline="0" dirty="0" smtClean="0"/>
                        <a:t> </a:t>
                      </a:r>
                      <a:r>
                        <a:rPr lang="en-US" baseline="0" dirty="0" err="1" smtClean="0"/>
                        <a:t>chuỗi</a:t>
                      </a:r>
                      <a:r>
                        <a:rPr lang="en-US" baseline="0" dirty="0" smtClean="0"/>
                        <a:t> 123 </a:t>
                      </a:r>
                      <a:r>
                        <a:rPr lang="en-US" baseline="0" dirty="0" err="1" smtClean="0"/>
                        <a:t>và</a:t>
                      </a:r>
                      <a:r>
                        <a:rPr lang="en-US" baseline="0" dirty="0" smtClean="0"/>
                        <a:t> </a:t>
                      </a:r>
                      <a:r>
                        <a:rPr lang="en-US" baseline="0" dirty="0" err="1" smtClean="0"/>
                        <a:t>trước</a:t>
                      </a:r>
                      <a:r>
                        <a:rPr lang="en-US" baseline="0" dirty="0" smtClean="0"/>
                        <a:t> </a:t>
                      </a:r>
                      <a:r>
                        <a:rPr lang="en-US" baseline="0" dirty="0" err="1" smtClean="0"/>
                        <a:t>chuỗi</a:t>
                      </a:r>
                      <a:r>
                        <a:rPr lang="en-US" baseline="0" dirty="0" smtClean="0"/>
                        <a:t> 123 </a:t>
                      </a:r>
                      <a:r>
                        <a:rPr lang="en-US" baseline="0" dirty="0" err="1" smtClean="0"/>
                        <a:t>là</a:t>
                      </a:r>
                      <a:r>
                        <a:rPr lang="en-US" baseline="0" dirty="0" smtClean="0"/>
                        <a:t> 2 </a:t>
                      </a:r>
                      <a:r>
                        <a:rPr lang="en-US" baseline="0" dirty="0" err="1" smtClean="0"/>
                        <a:t>ký</a:t>
                      </a:r>
                      <a:r>
                        <a:rPr lang="en-US" baseline="0" dirty="0" smtClean="0"/>
                        <a:t> </a:t>
                      </a:r>
                      <a:r>
                        <a:rPr lang="en-US" baseline="0" dirty="0" err="1" smtClean="0"/>
                        <a:t>tự</a:t>
                      </a:r>
                      <a:r>
                        <a:rPr lang="en-US" baseline="0" dirty="0" smtClean="0"/>
                        <a:t>. </a:t>
                      </a:r>
                      <a:r>
                        <a:rPr lang="en-US" baseline="0" dirty="0" err="1" smtClean="0"/>
                        <a:t>Ví</a:t>
                      </a:r>
                      <a:r>
                        <a:rPr lang="en-US" baseline="0" dirty="0" smtClean="0"/>
                        <a:t> </a:t>
                      </a:r>
                      <a:r>
                        <a:rPr lang="en-US" baseline="0" dirty="0" err="1" smtClean="0"/>
                        <a:t>dụ</a:t>
                      </a:r>
                      <a:r>
                        <a:rPr lang="en-US" baseline="0" dirty="0" smtClean="0"/>
                        <a:t> </a:t>
                      </a:r>
                      <a:r>
                        <a:rPr lang="en-US" baseline="0" dirty="0" err="1" smtClean="0"/>
                        <a:t>chuỗi</a:t>
                      </a:r>
                      <a:r>
                        <a:rPr lang="en-US" baseline="0" dirty="0" smtClean="0"/>
                        <a:t>: "ab0q123d4"</a:t>
                      </a:r>
                      <a:endParaRPr lang="en-US" dirty="0"/>
                    </a:p>
                  </a:txBody>
                  <a:tcPr/>
                </a:tc>
                <a:extLst>
                  <a:ext uri="{0D108BD9-81ED-4DB2-BD59-A6C34878D82A}">
                    <a16:rowId xmlns:a16="http://schemas.microsoft.com/office/drawing/2014/main" val="10001"/>
                  </a:ext>
                </a:extLst>
              </a:tr>
              <a:tr h="370840">
                <a:tc>
                  <a:txBody>
                    <a:bodyPr/>
                    <a:lstStyle/>
                    <a:p>
                      <a:r>
                        <a:rPr lang="en-US" dirty="0" smtClean="0"/>
                        <a:t>{}</a:t>
                      </a:r>
                      <a:endParaRPr lang="en-US" dirty="0"/>
                    </a:p>
                  </a:txBody>
                  <a:tcPr/>
                </a:tc>
                <a:tc>
                  <a:txBody>
                    <a:bodyPr/>
                    <a:lstStyle/>
                    <a:p>
                      <a:r>
                        <a:rPr lang="en-US" sz="1800" kern="1200" dirty="0" err="1" smtClean="0">
                          <a:solidFill>
                            <a:schemeClr val="dk1"/>
                          </a:solidFill>
                          <a:effectLst/>
                          <a:latin typeface="+mn-lt"/>
                          <a:ea typeface="+mn-ea"/>
                          <a:cs typeface="+mn-cs"/>
                        </a:rPr>
                        <a:t>Lặp</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ký</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tự</a:t>
                      </a:r>
                      <a:r>
                        <a:rPr lang="en-US" sz="1800" kern="1200" dirty="0" smtClean="0">
                          <a:solidFill>
                            <a:schemeClr val="dk1"/>
                          </a:solidFill>
                          <a:effectLst/>
                          <a:latin typeface="+mn-lt"/>
                          <a:ea typeface="+mn-ea"/>
                          <a:cs typeface="+mn-cs"/>
                        </a:rPr>
                        <a:t> hay </a:t>
                      </a:r>
                      <a:r>
                        <a:rPr lang="en-US" sz="1800" kern="1200" dirty="0" err="1" smtClean="0">
                          <a:solidFill>
                            <a:schemeClr val="dk1"/>
                          </a:solidFill>
                          <a:effectLst/>
                          <a:latin typeface="+mn-lt"/>
                          <a:ea typeface="+mn-ea"/>
                          <a:cs typeface="+mn-cs"/>
                        </a:rPr>
                        <a:t>cụm</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ký</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tự</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trước</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đó</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với</a:t>
                      </a:r>
                      <a:r>
                        <a:rPr lang="en-US" sz="1800" kern="1200" dirty="0" smtClean="0">
                          <a:solidFill>
                            <a:schemeClr val="dk1"/>
                          </a:solidFill>
                          <a:effectLst/>
                          <a:latin typeface="+mn-lt"/>
                          <a:ea typeface="+mn-ea"/>
                          <a:cs typeface="+mn-cs"/>
                        </a:rPr>
                        <a:t> 1 </a:t>
                      </a:r>
                      <a:r>
                        <a:rPr lang="en-US" sz="1800" kern="1200" dirty="0" err="1" smtClean="0">
                          <a:solidFill>
                            <a:schemeClr val="dk1"/>
                          </a:solidFill>
                          <a:effectLst/>
                          <a:latin typeface="+mn-lt"/>
                          <a:ea typeface="+mn-ea"/>
                          <a:cs typeface="+mn-cs"/>
                        </a:rPr>
                        <a:t>số</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lần</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cho</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trước</a:t>
                      </a:r>
                      <a:r>
                        <a:rPr lang="en-US" sz="1800" kern="1200" dirty="0" smtClean="0">
                          <a:solidFill>
                            <a:schemeClr val="dk1"/>
                          </a:solidFill>
                          <a:effectLst/>
                          <a:latin typeface="+mn-lt"/>
                          <a:ea typeface="+mn-ea"/>
                          <a:cs typeface="+mn-cs"/>
                        </a:rPr>
                        <a:t>. </a:t>
                      </a:r>
                    </a:p>
                    <a:p>
                      <a:r>
                        <a:rPr lang="en-US" sz="1800" kern="1200" dirty="0" smtClean="0">
                          <a:solidFill>
                            <a:schemeClr val="dk1"/>
                          </a:solidFill>
                          <a:effectLst/>
                          <a:latin typeface="+mn-lt"/>
                          <a:ea typeface="+mn-ea"/>
                          <a:cs typeface="+mn-cs"/>
                        </a:rPr>
                        <a:t>{n}: n </a:t>
                      </a:r>
                      <a:r>
                        <a:rPr lang="en-US" sz="1800" kern="1200" dirty="0" err="1" smtClean="0">
                          <a:solidFill>
                            <a:schemeClr val="dk1"/>
                          </a:solidFill>
                          <a:effectLst/>
                          <a:latin typeface="+mn-lt"/>
                          <a:ea typeface="+mn-ea"/>
                          <a:cs typeface="+mn-cs"/>
                        </a:rPr>
                        <a:t>lần</a:t>
                      </a:r>
                      <a:endParaRPr lang="en-US"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{n, }. </a:t>
                      </a:r>
                      <a:r>
                        <a:rPr lang="en-US" sz="1800" kern="1200" dirty="0" err="1" smtClean="0">
                          <a:solidFill>
                            <a:schemeClr val="dk1"/>
                          </a:solidFill>
                          <a:effectLst/>
                          <a:latin typeface="+mn-lt"/>
                          <a:ea typeface="+mn-ea"/>
                          <a:cs typeface="+mn-cs"/>
                        </a:rPr>
                        <a:t>Lặp</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lại</a:t>
                      </a:r>
                      <a:r>
                        <a:rPr lang="en-US" sz="1800" kern="1200" dirty="0" smtClean="0">
                          <a:solidFill>
                            <a:schemeClr val="dk1"/>
                          </a:solidFill>
                          <a:effectLst/>
                          <a:latin typeface="+mn-lt"/>
                          <a:ea typeface="+mn-ea"/>
                          <a:cs typeface="+mn-cs"/>
                        </a:rPr>
                        <a:t> &gt;= n </a:t>
                      </a:r>
                      <a:r>
                        <a:rPr lang="en-US" sz="1800" kern="1200" dirty="0" err="1" smtClean="0">
                          <a:solidFill>
                            <a:schemeClr val="dk1"/>
                          </a:solidFill>
                          <a:effectLst/>
                          <a:latin typeface="+mn-lt"/>
                          <a:ea typeface="+mn-ea"/>
                          <a:cs typeface="+mn-cs"/>
                        </a:rPr>
                        <a:t>lần</a:t>
                      </a:r>
                      <a:endParaRPr lang="en-US"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{n, m} </a:t>
                      </a:r>
                      <a:r>
                        <a:rPr lang="en-US" sz="1800" kern="1200" dirty="0" err="1" smtClean="0">
                          <a:solidFill>
                            <a:schemeClr val="dk1"/>
                          </a:solidFill>
                          <a:effectLst/>
                          <a:latin typeface="+mn-lt"/>
                          <a:ea typeface="+mn-ea"/>
                          <a:cs typeface="+mn-cs"/>
                        </a:rPr>
                        <a:t>Lặp</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lại</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từ</a:t>
                      </a:r>
                      <a:r>
                        <a:rPr lang="en-US" sz="1800" kern="1200" dirty="0" smtClean="0">
                          <a:solidFill>
                            <a:schemeClr val="dk1"/>
                          </a:solidFill>
                          <a:effectLst/>
                          <a:latin typeface="+mn-lt"/>
                          <a:ea typeface="+mn-ea"/>
                          <a:cs typeface="+mn-cs"/>
                        </a:rPr>
                        <a:t> n </a:t>
                      </a:r>
                      <a:r>
                        <a:rPr lang="en-US" sz="1800" kern="1200" dirty="0" err="1" smtClean="0">
                          <a:solidFill>
                            <a:schemeClr val="dk1"/>
                          </a:solidFill>
                          <a:effectLst/>
                          <a:latin typeface="+mn-lt"/>
                          <a:ea typeface="+mn-ea"/>
                          <a:cs typeface="+mn-cs"/>
                        </a:rPr>
                        <a:t>đến</a:t>
                      </a:r>
                      <a:r>
                        <a:rPr lang="en-US" sz="1800" kern="1200" dirty="0" smtClean="0">
                          <a:solidFill>
                            <a:schemeClr val="dk1"/>
                          </a:solidFill>
                          <a:effectLst/>
                          <a:latin typeface="+mn-lt"/>
                          <a:ea typeface="+mn-ea"/>
                          <a:cs typeface="+mn-cs"/>
                        </a:rPr>
                        <a:t> m </a:t>
                      </a:r>
                      <a:r>
                        <a:rPr lang="en-US" sz="1800" kern="1200" dirty="0" err="1" smtClean="0">
                          <a:solidFill>
                            <a:schemeClr val="dk1"/>
                          </a:solidFill>
                          <a:effectLst/>
                          <a:latin typeface="+mn-lt"/>
                          <a:ea typeface="+mn-ea"/>
                          <a:cs typeface="+mn-cs"/>
                        </a:rPr>
                        <a:t>lần</a:t>
                      </a:r>
                      <a:endParaRPr lang="en-US" sz="1800" kern="1200" dirty="0" smtClean="0">
                        <a:solidFill>
                          <a:schemeClr val="dk1"/>
                        </a:solidFill>
                        <a:effectLst/>
                        <a:latin typeface="+mn-lt"/>
                        <a:ea typeface="+mn-ea"/>
                        <a:cs typeface="+mn-cs"/>
                      </a:endParaRPr>
                    </a:p>
                    <a:p>
                      <a:r>
                        <a:rPr lang="en-US" sz="1800" kern="1200" dirty="0" err="1" smtClean="0">
                          <a:solidFill>
                            <a:schemeClr val="dk1"/>
                          </a:solidFill>
                          <a:effectLst/>
                          <a:latin typeface="+mn-lt"/>
                          <a:ea typeface="+mn-ea"/>
                          <a:cs typeface="+mn-cs"/>
                        </a:rPr>
                        <a:t>Ví</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dụ</a:t>
                      </a:r>
                      <a:r>
                        <a:rPr lang="en-US" sz="1800" kern="1200" baseline="0" dirty="0" smtClean="0">
                          <a:solidFill>
                            <a:schemeClr val="dk1"/>
                          </a:solidFill>
                          <a:effectLst/>
                          <a:latin typeface="+mn-lt"/>
                          <a:ea typeface="+mn-ea"/>
                          <a:cs typeface="+mn-cs"/>
                        </a:rPr>
                        <a:t>: $pattern="/\w\w(\d\d){2,4}/"; </a:t>
                      </a:r>
                      <a:r>
                        <a:rPr lang="en-US" sz="1800" kern="1200" baseline="0" dirty="0" err="1" smtClean="0">
                          <a:solidFill>
                            <a:schemeClr val="dk1"/>
                          </a:solidFill>
                          <a:effectLst/>
                          <a:latin typeface="+mn-lt"/>
                          <a:ea typeface="+mn-ea"/>
                          <a:cs typeface="+mn-cs"/>
                        </a:rPr>
                        <a:t>Tìm</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các</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chuỗi</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bắt</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đầu</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bằng</a:t>
                      </a:r>
                      <a:r>
                        <a:rPr lang="en-US" sz="1800" kern="1200" baseline="0" dirty="0" smtClean="0">
                          <a:solidFill>
                            <a:schemeClr val="dk1"/>
                          </a:solidFill>
                          <a:effectLst/>
                          <a:latin typeface="+mn-lt"/>
                          <a:ea typeface="+mn-ea"/>
                          <a:cs typeface="+mn-cs"/>
                        </a:rPr>
                        <a:t> 2 </a:t>
                      </a:r>
                      <a:r>
                        <a:rPr lang="en-US" sz="1800" kern="1200" baseline="0" dirty="0" err="1" smtClean="0">
                          <a:solidFill>
                            <a:schemeClr val="dk1"/>
                          </a:solidFill>
                          <a:effectLst/>
                          <a:latin typeface="+mn-lt"/>
                          <a:ea typeface="+mn-ea"/>
                          <a:cs typeface="+mn-cs"/>
                        </a:rPr>
                        <a:t>ký</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tự</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số</a:t>
                      </a:r>
                      <a:r>
                        <a:rPr lang="en-US" sz="1800" kern="1200" baseline="0" dirty="0" smtClean="0">
                          <a:solidFill>
                            <a:schemeClr val="dk1"/>
                          </a:solidFill>
                          <a:effectLst/>
                          <a:latin typeface="+mn-lt"/>
                          <a:ea typeface="+mn-ea"/>
                          <a:cs typeface="+mn-cs"/>
                        </a:rPr>
                        <a:t> hay a-z), </a:t>
                      </a:r>
                      <a:r>
                        <a:rPr lang="en-US" sz="1800" kern="1200" baseline="0" dirty="0" err="1" smtClean="0">
                          <a:solidFill>
                            <a:schemeClr val="dk1"/>
                          </a:solidFill>
                          <a:effectLst/>
                          <a:latin typeface="+mn-lt"/>
                          <a:ea typeface="+mn-ea"/>
                          <a:cs typeface="+mn-cs"/>
                        </a:rPr>
                        <a:t>sau</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đó</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là</a:t>
                      </a:r>
                      <a:r>
                        <a:rPr lang="en-US" sz="1800" kern="1200" baseline="0" dirty="0" smtClean="0">
                          <a:solidFill>
                            <a:schemeClr val="dk1"/>
                          </a:solidFill>
                          <a:effectLst/>
                          <a:latin typeface="+mn-lt"/>
                          <a:ea typeface="+mn-ea"/>
                          <a:cs typeface="+mn-cs"/>
                        </a:rPr>
                        <a:t> 2 </a:t>
                      </a:r>
                      <a:r>
                        <a:rPr lang="en-US" sz="1800" kern="1200" baseline="0" dirty="0" err="1" smtClean="0">
                          <a:solidFill>
                            <a:schemeClr val="dk1"/>
                          </a:solidFill>
                          <a:effectLst/>
                          <a:latin typeface="+mn-lt"/>
                          <a:ea typeface="+mn-ea"/>
                          <a:cs typeface="+mn-cs"/>
                        </a:rPr>
                        <a:t>ký</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tự</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số</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lặp</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lại</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từ</a:t>
                      </a:r>
                      <a:r>
                        <a:rPr lang="en-US" sz="1800" kern="1200" baseline="0" dirty="0" smtClean="0">
                          <a:solidFill>
                            <a:schemeClr val="dk1"/>
                          </a:solidFill>
                          <a:effectLst/>
                          <a:latin typeface="+mn-lt"/>
                          <a:ea typeface="+mn-ea"/>
                          <a:cs typeface="+mn-cs"/>
                        </a:rPr>
                        <a:t> 2 </a:t>
                      </a:r>
                      <a:r>
                        <a:rPr lang="en-US" sz="1800" kern="1200" baseline="0" dirty="0" err="1" smtClean="0">
                          <a:solidFill>
                            <a:schemeClr val="dk1"/>
                          </a:solidFill>
                          <a:effectLst/>
                          <a:latin typeface="+mn-lt"/>
                          <a:ea typeface="+mn-ea"/>
                          <a:cs typeface="+mn-cs"/>
                        </a:rPr>
                        <a:t>đến</a:t>
                      </a:r>
                      <a:r>
                        <a:rPr lang="en-US" sz="1800" kern="1200" baseline="0" dirty="0" smtClean="0">
                          <a:solidFill>
                            <a:schemeClr val="dk1"/>
                          </a:solidFill>
                          <a:effectLst/>
                          <a:latin typeface="+mn-lt"/>
                          <a:ea typeface="+mn-ea"/>
                          <a:cs typeface="+mn-cs"/>
                        </a:rPr>
                        <a:t> 4 </a:t>
                      </a:r>
                      <a:r>
                        <a:rPr lang="en-US" sz="1800" kern="1200" baseline="0" dirty="0" err="1" smtClean="0">
                          <a:solidFill>
                            <a:schemeClr val="dk1"/>
                          </a:solidFill>
                          <a:effectLst/>
                          <a:latin typeface="+mn-lt"/>
                          <a:ea typeface="+mn-ea"/>
                          <a:cs typeface="+mn-cs"/>
                        </a:rPr>
                        <a:t>lần</a:t>
                      </a:r>
                      <a:r>
                        <a:rPr lang="en-US" sz="1800" kern="1200" baseline="0" dirty="0" smtClean="0">
                          <a:solidFill>
                            <a:schemeClr val="dk1"/>
                          </a:solidFill>
                          <a:effectLst/>
                          <a:latin typeface="+mn-lt"/>
                          <a:ea typeface="+mn-ea"/>
                          <a:cs typeface="+mn-cs"/>
                        </a:rPr>
                        <a:t>.</a:t>
                      </a:r>
                    </a:p>
                    <a:p>
                      <a:r>
                        <a:rPr lang="en-US" sz="1800" kern="1200" baseline="0" dirty="0" err="1" smtClean="0">
                          <a:solidFill>
                            <a:schemeClr val="dk1"/>
                          </a:solidFill>
                          <a:effectLst/>
                          <a:latin typeface="+mn-lt"/>
                          <a:ea typeface="+mn-ea"/>
                          <a:cs typeface="+mn-cs"/>
                        </a:rPr>
                        <a:t>Hợp</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lệ</a:t>
                      </a:r>
                      <a:r>
                        <a:rPr lang="en-US" sz="1800" kern="1200" baseline="0" dirty="0" smtClean="0">
                          <a:solidFill>
                            <a:schemeClr val="dk1"/>
                          </a:solidFill>
                          <a:effectLst/>
                          <a:latin typeface="+mn-lt"/>
                          <a:ea typeface="+mn-ea"/>
                          <a:cs typeface="+mn-cs"/>
                        </a:rPr>
                        <a:t>: "ab0q1253d4"</a:t>
                      </a:r>
                      <a:endParaRPr lang="en-US" dirty="0"/>
                    </a:p>
                  </a:txBody>
                  <a:tcPr/>
                </a:tc>
                <a:extLst>
                  <a:ext uri="{0D108BD9-81ED-4DB2-BD59-A6C34878D82A}">
                    <a16:rowId xmlns:a16="http://schemas.microsoft.com/office/drawing/2014/main" val="10002"/>
                  </a:ext>
                </a:extLst>
              </a:tr>
              <a:tr h="370840">
                <a:tc>
                  <a:txBody>
                    <a:bodyPr/>
                    <a:lstStyle/>
                    <a:p>
                      <a:r>
                        <a:rPr lang="en-US" dirty="0" smtClean="0"/>
                        <a:t>|</a:t>
                      </a:r>
                      <a:endParaRPr lang="en-US" dirty="0"/>
                    </a:p>
                  </a:txBody>
                  <a:tcPr/>
                </a:tc>
                <a:tc>
                  <a:txBody>
                    <a:bodyPr/>
                    <a:lstStyle/>
                    <a:p>
                      <a:r>
                        <a:rPr lang="en-US" sz="1800" kern="1200" dirty="0" err="1" smtClean="0">
                          <a:solidFill>
                            <a:schemeClr val="dk1"/>
                          </a:solidFill>
                          <a:effectLst/>
                          <a:latin typeface="+mn-lt"/>
                          <a:ea typeface="+mn-ea"/>
                          <a:cs typeface="+mn-cs"/>
                        </a:rPr>
                        <a:t>Toán</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tử</a:t>
                      </a:r>
                      <a:r>
                        <a:rPr lang="en-US" sz="1800" kern="1200" dirty="0" smtClean="0">
                          <a:solidFill>
                            <a:schemeClr val="dk1"/>
                          </a:solidFill>
                          <a:effectLst/>
                          <a:latin typeface="+mn-lt"/>
                          <a:ea typeface="+mn-ea"/>
                          <a:cs typeface="+mn-cs"/>
                        </a:rPr>
                        <a:t> or, </a:t>
                      </a:r>
                      <a:r>
                        <a:rPr lang="en-US" sz="1800" kern="1200" dirty="0" err="1" smtClean="0">
                          <a:solidFill>
                            <a:schemeClr val="dk1"/>
                          </a:solidFill>
                          <a:effectLst/>
                          <a:latin typeface="+mn-lt"/>
                          <a:ea typeface="+mn-ea"/>
                          <a:cs typeface="+mn-cs"/>
                        </a:rPr>
                        <a:t>để</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lựa</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chọn</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hoặc</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cái</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này</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hoặc</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cái</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kia</a:t>
                      </a:r>
                      <a:r>
                        <a:rPr lang="en-US" sz="1800" kern="1200" dirty="0" smtClean="0">
                          <a:solidFill>
                            <a:schemeClr val="dk1"/>
                          </a:solidFill>
                          <a:effectLst/>
                          <a:latin typeface="+mn-lt"/>
                          <a:ea typeface="+mn-ea"/>
                          <a:cs typeface="+mn-cs"/>
                        </a:rPr>
                        <a:t>.</a:t>
                      </a:r>
                      <a:endParaRPr lang="en-US" dirty="0"/>
                    </a:p>
                  </a:txBody>
                  <a:tcPr/>
                </a:tc>
                <a:extLst>
                  <a:ext uri="{0D108BD9-81ED-4DB2-BD59-A6C34878D82A}">
                    <a16:rowId xmlns:a16="http://schemas.microsoft.com/office/drawing/2014/main" val="10003"/>
                  </a:ext>
                </a:extLst>
              </a:tr>
              <a:tr h="370840">
                <a:tc>
                  <a:txBody>
                    <a:bodyPr/>
                    <a:lstStyle/>
                    <a:p>
                      <a:r>
                        <a:rPr lang="en-US" dirty="0" smtClean="0"/>
                        <a:t>[]</a:t>
                      </a:r>
                      <a:endParaRPr lang="en-US" dirty="0"/>
                    </a:p>
                  </a:txBody>
                  <a:tcPr/>
                </a:tc>
                <a:tc>
                  <a:txBody>
                    <a:bodyPr/>
                    <a:lstStyle/>
                    <a:p>
                      <a:r>
                        <a:rPr lang="en-US" sz="1800" kern="1200" dirty="0" err="1" smtClean="0">
                          <a:solidFill>
                            <a:schemeClr val="dk1"/>
                          </a:solidFill>
                          <a:effectLst/>
                          <a:latin typeface="+mn-lt"/>
                          <a:ea typeface="+mn-ea"/>
                          <a:cs typeface="+mn-cs"/>
                        </a:rPr>
                        <a:t>Chỉ</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đoạn</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ký</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tự</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cho</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phép</a:t>
                      </a:r>
                      <a:endParaRPr lang="en-US"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[a-z]: </a:t>
                      </a:r>
                      <a:r>
                        <a:rPr lang="en-US" sz="1800" kern="1200" dirty="0" err="1" smtClean="0">
                          <a:solidFill>
                            <a:schemeClr val="dk1"/>
                          </a:solidFill>
                          <a:effectLst/>
                          <a:latin typeface="+mn-lt"/>
                          <a:ea typeface="+mn-ea"/>
                          <a:cs typeface="+mn-cs"/>
                        </a:rPr>
                        <a:t>các</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ký</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tự</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thường</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từ</a:t>
                      </a:r>
                      <a:r>
                        <a:rPr lang="en-US" sz="1800" kern="1200" dirty="0" smtClean="0">
                          <a:solidFill>
                            <a:schemeClr val="dk1"/>
                          </a:solidFill>
                          <a:effectLst/>
                          <a:latin typeface="+mn-lt"/>
                          <a:ea typeface="+mn-ea"/>
                          <a:cs typeface="+mn-cs"/>
                        </a:rPr>
                        <a:t> a </a:t>
                      </a:r>
                      <a:r>
                        <a:rPr lang="en-US" sz="1800" kern="1200" dirty="0" err="1" smtClean="0">
                          <a:solidFill>
                            <a:schemeClr val="dk1"/>
                          </a:solidFill>
                          <a:effectLst/>
                          <a:latin typeface="+mn-lt"/>
                          <a:ea typeface="+mn-ea"/>
                          <a:cs typeface="+mn-cs"/>
                        </a:rPr>
                        <a:t>đến</a:t>
                      </a:r>
                      <a:r>
                        <a:rPr lang="en-US" sz="1800" kern="1200" dirty="0" smtClean="0">
                          <a:solidFill>
                            <a:schemeClr val="dk1"/>
                          </a:solidFill>
                          <a:effectLst/>
                          <a:latin typeface="+mn-lt"/>
                          <a:ea typeface="+mn-ea"/>
                          <a:cs typeface="+mn-cs"/>
                        </a:rPr>
                        <a:t> z</a:t>
                      </a:r>
                    </a:p>
                    <a:p>
                      <a:r>
                        <a:rPr lang="en-US" sz="1800" kern="1200" smtClean="0">
                          <a:solidFill>
                            <a:schemeClr val="dk1"/>
                          </a:solidFill>
                          <a:effectLst/>
                          <a:latin typeface="+mn-lt"/>
                          <a:ea typeface="+mn-ea"/>
                          <a:cs typeface="+mn-cs"/>
                        </a:rPr>
                        <a:t>[A-Z</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Các</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ký</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tự</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hoa</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từ</a:t>
                      </a:r>
                      <a:r>
                        <a:rPr lang="en-US" sz="1800" kern="1200" dirty="0" smtClean="0">
                          <a:solidFill>
                            <a:schemeClr val="dk1"/>
                          </a:solidFill>
                          <a:effectLst/>
                          <a:latin typeface="+mn-lt"/>
                          <a:ea typeface="+mn-ea"/>
                          <a:cs typeface="+mn-cs"/>
                        </a:rPr>
                        <a:t> A </a:t>
                      </a:r>
                      <a:r>
                        <a:rPr lang="en-US" sz="1800" kern="1200" dirty="0" err="1" smtClean="0">
                          <a:solidFill>
                            <a:schemeClr val="dk1"/>
                          </a:solidFill>
                          <a:effectLst/>
                          <a:latin typeface="+mn-lt"/>
                          <a:ea typeface="+mn-ea"/>
                          <a:cs typeface="+mn-cs"/>
                        </a:rPr>
                        <a:t>đến</a:t>
                      </a:r>
                      <a:r>
                        <a:rPr lang="en-US" sz="1800" kern="1200" dirty="0" smtClean="0">
                          <a:solidFill>
                            <a:schemeClr val="dk1"/>
                          </a:solidFill>
                          <a:effectLst/>
                          <a:latin typeface="+mn-lt"/>
                          <a:ea typeface="+mn-ea"/>
                          <a:cs typeface="+mn-cs"/>
                        </a:rPr>
                        <a:t> Z</a:t>
                      </a:r>
                    </a:p>
                    <a:p>
                      <a:r>
                        <a:rPr lang="en-US" sz="1800" kern="1200" dirty="0" smtClean="0">
                          <a:solidFill>
                            <a:schemeClr val="dk1"/>
                          </a:solidFill>
                          <a:effectLst/>
                          <a:latin typeface="+mn-lt"/>
                          <a:ea typeface="+mn-ea"/>
                          <a:cs typeface="+mn-cs"/>
                        </a:rPr>
                        <a:t>[0-9]: </a:t>
                      </a:r>
                      <a:r>
                        <a:rPr lang="en-US" sz="1800" kern="1200" dirty="0" err="1" smtClean="0">
                          <a:solidFill>
                            <a:schemeClr val="dk1"/>
                          </a:solidFill>
                          <a:effectLst/>
                          <a:latin typeface="+mn-lt"/>
                          <a:ea typeface="+mn-ea"/>
                          <a:cs typeface="+mn-cs"/>
                        </a:rPr>
                        <a:t>các</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ký</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tự</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số</a:t>
                      </a:r>
                      <a:endParaRPr lang="en-US" sz="1800" kern="1200" dirty="0" smtClean="0">
                        <a:solidFill>
                          <a:schemeClr val="dk1"/>
                        </a:solidFill>
                        <a:effectLst/>
                        <a:latin typeface="+mn-lt"/>
                        <a:ea typeface="+mn-ea"/>
                        <a:cs typeface="+mn-cs"/>
                      </a:endParaRPr>
                    </a:p>
                    <a:p>
                      <a:r>
                        <a:rPr lang="en-US" sz="1800" kern="1200" dirty="0" err="1" smtClean="0">
                          <a:solidFill>
                            <a:schemeClr val="dk1"/>
                          </a:solidFill>
                          <a:effectLst/>
                          <a:latin typeface="+mn-lt"/>
                          <a:ea typeface="+mn-ea"/>
                          <a:cs typeface="+mn-cs"/>
                        </a:rPr>
                        <a:t>Ví</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dụ</a:t>
                      </a:r>
                      <a:r>
                        <a:rPr lang="en-US" sz="1800" kern="1200" baseline="0" dirty="0" smtClean="0">
                          <a:solidFill>
                            <a:schemeClr val="dk1"/>
                          </a:solidFill>
                          <a:effectLst/>
                          <a:latin typeface="+mn-lt"/>
                          <a:ea typeface="+mn-ea"/>
                          <a:cs typeface="+mn-cs"/>
                        </a:rPr>
                        <a:t>: $p ="/^(\(0[1-9]{1,2}\))?[0-9]{7,8}/";</a:t>
                      </a:r>
                    </a:p>
                    <a:p>
                      <a:r>
                        <a:rPr lang="en-US" sz="1800" kern="1200" baseline="0" dirty="0" err="1" smtClean="0">
                          <a:solidFill>
                            <a:schemeClr val="dk1"/>
                          </a:solidFill>
                          <a:effectLst/>
                          <a:latin typeface="+mn-lt"/>
                          <a:ea typeface="+mn-ea"/>
                          <a:cs typeface="+mn-cs"/>
                        </a:rPr>
                        <a:t>Thích</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hợp</a:t>
                      </a:r>
                      <a:r>
                        <a:rPr lang="en-US" sz="1800" kern="1200" baseline="0" dirty="0" smtClean="0">
                          <a:solidFill>
                            <a:schemeClr val="dk1"/>
                          </a:solidFill>
                          <a:effectLst/>
                          <a:latin typeface="+mn-lt"/>
                          <a:ea typeface="+mn-ea"/>
                          <a:cs typeface="+mn-cs"/>
                        </a:rPr>
                        <a:t> </a:t>
                      </a:r>
                      <a:r>
                        <a:rPr lang="en-US" sz="1800" kern="1200" baseline="0" dirty="0" err="1" smtClean="0">
                          <a:solidFill>
                            <a:schemeClr val="dk1"/>
                          </a:solidFill>
                          <a:effectLst/>
                          <a:latin typeface="+mn-lt"/>
                          <a:ea typeface="+mn-ea"/>
                          <a:cs typeface="+mn-cs"/>
                        </a:rPr>
                        <a:t>với</a:t>
                      </a:r>
                      <a:r>
                        <a:rPr lang="en-US" sz="1800" kern="1200" baseline="0" dirty="0" smtClean="0">
                          <a:solidFill>
                            <a:schemeClr val="dk1"/>
                          </a:solidFill>
                          <a:effectLst/>
                          <a:latin typeface="+mn-lt"/>
                          <a:ea typeface="+mn-ea"/>
                          <a:cs typeface="+mn-cs"/>
                        </a:rPr>
                        <a:t>: (08)66780052, 66780052, (056)</a:t>
                      </a:r>
                      <a:r>
                        <a:rPr lang="en-US" sz="1800" b="0" i="0" kern="1200" dirty="0" smtClean="0">
                          <a:solidFill>
                            <a:schemeClr val="dk1"/>
                          </a:solidFill>
                          <a:effectLst/>
                          <a:latin typeface="+mn-lt"/>
                          <a:ea typeface="+mn-ea"/>
                          <a:cs typeface="+mn-cs"/>
                        </a:rPr>
                        <a:t> 3821013</a:t>
                      </a:r>
                      <a:endParaRPr lang="en-US"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68693141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Các</a:t>
            </a:r>
            <a:r>
              <a:rPr lang="en-US" dirty="0" smtClean="0"/>
              <a:t> </a:t>
            </a:r>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p:txBody>
          <a:bodyPr/>
          <a:lstStyle/>
          <a:p>
            <a:r>
              <a:rPr lang="en-US" dirty="0" err="1" smtClean="0"/>
              <a:t>Kiểm</a:t>
            </a:r>
            <a:r>
              <a:rPr lang="en-US" dirty="0" smtClean="0"/>
              <a:t> </a:t>
            </a:r>
            <a:r>
              <a:rPr lang="en-US" dirty="0" err="1" smtClean="0"/>
              <a:t>tra</a:t>
            </a:r>
            <a:r>
              <a:rPr lang="en-US" dirty="0" smtClean="0"/>
              <a:t> </a:t>
            </a:r>
            <a:r>
              <a:rPr lang="en-US" dirty="0" err="1" smtClean="0"/>
              <a:t>tên</a:t>
            </a:r>
            <a:r>
              <a:rPr lang="en-US" dirty="0" smtClean="0"/>
              <a:t>: </a:t>
            </a:r>
            <a:r>
              <a:rPr lang="en-US" dirty="0" err="1" smtClean="0"/>
              <a:t>Chỉ</a:t>
            </a:r>
            <a:r>
              <a:rPr lang="en-US" dirty="0" smtClean="0"/>
              <a:t> </a:t>
            </a:r>
            <a:r>
              <a:rPr lang="en-US" dirty="0" err="1" smtClean="0"/>
              <a:t>bao</a:t>
            </a:r>
            <a:r>
              <a:rPr lang="en-US" dirty="0" smtClean="0"/>
              <a:t> </a:t>
            </a:r>
            <a:r>
              <a:rPr lang="en-US" dirty="0" err="1" smtClean="0"/>
              <a:t>gồm</a:t>
            </a:r>
            <a:r>
              <a:rPr lang="en-US" dirty="0" smtClean="0"/>
              <a:t> </a:t>
            </a:r>
            <a:r>
              <a:rPr lang="en-US" dirty="0" err="1" smtClean="0"/>
              <a:t>các</a:t>
            </a:r>
            <a:r>
              <a:rPr lang="en-US" dirty="0" smtClean="0"/>
              <a:t> </a:t>
            </a:r>
            <a:r>
              <a:rPr lang="en-US" dirty="0" err="1" smtClean="0"/>
              <a:t>ký</a:t>
            </a:r>
            <a:r>
              <a:rPr lang="en-US" dirty="0" smtClean="0"/>
              <a:t> </a:t>
            </a:r>
            <a:r>
              <a:rPr lang="en-US" dirty="0" err="1" smtClean="0"/>
              <a:t>tự</a:t>
            </a:r>
            <a:r>
              <a:rPr lang="en-US" dirty="0" smtClean="0"/>
              <a:t> a-z </a:t>
            </a:r>
            <a:r>
              <a:rPr lang="en-US" dirty="0" err="1" smtClean="0"/>
              <a:t>và</a:t>
            </a:r>
            <a:r>
              <a:rPr lang="en-US" dirty="0" smtClean="0"/>
              <a:t> </a:t>
            </a:r>
            <a:r>
              <a:rPr lang="en-US" dirty="0" err="1" smtClean="0"/>
              <a:t>khoảng</a:t>
            </a:r>
            <a:r>
              <a:rPr lang="en-US" dirty="0" smtClean="0"/>
              <a:t> </a:t>
            </a:r>
            <a:r>
              <a:rPr lang="en-US" dirty="0" err="1" smtClean="0"/>
              <a:t>trắng</a:t>
            </a:r>
            <a:r>
              <a:rPr lang="en-US" dirty="0" smtClean="0"/>
              <a:t>?</a:t>
            </a:r>
          </a:p>
          <a:p>
            <a:r>
              <a:rPr lang="en-US" dirty="0" err="1" smtClean="0"/>
              <a:t>Kiểm</a:t>
            </a:r>
            <a:r>
              <a:rPr lang="en-US" dirty="0" smtClean="0"/>
              <a:t> </a:t>
            </a:r>
            <a:r>
              <a:rPr lang="en-US" dirty="0" err="1" smtClean="0"/>
              <a:t>tra</a:t>
            </a:r>
            <a:r>
              <a:rPr lang="en-US" dirty="0" smtClean="0"/>
              <a:t> email?</a:t>
            </a:r>
          </a:p>
          <a:p>
            <a:r>
              <a:rPr lang="en-US" dirty="0" err="1" smtClean="0"/>
              <a:t>Kiểm</a:t>
            </a:r>
            <a:r>
              <a:rPr lang="en-US" dirty="0" smtClean="0"/>
              <a:t> </a:t>
            </a:r>
            <a:r>
              <a:rPr lang="en-US" dirty="0" err="1" smtClean="0"/>
              <a:t>tra</a:t>
            </a:r>
            <a:r>
              <a:rPr lang="en-US" dirty="0" smtClean="0"/>
              <a:t> </a:t>
            </a:r>
            <a:r>
              <a:rPr lang="en-US" dirty="0" err="1" smtClean="0"/>
              <a:t>url</a:t>
            </a:r>
            <a:r>
              <a:rPr lang="en-US" dirty="0" smtClean="0"/>
              <a:t>?</a:t>
            </a:r>
          </a:p>
          <a:p>
            <a:r>
              <a:rPr lang="en-US" dirty="0" err="1" smtClean="0"/>
              <a:t>Kiểm</a:t>
            </a:r>
            <a:r>
              <a:rPr lang="en-US" dirty="0" smtClean="0"/>
              <a:t> </a:t>
            </a:r>
            <a:r>
              <a:rPr lang="en-US" dirty="0" err="1" smtClean="0"/>
              <a:t>tra</a:t>
            </a:r>
            <a:r>
              <a:rPr lang="en-US" dirty="0" smtClean="0"/>
              <a:t> </a:t>
            </a:r>
            <a:r>
              <a:rPr lang="en-US" dirty="0" err="1" smtClean="0"/>
              <a:t>số</a:t>
            </a:r>
            <a:r>
              <a:rPr lang="en-US" dirty="0" smtClean="0"/>
              <a:t> </a:t>
            </a:r>
            <a:r>
              <a:rPr lang="en-US" dirty="0" err="1" smtClean="0"/>
              <a:t>điện</a:t>
            </a:r>
            <a:r>
              <a:rPr lang="en-US" dirty="0" smtClean="0"/>
              <a:t> </a:t>
            </a:r>
            <a:r>
              <a:rPr lang="en-US" dirty="0" err="1" smtClean="0"/>
              <a:t>thoại</a:t>
            </a:r>
            <a:r>
              <a:rPr lang="en-US" dirty="0" smtClean="0"/>
              <a:t>?</a:t>
            </a:r>
          </a:p>
        </p:txBody>
      </p:sp>
    </p:spTree>
    <p:extLst>
      <p:ext uri="{BB962C8B-B14F-4D97-AF65-F5344CB8AC3E}">
        <p14:creationId xmlns:p14="http://schemas.microsoft.com/office/powerpoint/2010/main" val="377326758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Ví</a:t>
            </a:r>
            <a:r>
              <a:rPr lang="en-US" dirty="0" smtClean="0"/>
              <a:t> </a:t>
            </a:r>
            <a:r>
              <a:rPr lang="en-US" dirty="0" err="1" smtClean="0"/>
              <a:t>dụ</a:t>
            </a:r>
            <a:r>
              <a:rPr lang="en-US" dirty="0" smtClean="0"/>
              <a:t> </a:t>
            </a:r>
            <a:r>
              <a:rPr lang="en-US" dirty="0" err="1" smtClean="0"/>
              <a:t>kiểm</a:t>
            </a:r>
            <a:r>
              <a:rPr lang="en-US" dirty="0" smtClean="0"/>
              <a:t> </a:t>
            </a:r>
            <a:r>
              <a:rPr lang="en-US" dirty="0" err="1" smtClean="0"/>
              <a:t>tra</a:t>
            </a:r>
            <a:r>
              <a:rPr lang="en-US" dirty="0" smtClean="0"/>
              <a:t> </a:t>
            </a:r>
            <a:r>
              <a:rPr lang="en-US" dirty="0" err="1" smtClean="0"/>
              <a:t>tên</a:t>
            </a:r>
            <a:r>
              <a:rPr lang="en-US" dirty="0" smtClean="0"/>
              <a:t>, </a:t>
            </a:r>
            <a:r>
              <a:rPr lang="en-US" dirty="0" err="1" smtClean="0"/>
              <a:t>số</a:t>
            </a:r>
            <a:r>
              <a:rPr lang="en-US" dirty="0" smtClean="0"/>
              <a:t> </a:t>
            </a:r>
            <a:r>
              <a:rPr lang="en-US" dirty="0" err="1" smtClean="0"/>
              <a:t>điện</a:t>
            </a:r>
            <a:r>
              <a:rPr lang="en-US" dirty="0" smtClean="0"/>
              <a:t> </a:t>
            </a:r>
            <a:r>
              <a:rPr lang="en-US" dirty="0" err="1" smtClean="0"/>
              <a:t>thoại</a:t>
            </a:r>
            <a:r>
              <a:rPr lang="en-US" dirty="0" smtClean="0"/>
              <a:t>, email</a:t>
            </a:r>
            <a:endParaRPr lang="en-US" dirty="0"/>
          </a:p>
        </p:txBody>
      </p:sp>
      <p:sp>
        <p:nvSpPr>
          <p:cNvPr id="3" name="Content Placeholder 2"/>
          <p:cNvSpPr>
            <a:spLocks noGrp="1"/>
          </p:cNvSpPr>
          <p:nvPr>
            <p:ph idx="1"/>
          </p:nvPr>
        </p:nvSpPr>
        <p:spPr>
          <a:xfrm>
            <a:off x="179512" y="1052736"/>
            <a:ext cx="8964488" cy="5976664"/>
          </a:xfrm>
        </p:spPr>
        <p:txBody>
          <a:bodyPr>
            <a:noAutofit/>
          </a:bodyPr>
          <a:lstStyle/>
          <a:p>
            <a:pPr marL="0" indent="0">
              <a:buNone/>
            </a:pPr>
            <a:r>
              <a:rPr lang="en-US" sz="1500" dirty="0"/>
              <a:t>&lt;?</a:t>
            </a:r>
            <a:r>
              <a:rPr lang="en-US" sz="1500" dirty="0" err="1"/>
              <a:t>php</a:t>
            </a:r>
            <a:endParaRPr lang="en-US" sz="1500" dirty="0"/>
          </a:p>
          <a:p>
            <a:pPr marL="0" indent="0">
              <a:buNone/>
            </a:pPr>
            <a:r>
              <a:rPr lang="en-US" sz="1500" dirty="0"/>
              <a:t>function post($index, $</a:t>
            </a:r>
            <a:r>
              <a:rPr lang="en-US" sz="1500" dirty="0" err="1"/>
              <a:t>val</a:t>
            </a:r>
            <a:r>
              <a:rPr lang="en-US" sz="1500" dirty="0" smtClean="0"/>
              <a:t>='') {</a:t>
            </a:r>
            <a:r>
              <a:rPr lang="en-US" sz="1500" dirty="0"/>
              <a:t>	if (</a:t>
            </a:r>
            <a:r>
              <a:rPr lang="en-US" sz="1500" dirty="0" err="1"/>
              <a:t>isset</a:t>
            </a:r>
            <a:r>
              <a:rPr lang="en-US" sz="1500" dirty="0"/>
              <a:t>($_POST[$index])) return $_POST[$index</a:t>
            </a:r>
            <a:r>
              <a:rPr lang="en-US" sz="1500" dirty="0" smtClean="0"/>
              <a:t>];  return </a:t>
            </a:r>
            <a:r>
              <a:rPr lang="en-US" sz="1500" dirty="0"/>
              <a:t>$</a:t>
            </a:r>
            <a:r>
              <a:rPr lang="en-US" sz="1500" dirty="0" err="1"/>
              <a:t>val</a:t>
            </a:r>
            <a:r>
              <a:rPr lang="en-US" sz="1500" dirty="0" smtClean="0"/>
              <a:t>; }</a:t>
            </a:r>
            <a:endParaRPr lang="en-US" sz="1500" dirty="0"/>
          </a:p>
          <a:p>
            <a:pPr marL="0" indent="0">
              <a:buNone/>
            </a:pPr>
            <a:r>
              <a:rPr lang="en-US" sz="1500" dirty="0" smtClean="0"/>
              <a:t>function </a:t>
            </a:r>
            <a:r>
              <a:rPr lang="en-US" sz="1500" dirty="0" err="1"/>
              <a:t>nameField</a:t>
            </a:r>
            <a:r>
              <a:rPr lang="en-US" sz="1500" dirty="0"/>
              <a:t>($</a:t>
            </a:r>
            <a:r>
              <a:rPr lang="en-US" sz="1500" dirty="0" err="1"/>
              <a:t>val</a:t>
            </a:r>
            <a:r>
              <a:rPr lang="en-US" sz="1500" dirty="0" smtClean="0"/>
              <a:t>){ </a:t>
            </a:r>
          </a:p>
          <a:p>
            <a:pPr marL="0" indent="0">
              <a:buNone/>
            </a:pPr>
            <a:r>
              <a:rPr lang="en-US" sz="1500" dirty="0" smtClean="0"/>
              <a:t>if </a:t>
            </a:r>
            <a:r>
              <a:rPr lang="en-US" sz="1500" dirty="0"/>
              <a:t>(!</a:t>
            </a:r>
            <a:r>
              <a:rPr lang="en-US" sz="1500" dirty="0" err="1"/>
              <a:t>preg_match</a:t>
            </a:r>
            <a:r>
              <a:rPr lang="en-US" sz="1500" dirty="0"/>
              <a:t>("/^[a-</a:t>
            </a:r>
            <a:r>
              <a:rPr lang="en-US" sz="1500" dirty="0" err="1"/>
              <a:t>zA</a:t>
            </a:r>
            <a:r>
              <a:rPr lang="en-US" sz="1500" dirty="0"/>
              <a:t>-Z ]*$/",$</a:t>
            </a:r>
            <a:r>
              <a:rPr lang="en-US" sz="1500" dirty="0" err="1"/>
              <a:t>val</a:t>
            </a:r>
            <a:r>
              <a:rPr lang="en-US" sz="1500" dirty="0"/>
              <a:t>)) </a:t>
            </a:r>
            <a:r>
              <a:rPr lang="en-US" sz="1500" dirty="0" smtClean="0"/>
              <a:t> echo </a:t>
            </a:r>
            <a:r>
              <a:rPr lang="en-US" sz="1500" dirty="0"/>
              <a:t>"Only letters and white space allowed"; </a:t>
            </a:r>
          </a:p>
          <a:p>
            <a:pPr marL="0" indent="0">
              <a:buNone/>
            </a:pPr>
            <a:r>
              <a:rPr lang="en-US" sz="1500" dirty="0" smtClean="0"/>
              <a:t>}</a:t>
            </a:r>
            <a:endParaRPr lang="en-US" sz="1500" dirty="0"/>
          </a:p>
          <a:p>
            <a:pPr marL="0" indent="0">
              <a:buNone/>
            </a:pPr>
            <a:r>
              <a:rPr lang="en-US" sz="1500" dirty="0"/>
              <a:t>function </a:t>
            </a:r>
            <a:r>
              <a:rPr lang="en-US" sz="1500" dirty="0" err="1"/>
              <a:t>numberField</a:t>
            </a:r>
            <a:r>
              <a:rPr lang="en-US" sz="1500" dirty="0"/>
              <a:t>($</a:t>
            </a:r>
            <a:r>
              <a:rPr lang="en-US" sz="1500" dirty="0" err="1"/>
              <a:t>val</a:t>
            </a:r>
            <a:r>
              <a:rPr lang="en-US" sz="1500" dirty="0" smtClean="0"/>
              <a:t>){  if(!</a:t>
            </a:r>
            <a:r>
              <a:rPr lang="en-US" sz="1500" dirty="0" err="1" smtClean="0"/>
              <a:t>preg_match</a:t>
            </a:r>
            <a:r>
              <a:rPr lang="en-US" sz="1500" dirty="0"/>
              <a:t>("/^[0-9]*$/", $</a:t>
            </a:r>
            <a:r>
              <a:rPr lang="en-US" sz="1500" dirty="0" err="1"/>
              <a:t>val</a:t>
            </a:r>
            <a:r>
              <a:rPr lang="en-US" sz="1500" dirty="0" smtClean="0"/>
              <a:t>))  echo </a:t>
            </a:r>
            <a:r>
              <a:rPr lang="en-US" sz="1500" dirty="0"/>
              <a:t>"Invalid Number</a:t>
            </a:r>
            <a:r>
              <a:rPr lang="en-US" sz="1500" dirty="0" smtClean="0"/>
              <a:t>";</a:t>
            </a:r>
            <a:endParaRPr lang="en-US" sz="1500" dirty="0"/>
          </a:p>
          <a:p>
            <a:pPr marL="0" indent="0">
              <a:buNone/>
            </a:pPr>
            <a:r>
              <a:rPr lang="en-US" sz="1500" dirty="0"/>
              <a:t>}</a:t>
            </a:r>
          </a:p>
          <a:p>
            <a:pPr marL="0" indent="0">
              <a:buNone/>
            </a:pPr>
            <a:r>
              <a:rPr lang="en-US" sz="1500" dirty="0" smtClean="0"/>
              <a:t>function </a:t>
            </a:r>
            <a:r>
              <a:rPr lang="en-US" sz="1500" dirty="0" err="1"/>
              <a:t>emailField</a:t>
            </a:r>
            <a:r>
              <a:rPr lang="en-US" sz="1500" dirty="0"/>
              <a:t>($</a:t>
            </a:r>
            <a:r>
              <a:rPr lang="en-US" sz="1500" dirty="0" err="1"/>
              <a:t>val</a:t>
            </a:r>
            <a:r>
              <a:rPr lang="en-US" sz="1500" dirty="0" smtClean="0"/>
              <a:t>) {</a:t>
            </a:r>
            <a:r>
              <a:rPr lang="en-US" sz="1500" dirty="0"/>
              <a:t>$pattern = "/^[a-zA-Z0-9_.+-]+@[a-zA-Z0-9-]+\.[a-zA-Z0-9-.]+$/"; </a:t>
            </a:r>
          </a:p>
          <a:p>
            <a:pPr marL="0" indent="0">
              <a:buNone/>
            </a:pPr>
            <a:r>
              <a:rPr lang="en-US" sz="1500" dirty="0"/>
              <a:t>if (!</a:t>
            </a:r>
            <a:r>
              <a:rPr lang="en-US" sz="1500" dirty="0" err="1"/>
              <a:t>preg_match</a:t>
            </a:r>
            <a:r>
              <a:rPr lang="en-US" sz="1500" dirty="0"/>
              <a:t>($pattern, $</a:t>
            </a:r>
            <a:r>
              <a:rPr lang="en-US" sz="1500" dirty="0" err="1"/>
              <a:t>val</a:t>
            </a:r>
            <a:r>
              <a:rPr lang="en-US" sz="1500" dirty="0"/>
              <a:t>)) </a:t>
            </a:r>
            <a:r>
              <a:rPr lang="en-US" sz="1500" dirty="0" smtClean="0"/>
              <a:t> echo  </a:t>
            </a:r>
            <a:r>
              <a:rPr lang="en-US" sz="1500" dirty="0"/>
              <a:t>"Invalid email format"; </a:t>
            </a:r>
          </a:p>
          <a:p>
            <a:pPr marL="0" indent="0">
              <a:buNone/>
            </a:pPr>
            <a:r>
              <a:rPr lang="en-US" sz="1500" dirty="0" smtClean="0"/>
              <a:t>/* </a:t>
            </a:r>
            <a:r>
              <a:rPr lang="en-US" sz="1500" dirty="0" err="1" smtClean="0"/>
              <a:t>Hoac</a:t>
            </a:r>
            <a:r>
              <a:rPr lang="en-US" sz="1500" dirty="0" smtClean="0"/>
              <a:t> </a:t>
            </a:r>
            <a:r>
              <a:rPr lang="en-US" sz="1500" dirty="0" err="1" smtClean="0"/>
              <a:t>su</a:t>
            </a:r>
            <a:r>
              <a:rPr lang="en-US" sz="1500" dirty="0" smtClean="0"/>
              <a:t> dung </a:t>
            </a:r>
            <a:r>
              <a:rPr lang="en-US" sz="1500" dirty="0" err="1" smtClean="0"/>
              <a:t>doan</a:t>
            </a:r>
            <a:r>
              <a:rPr lang="en-US" sz="1500" dirty="0" smtClean="0"/>
              <a:t> code </a:t>
            </a:r>
            <a:r>
              <a:rPr lang="en-US" sz="1500" dirty="0" err="1" smtClean="0"/>
              <a:t>sau</a:t>
            </a:r>
            <a:r>
              <a:rPr lang="en-US" sz="1500" dirty="0" smtClean="0"/>
              <a:t>: if </a:t>
            </a:r>
            <a:r>
              <a:rPr lang="en-US" sz="1500" dirty="0"/>
              <a:t>(!</a:t>
            </a:r>
            <a:r>
              <a:rPr lang="en-US" sz="1500" dirty="0" err="1"/>
              <a:t>filter_var</a:t>
            </a:r>
            <a:r>
              <a:rPr lang="en-US" sz="1500" dirty="0"/>
              <a:t>($</a:t>
            </a:r>
            <a:r>
              <a:rPr lang="en-US" sz="1500" dirty="0" err="1"/>
              <a:t>val</a:t>
            </a:r>
            <a:r>
              <a:rPr lang="en-US" sz="1500" dirty="0"/>
              <a:t>, FILTER_VALIDATE_EMAIL)) </a:t>
            </a:r>
            <a:r>
              <a:rPr lang="en-US" sz="1500" dirty="0" smtClean="0"/>
              <a:t> echo  </a:t>
            </a:r>
            <a:r>
              <a:rPr lang="en-US" sz="1500" dirty="0"/>
              <a:t>"Invalid email format"; </a:t>
            </a:r>
            <a:r>
              <a:rPr lang="en-US" sz="1500" dirty="0" smtClean="0"/>
              <a:t>  */</a:t>
            </a:r>
          </a:p>
          <a:p>
            <a:pPr marL="0" indent="0">
              <a:buNone/>
            </a:pPr>
            <a:r>
              <a:rPr lang="en-US" sz="1500" dirty="0" smtClean="0"/>
              <a:t>}  ?&gt;</a:t>
            </a:r>
            <a:endParaRPr lang="en-US" sz="1500" dirty="0"/>
          </a:p>
          <a:p>
            <a:pPr marL="0" indent="0">
              <a:buNone/>
            </a:pPr>
            <a:r>
              <a:rPr lang="en-US" sz="1500" dirty="0" smtClean="0"/>
              <a:t>&lt;</a:t>
            </a:r>
            <a:r>
              <a:rPr lang="en-US" sz="1500" dirty="0"/>
              <a:t>form method="post"&gt;</a:t>
            </a:r>
          </a:p>
          <a:p>
            <a:pPr marL="0" indent="0">
              <a:buNone/>
            </a:pPr>
            <a:r>
              <a:rPr lang="en-US" sz="1500" dirty="0"/>
              <a:t>Name:&lt;input type="text" name="name" value="&lt;?</a:t>
            </a:r>
            <a:r>
              <a:rPr lang="en-US" sz="1500" dirty="0" err="1"/>
              <a:t>php</a:t>
            </a:r>
            <a:r>
              <a:rPr lang="en-US" sz="1500" dirty="0"/>
              <a:t> echo post('name</a:t>
            </a:r>
            <a:r>
              <a:rPr lang="en-US" sz="1500" dirty="0" smtClean="0"/>
              <a:t>');?&gt;"/&gt;</a:t>
            </a:r>
          </a:p>
          <a:p>
            <a:pPr marL="0" indent="0">
              <a:buNone/>
            </a:pPr>
            <a:r>
              <a:rPr lang="en-US" sz="1500" dirty="0" smtClean="0"/>
              <a:t>&lt;span&gt;&lt;?</a:t>
            </a:r>
            <a:r>
              <a:rPr lang="en-US" sz="1500" dirty="0" err="1"/>
              <a:t>php</a:t>
            </a:r>
            <a:r>
              <a:rPr lang="en-US" sz="1500" dirty="0"/>
              <a:t> echo </a:t>
            </a:r>
            <a:r>
              <a:rPr lang="en-US" sz="1500" dirty="0" err="1"/>
              <a:t>nameField</a:t>
            </a:r>
            <a:r>
              <a:rPr lang="en-US" sz="1500" dirty="0"/>
              <a:t>(post('name</a:t>
            </a:r>
            <a:r>
              <a:rPr lang="en-US" sz="1500" dirty="0" smtClean="0"/>
              <a:t>'));?&gt;&lt;/span&gt;&lt;</a:t>
            </a:r>
            <a:r>
              <a:rPr lang="en-US" sz="1500" dirty="0" err="1" smtClean="0"/>
              <a:t>br</a:t>
            </a:r>
            <a:r>
              <a:rPr lang="en-US" sz="1500" dirty="0" smtClean="0"/>
              <a:t>&gt;</a:t>
            </a:r>
            <a:endParaRPr lang="en-US" sz="1500" dirty="0"/>
          </a:p>
          <a:p>
            <a:pPr marL="0" indent="0">
              <a:buNone/>
            </a:pPr>
            <a:r>
              <a:rPr lang="en-US" sz="1500" dirty="0"/>
              <a:t>Phone:&lt;input type="text" name="phone" value="&lt;?</a:t>
            </a:r>
            <a:r>
              <a:rPr lang="en-US" sz="1500" dirty="0" err="1"/>
              <a:t>php</a:t>
            </a:r>
            <a:r>
              <a:rPr lang="en-US" sz="1500" dirty="0"/>
              <a:t> echo post('phone</a:t>
            </a:r>
            <a:r>
              <a:rPr lang="en-US" sz="1500" dirty="0" smtClean="0"/>
              <a:t>');?&gt;"&gt;</a:t>
            </a:r>
          </a:p>
          <a:p>
            <a:pPr marL="0" indent="0">
              <a:buNone/>
            </a:pPr>
            <a:r>
              <a:rPr lang="en-US" sz="1500" dirty="0" smtClean="0"/>
              <a:t>&lt;</a:t>
            </a:r>
            <a:r>
              <a:rPr lang="en-US" sz="1500" dirty="0"/>
              <a:t>span&gt;&lt;?</a:t>
            </a:r>
            <a:r>
              <a:rPr lang="en-US" sz="1500" dirty="0" err="1"/>
              <a:t>php</a:t>
            </a:r>
            <a:r>
              <a:rPr lang="en-US" sz="1500" dirty="0"/>
              <a:t> echo </a:t>
            </a:r>
            <a:r>
              <a:rPr lang="en-US" sz="1500" dirty="0" err="1"/>
              <a:t>numberField</a:t>
            </a:r>
            <a:r>
              <a:rPr lang="en-US" sz="1500" dirty="0"/>
              <a:t>(post('phone'));?&gt;&lt;/span&gt;&lt;</a:t>
            </a:r>
            <a:r>
              <a:rPr lang="en-US" sz="1500" dirty="0" err="1"/>
              <a:t>br</a:t>
            </a:r>
            <a:r>
              <a:rPr lang="en-US" sz="1500" dirty="0"/>
              <a:t>&gt;</a:t>
            </a:r>
          </a:p>
          <a:p>
            <a:pPr marL="0" indent="0">
              <a:buNone/>
            </a:pPr>
            <a:r>
              <a:rPr lang="en-US" sz="1500" dirty="0"/>
              <a:t>email&lt;input type="text" name="email" value="&lt;?</a:t>
            </a:r>
            <a:r>
              <a:rPr lang="en-US" sz="1500" dirty="0" err="1"/>
              <a:t>php</a:t>
            </a:r>
            <a:r>
              <a:rPr lang="en-US" sz="1500" dirty="0"/>
              <a:t> echo post('email</a:t>
            </a:r>
            <a:r>
              <a:rPr lang="en-US" sz="1500" dirty="0" smtClean="0"/>
              <a:t>');?&gt;"&gt;</a:t>
            </a:r>
          </a:p>
          <a:p>
            <a:pPr marL="0" indent="0">
              <a:buNone/>
            </a:pPr>
            <a:r>
              <a:rPr lang="en-US" sz="1500" dirty="0" smtClean="0"/>
              <a:t>&lt;</a:t>
            </a:r>
            <a:r>
              <a:rPr lang="en-US" sz="1500" dirty="0"/>
              <a:t>span&gt;&lt;?</a:t>
            </a:r>
            <a:r>
              <a:rPr lang="en-US" sz="1500" dirty="0" err="1"/>
              <a:t>php</a:t>
            </a:r>
            <a:r>
              <a:rPr lang="en-US" sz="1500" dirty="0"/>
              <a:t> echo </a:t>
            </a:r>
            <a:r>
              <a:rPr lang="en-US" sz="1500" dirty="0" err="1"/>
              <a:t>emailField</a:t>
            </a:r>
            <a:r>
              <a:rPr lang="en-US" sz="1500" dirty="0"/>
              <a:t>(post('email'));?&gt;&lt;/span&gt;&lt;</a:t>
            </a:r>
            <a:r>
              <a:rPr lang="en-US" sz="1500" dirty="0" err="1"/>
              <a:t>br</a:t>
            </a:r>
            <a:r>
              <a:rPr lang="en-US" sz="1500" dirty="0"/>
              <a:t>&gt;</a:t>
            </a:r>
          </a:p>
          <a:p>
            <a:pPr marL="0" indent="0">
              <a:buNone/>
            </a:pPr>
            <a:r>
              <a:rPr lang="en-US" sz="1500" dirty="0"/>
              <a:t>&lt;input type="submit" name="submit" value="Submit"/&gt;</a:t>
            </a:r>
          </a:p>
          <a:p>
            <a:pPr marL="0" indent="0">
              <a:buNone/>
            </a:pPr>
            <a:r>
              <a:rPr lang="en-US" sz="1500" dirty="0"/>
              <a:t>&lt;/form&gt;</a:t>
            </a:r>
          </a:p>
        </p:txBody>
      </p:sp>
    </p:spTree>
    <p:extLst>
      <p:ext uri="{BB962C8B-B14F-4D97-AF65-F5344CB8AC3E}">
        <p14:creationId xmlns:p14="http://schemas.microsoft.com/office/powerpoint/2010/main" val="364213971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r>
              <a:rPr lang="en-US" dirty="0" smtClean="0"/>
              <a:t> </a:t>
            </a:r>
            <a:r>
              <a:rPr lang="en-US" dirty="0" err="1" smtClean="0"/>
              <a:t>tách</a:t>
            </a:r>
            <a:r>
              <a:rPr lang="en-US" dirty="0" smtClean="0"/>
              <a:t> </a:t>
            </a:r>
            <a:r>
              <a:rPr lang="en-US" dirty="0" err="1" smtClean="0"/>
              <a:t>chuỗi</a:t>
            </a:r>
            <a:endParaRPr lang="en-US" dirty="0"/>
          </a:p>
        </p:txBody>
      </p:sp>
      <p:sp>
        <p:nvSpPr>
          <p:cNvPr id="3" name="Content Placeholder 2"/>
          <p:cNvSpPr>
            <a:spLocks noGrp="1"/>
          </p:cNvSpPr>
          <p:nvPr>
            <p:ph idx="1"/>
          </p:nvPr>
        </p:nvSpPr>
        <p:spPr/>
        <p:txBody>
          <a:bodyPr>
            <a:normAutofit lnSpcReduction="10000"/>
          </a:bodyPr>
          <a:lstStyle/>
          <a:p>
            <a:r>
              <a:rPr lang="en-US" dirty="0" err="1" smtClean="0"/>
              <a:t>Tách</a:t>
            </a:r>
            <a:r>
              <a:rPr lang="en-US" dirty="0" smtClean="0"/>
              <a:t> </a:t>
            </a:r>
            <a:r>
              <a:rPr lang="en-US" dirty="0" err="1" smtClean="0"/>
              <a:t>chuỗi</a:t>
            </a:r>
            <a:r>
              <a:rPr lang="en-US" dirty="0" smtClean="0"/>
              <a:t> $s </a:t>
            </a:r>
            <a:r>
              <a:rPr lang="en-US" dirty="0" err="1" smtClean="0"/>
              <a:t>thành</a:t>
            </a:r>
            <a:r>
              <a:rPr lang="en-US" dirty="0" smtClean="0"/>
              <a:t> </a:t>
            </a:r>
            <a:r>
              <a:rPr lang="en-US" dirty="0" err="1" smtClean="0"/>
              <a:t>các</a:t>
            </a:r>
            <a:r>
              <a:rPr lang="en-US" dirty="0" smtClean="0"/>
              <a:t> </a:t>
            </a:r>
            <a:r>
              <a:rPr lang="en-US" dirty="0" err="1" smtClean="0"/>
              <a:t>từ</a:t>
            </a:r>
            <a:r>
              <a:rPr lang="en-US" dirty="0" smtClean="0"/>
              <a:t> </a:t>
            </a:r>
            <a:r>
              <a:rPr lang="en-US" dirty="0" err="1" smtClean="0"/>
              <a:t>và</a:t>
            </a:r>
            <a:r>
              <a:rPr lang="en-US" dirty="0" smtClean="0"/>
              <a:t> </a:t>
            </a:r>
            <a:r>
              <a:rPr lang="en-US" dirty="0" err="1" smtClean="0"/>
              <a:t>đưa</a:t>
            </a:r>
            <a:r>
              <a:rPr lang="en-US" dirty="0" smtClean="0"/>
              <a:t> </a:t>
            </a:r>
            <a:r>
              <a:rPr lang="en-US" dirty="0" err="1" smtClean="0"/>
              <a:t>vào</a:t>
            </a:r>
            <a:r>
              <a:rPr lang="en-US" dirty="0" smtClean="0"/>
              <a:t> </a:t>
            </a:r>
            <a:r>
              <a:rPr lang="en-US" dirty="0" err="1" smtClean="0"/>
              <a:t>mảng</a:t>
            </a:r>
            <a:r>
              <a:rPr lang="en-US" dirty="0" smtClean="0"/>
              <a:t> $result</a:t>
            </a:r>
          </a:p>
          <a:p>
            <a:pPr marL="0" indent="0">
              <a:buNone/>
            </a:pPr>
            <a:r>
              <a:rPr lang="en-US" dirty="0" smtClean="0"/>
              <a:t>&lt;?</a:t>
            </a:r>
            <a:r>
              <a:rPr lang="en-US" dirty="0" err="1"/>
              <a:t>php</a:t>
            </a:r>
            <a:endParaRPr lang="en-US" dirty="0"/>
          </a:p>
          <a:p>
            <a:pPr marL="0" indent="0">
              <a:buNone/>
            </a:pPr>
            <a:r>
              <a:rPr lang="en-US" dirty="0"/>
              <a:t>$p="/^(\w+)\s+(\w+)\s+(\w+)$/";</a:t>
            </a:r>
          </a:p>
          <a:p>
            <a:pPr marL="0" indent="0">
              <a:buNone/>
            </a:pPr>
            <a:r>
              <a:rPr lang="en-US" dirty="0"/>
              <a:t>$s="Monday   Tuesday Wednesday";</a:t>
            </a:r>
          </a:p>
          <a:p>
            <a:pPr marL="0" indent="0">
              <a:buNone/>
            </a:pPr>
            <a:r>
              <a:rPr lang="en-US" dirty="0" err="1"/>
              <a:t>preg_match</a:t>
            </a:r>
            <a:r>
              <a:rPr lang="en-US" dirty="0"/>
              <a:t>($p, $s, $result);</a:t>
            </a:r>
          </a:p>
          <a:p>
            <a:pPr marL="0" indent="0">
              <a:buNone/>
            </a:pPr>
            <a:r>
              <a:rPr lang="en-US" dirty="0" err="1"/>
              <a:t>print_r</a:t>
            </a:r>
            <a:r>
              <a:rPr lang="en-US" dirty="0"/>
              <a:t>($result</a:t>
            </a:r>
            <a:r>
              <a:rPr lang="en-US" dirty="0" smtClean="0"/>
              <a:t>);</a:t>
            </a:r>
          </a:p>
          <a:p>
            <a:pPr marL="0" indent="0">
              <a:buNone/>
            </a:pPr>
            <a:r>
              <a:rPr lang="en-US" dirty="0" smtClean="0"/>
              <a:t>?&gt;</a:t>
            </a:r>
            <a:endParaRPr lang="en-US" dirty="0"/>
          </a:p>
        </p:txBody>
      </p:sp>
    </p:spTree>
    <p:extLst>
      <p:ext uri="{BB962C8B-B14F-4D97-AF65-F5344CB8AC3E}">
        <p14:creationId xmlns:p14="http://schemas.microsoft.com/office/powerpoint/2010/main" val="161371718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a:xfrm>
            <a:off x="457200" y="1600200"/>
            <a:ext cx="8229600" cy="5069160"/>
          </a:xfrm>
        </p:spPr>
        <p:txBody>
          <a:bodyPr>
            <a:normAutofit fontScale="85000" lnSpcReduction="10000"/>
          </a:bodyPr>
          <a:lstStyle/>
          <a:p>
            <a:r>
              <a:rPr lang="en-US" dirty="0" err="1" smtClean="0"/>
              <a:t>Tách</a:t>
            </a:r>
            <a:r>
              <a:rPr lang="en-US" dirty="0" smtClean="0"/>
              <a:t> </a:t>
            </a:r>
            <a:r>
              <a:rPr lang="en-US" dirty="0" err="1" smtClean="0"/>
              <a:t>chuỗi</a:t>
            </a:r>
            <a:r>
              <a:rPr lang="en-US" dirty="0" smtClean="0"/>
              <a:t>, ta </a:t>
            </a:r>
            <a:r>
              <a:rPr lang="en-US" dirty="0" err="1" smtClean="0"/>
              <a:t>có</a:t>
            </a:r>
            <a:r>
              <a:rPr lang="en-US" dirty="0" smtClean="0"/>
              <a:t> </a:t>
            </a:r>
            <a:r>
              <a:rPr lang="en-US" dirty="0" err="1" smtClean="0"/>
              <a:t>thể</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hàm</a:t>
            </a:r>
            <a:r>
              <a:rPr lang="en-US" dirty="0" smtClean="0"/>
              <a:t> </a:t>
            </a:r>
            <a:r>
              <a:rPr lang="en-US" dirty="0" err="1" smtClean="0"/>
              <a:t>preg_match</a:t>
            </a:r>
            <a:r>
              <a:rPr lang="en-US" dirty="0" smtClean="0"/>
              <a:t>. </a:t>
            </a:r>
            <a:r>
              <a:rPr lang="en-US" dirty="0" err="1" smtClean="0"/>
              <a:t>Hà</a:t>
            </a:r>
            <a:r>
              <a:rPr lang="en-US" dirty="0" smtClean="0"/>
              <a:t> </a:t>
            </a:r>
            <a:r>
              <a:rPr lang="en-US" dirty="0" err="1" smtClean="0"/>
              <a:t>sẽ</a:t>
            </a:r>
            <a:r>
              <a:rPr lang="en-US" dirty="0" smtClean="0"/>
              <a:t> </a:t>
            </a:r>
            <a:r>
              <a:rPr lang="en-US" dirty="0" err="1" smtClean="0"/>
              <a:t>trả</a:t>
            </a:r>
            <a:r>
              <a:rPr lang="en-US" dirty="0" smtClean="0"/>
              <a:t> </a:t>
            </a:r>
            <a:r>
              <a:rPr lang="en-US" dirty="0" err="1" smtClean="0"/>
              <a:t>về</a:t>
            </a:r>
            <a:r>
              <a:rPr lang="en-US" dirty="0" smtClean="0"/>
              <a:t> </a:t>
            </a:r>
            <a:r>
              <a:rPr lang="en-US" dirty="0" err="1" smtClean="0"/>
              <a:t>kết</a:t>
            </a:r>
            <a:r>
              <a:rPr lang="en-US" dirty="0" smtClean="0"/>
              <a:t> </a:t>
            </a:r>
            <a:r>
              <a:rPr lang="en-US" dirty="0" err="1" smtClean="0"/>
              <a:t>quả</a:t>
            </a:r>
            <a:r>
              <a:rPr lang="en-US" dirty="0" smtClean="0"/>
              <a:t> </a:t>
            </a:r>
            <a:r>
              <a:rPr lang="en-US" dirty="0" err="1" smtClean="0"/>
              <a:t>đầu</a:t>
            </a:r>
            <a:r>
              <a:rPr lang="en-US" dirty="0" smtClean="0"/>
              <a:t> </a:t>
            </a:r>
            <a:r>
              <a:rPr lang="en-US" dirty="0" err="1" smtClean="0"/>
              <a:t>tiên</a:t>
            </a:r>
            <a:endParaRPr lang="en-US" dirty="0" smtClean="0"/>
          </a:p>
          <a:p>
            <a:r>
              <a:rPr lang="en-US" dirty="0" err="1" smtClean="0"/>
              <a:t>Hàm</a:t>
            </a:r>
            <a:r>
              <a:rPr lang="en-US" dirty="0" smtClean="0"/>
              <a:t> </a:t>
            </a:r>
            <a:r>
              <a:rPr lang="en-US" dirty="0" err="1" smtClean="0"/>
              <a:t>preg_match_all</a:t>
            </a:r>
            <a:r>
              <a:rPr lang="en-US" dirty="0" smtClean="0"/>
              <a:t> </a:t>
            </a:r>
            <a:r>
              <a:rPr lang="en-US" dirty="0" err="1" smtClean="0"/>
              <a:t>để</a:t>
            </a:r>
            <a:r>
              <a:rPr lang="en-US" dirty="0" smtClean="0"/>
              <a:t> </a:t>
            </a:r>
            <a:r>
              <a:rPr lang="en-US" dirty="0" err="1" smtClean="0"/>
              <a:t>có</a:t>
            </a:r>
            <a:r>
              <a:rPr lang="en-US" dirty="0" smtClean="0"/>
              <a:t> </a:t>
            </a:r>
            <a:r>
              <a:rPr lang="en-US" dirty="0" err="1" smtClean="0"/>
              <a:t>thể</a:t>
            </a:r>
            <a:r>
              <a:rPr lang="en-US" dirty="0" smtClean="0"/>
              <a:t> </a:t>
            </a:r>
            <a:r>
              <a:rPr lang="en-US" dirty="0" err="1" smtClean="0"/>
              <a:t>lấy</a:t>
            </a:r>
            <a:r>
              <a:rPr lang="en-US" dirty="0" smtClean="0"/>
              <a:t> </a:t>
            </a:r>
            <a:r>
              <a:rPr lang="en-US" dirty="0" err="1" smtClean="0"/>
              <a:t>hết</a:t>
            </a:r>
            <a:r>
              <a:rPr lang="en-US" dirty="0" smtClean="0"/>
              <a:t> </a:t>
            </a:r>
            <a:r>
              <a:rPr lang="en-US" dirty="0" err="1" smtClean="0"/>
              <a:t>kết</a:t>
            </a:r>
            <a:r>
              <a:rPr lang="en-US" dirty="0" smtClean="0"/>
              <a:t> </a:t>
            </a:r>
            <a:r>
              <a:rPr lang="en-US" dirty="0" err="1" smtClean="0"/>
              <a:t>quả</a:t>
            </a:r>
            <a:r>
              <a:rPr lang="en-US" dirty="0" smtClean="0"/>
              <a:t> </a:t>
            </a:r>
            <a:r>
              <a:rPr lang="en-US" dirty="0" err="1" smtClean="0"/>
              <a:t>trả</a:t>
            </a:r>
            <a:r>
              <a:rPr lang="en-US" dirty="0" smtClean="0"/>
              <a:t> </a:t>
            </a:r>
            <a:r>
              <a:rPr lang="en-US" dirty="0" err="1" smtClean="0"/>
              <a:t>về</a:t>
            </a:r>
            <a:r>
              <a:rPr lang="en-US" dirty="0" smtClean="0"/>
              <a:t>.</a:t>
            </a:r>
          </a:p>
          <a:p>
            <a:r>
              <a:rPr lang="en-US" dirty="0" err="1" smtClean="0"/>
              <a:t>Ví</a:t>
            </a:r>
            <a:r>
              <a:rPr lang="en-US" dirty="0" smtClean="0"/>
              <a:t> </a:t>
            </a:r>
            <a:r>
              <a:rPr lang="en-US" dirty="0" err="1" smtClean="0"/>
              <a:t>dụ</a:t>
            </a:r>
            <a:r>
              <a:rPr lang="en-US" dirty="0" smtClean="0"/>
              <a:t>:</a:t>
            </a:r>
          </a:p>
          <a:p>
            <a:pPr marL="0" indent="0">
              <a:buNone/>
            </a:pPr>
            <a:r>
              <a:rPr lang="en-US" sz="2800" dirty="0"/>
              <a:t>&lt;?</a:t>
            </a:r>
            <a:r>
              <a:rPr lang="en-US" sz="2800" dirty="0" err="1"/>
              <a:t>php</a:t>
            </a:r>
            <a:endParaRPr lang="en-US" sz="2800" dirty="0"/>
          </a:p>
          <a:p>
            <a:pPr marL="0" indent="0">
              <a:buNone/>
            </a:pPr>
            <a:r>
              <a:rPr lang="en-US" sz="2800" dirty="0"/>
              <a:t>$</a:t>
            </a:r>
            <a:r>
              <a:rPr lang="en-US" sz="2800" dirty="0" err="1"/>
              <a:t>st</a:t>
            </a:r>
            <a:r>
              <a:rPr lang="en-US" sz="2800" dirty="0"/>
              <a:t> = '&lt;table&gt;&lt;</a:t>
            </a:r>
            <a:r>
              <a:rPr lang="en-US" sz="2800" dirty="0" err="1"/>
              <a:t>tr</a:t>
            </a:r>
            <a:r>
              <a:rPr lang="en-US" sz="2800" dirty="0"/>
              <a:t>&gt;&lt;td&gt;cell 1-1&lt;/td&gt;&lt;td&gt;cell 1-2&lt;/td&gt;&lt;/</a:t>
            </a:r>
            <a:r>
              <a:rPr lang="en-US" sz="2800" dirty="0" err="1"/>
              <a:t>tr</a:t>
            </a:r>
            <a:r>
              <a:rPr lang="en-US" sz="2800" dirty="0"/>
              <a:t>&gt;</a:t>
            </a:r>
          </a:p>
          <a:p>
            <a:pPr marL="0" indent="0">
              <a:buNone/>
            </a:pPr>
            <a:r>
              <a:rPr lang="en-US" sz="2800" dirty="0"/>
              <a:t>	        &lt;</a:t>
            </a:r>
            <a:r>
              <a:rPr lang="en-US" sz="2800" dirty="0" err="1"/>
              <a:t>tr</a:t>
            </a:r>
            <a:r>
              <a:rPr lang="en-US" sz="2800" dirty="0"/>
              <a:t>&gt; &lt;td&gt;cell 2-1&lt;/td&gt;&lt;td&gt;cell 2-2&lt;/td&gt;&lt;/</a:t>
            </a:r>
            <a:r>
              <a:rPr lang="en-US" sz="2800" dirty="0" err="1"/>
              <a:t>tr</a:t>
            </a:r>
            <a:r>
              <a:rPr lang="en-US" sz="2800" dirty="0"/>
              <a:t>&gt;</a:t>
            </a:r>
          </a:p>
          <a:p>
            <a:pPr marL="0" indent="0">
              <a:buNone/>
            </a:pPr>
            <a:r>
              <a:rPr lang="en-US" sz="2800" dirty="0"/>
              <a:t>         &lt;/table&gt;';</a:t>
            </a:r>
          </a:p>
          <a:p>
            <a:pPr marL="0" indent="0">
              <a:buNone/>
            </a:pPr>
            <a:r>
              <a:rPr lang="en-US" sz="2800" dirty="0"/>
              <a:t>     $pattern ="/&lt;td&gt;([^&gt;]*)&lt;\/td&gt;/U";</a:t>
            </a:r>
          </a:p>
          <a:p>
            <a:pPr marL="0" indent="0">
              <a:buNone/>
            </a:pPr>
            <a:r>
              <a:rPr lang="en-US" sz="2800" dirty="0" err="1"/>
              <a:t>preg_match</a:t>
            </a:r>
            <a:r>
              <a:rPr lang="en-US" sz="2800" dirty="0"/>
              <a:t>($pattern, $</a:t>
            </a:r>
            <a:r>
              <a:rPr lang="en-US" sz="2800" dirty="0" err="1"/>
              <a:t>st</a:t>
            </a:r>
            <a:r>
              <a:rPr lang="en-US" sz="2800" dirty="0"/>
              <a:t>, $arr1);</a:t>
            </a:r>
          </a:p>
          <a:p>
            <a:pPr marL="0" indent="0">
              <a:buNone/>
            </a:pPr>
            <a:r>
              <a:rPr lang="en-US" sz="2800" dirty="0" err="1"/>
              <a:t>preg_match_all</a:t>
            </a:r>
            <a:r>
              <a:rPr lang="en-US" sz="2800" dirty="0" smtClean="0"/>
              <a:t>(</a:t>
            </a:r>
            <a:r>
              <a:rPr lang="en-US" sz="2800" dirty="0"/>
              <a:t>($pattern</a:t>
            </a:r>
            <a:r>
              <a:rPr lang="en-US" sz="2800" dirty="0" smtClean="0"/>
              <a:t>, </a:t>
            </a:r>
            <a:r>
              <a:rPr lang="en-US" sz="2800" dirty="0"/>
              <a:t>$</a:t>
            </a:r>
            <a:r>
              <a:rPr lang="en-US" sz="2800" dirty="0" err="1"/>
              <a:t>st</a:t>
            </a:r>
            <a:r>
              <a:rPr lang="en-US" sz="2800" dirty="0"/>
              <a:t>, $arr2);</a:t>
            </a:r>
          </a:p>
          <a:p>
            <a:pPr marL="0" indent="0">
              <a:buNone/>
            </a:pPr>
            <a:r>
              <a:rPr lang="en-US" sz="2800" dirty="0"/>
              <a:t> </a:t>
            </a:r>
            <a:r>
              <a:rPr lang="en-US" sz="2800" dirty="0" err="1" smtClean="0"/>
              <a:t>print_r</a:t>
            </a:r>
            <a:r>
              <a:rPr lang="en-US" sz="2800" dirty="0"/>
              <a:t>($</a:t>
            </a:r>
            <a:r>
              <a:rPr lang="en-US" sz="2800" dirty="0" err="1" smtClean="0"/>
              <a:t>arr1</a:t>
            </a:r>
            <a:r>
              <a:rPr lang="en-US" sz="2800" dirty="0" smtClean="0"/>
              <a:t>); </a:t>
            </a:r>
            <a:r>
              <a:rPr lang="en-US" sz="2800" dirty="0" err="1" smtClean="0"/>
              <a:t>print_r</a:t>
            </a:r>
            <a:r>
              <a:rPr lang="en-US" sz="2800" smtClean="0"/>
              <a:t>( </a:t>
            </a:r>
            <a:r>
              <a:rPr lang="en-US" sz="2800" dirty="0" smtClean="0"/>
              <a:t>$arr2);</a:t>
            </a:r>
            <a:endParaRPr lang="en-US" sz="2800" dirty="0"/>
          </a:p>
          <a:p>
            <a:pPr marL="0" indent="0">
              <a:buNone/>
            </a:pPr>
            <a:endParaRPr lang="en-US" dirty="0"/>
          </a:p>
        </p:txBody>
      </p:sp>
    </p:spTree>
    <p:extLst>
      <p:ext uri="{BB962C8B-B14F-4D97-AF65-F5344CB8AC3E}">
        <p14:creationId xmlns:p14="http://schemas.microsoft.com/office/powerpoint/2010/main" val="17422645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Hàm</a:t>
            </a:r>
            <a:r>
              <a:rPr lang="en-US" dirty="0" smtClean="0"/>
              <a:t> </a:t>
            </a:r>
            <a:r>
              <a:rPr lang="en-US" dirty="0" err="1" smtClean="0"/>
              <a:t>preg_replace</a:t>
            </a:r>
            <a:endParaRPr lang="en-US" dirty="0"/>
          </a:p>
        </p:txBody>
      </p:sp>
      <p:sp>
        <p:nvSpPr>
          <p:cNvPr id="3" name="Content Placeholder 2"/>
          <p:cNvSpPr>
            <a:spLocks noGrp="1"/>
          </p:cNvSpPr>
          <p:nvPr>
            <p:ph idx="1"/>
          </p:nvPr>
        </p:nvSpPr>
        <p:spPr/>
        <p:txBody>
          <a:bodyPr>
            <a:normAutofit fontScale="92500"/>
          </a:bodyPr>
          <a:lstStyle/>
          <a:p>
            <a:r>
              <a:rPr lang="en-US" dirty="0" err="1" smtClean="0"/>
              <a:t>Sử</a:t>
            </a:r>
            <a:r>
              <a:rPr lang="en-US" dirty="0" smtClean="0"/>
              <a:t> </a:t>
            </a:r>
            <a:r>
              <a:rPr lang="en-US" dirty="0" err="1" smtClean="0"/>
              <a:t>dụng</a:t>
            </a:r>
            <a:r>
              <a:rPr lang="en-US" dirty="0" smtClean="0"/>
              <a:t> </a:t>
            </a:r>
            <a:r>
              <a:rPr lang="en-US" dirty="0" err="1" smtClean="0"/>
              <a:t>để</a:t>
            </a:r>
            <a:r>
              <a:rPr lang="en-US" dirty="0" smtClean="0"/>
              <a:t> </a:t>
            </a:r>
            <a:r>
              <a:rPr lang="en-US" dirty="0" err="1" smtClean="0"/>
              <a:t>thay</a:t>
            </a:r>
            <a:r>
              <a:rPr lang="en-US" dirty="0" smtClean="0"/>
              <a:t> </a:t>
            </a:r>
            <a:r>
              <a:rPr lang="en-US" dirty="0" err="1" smtClean="0"/>
              <a:t>thế</a:t>
            </a:r>
            <a:r>
              <a:rPr lang="en-US" dirty="0" smtClean="0"/>
              <a:t> </a:t>
            </a:r>
            <a:r>
              <a:rPr lang="en-US" dirty="0" err="1" smtClean="0"/>
              <a:t>dữ</a:t>
            </a:r>
            <a:r>
              <a:rPr lang="en-US" dirty="0" smtClean="0"/>
              <a:t> </a:t>
            </a:r>
            <a:r>
              <a:rPr lang="en-US" dirty="0" err="1" smtClean="0"/>
              <a:t>liệu</a:t>
            </a:r>
            <a:r>
              <a:rPr lang="en-US" dirty="0" smtClean="0"/>
              <a:t> </a:t>
            </a:r>
            <a:r>
              <a:rPr lang="en-US" dirty="0" err="1" smtClean="0"/>
              <a:t>trong</a:t>
            </a:r>
            <a:r>
              <a:rPr lang="en-US" dirty="0" smtClean="0"/>
              <a:t> </a:t>
            </a:r>
            <a:r>
              <a:rPr lang="en-US" dirty="0" err="1" smtClean="0"/>
              <a:t>chuỗi</a:t>
            </a:r>
            <a:r>
              <a:rPr lang="en-US" dirty="0" smtClean="0"/>
              <a:t> </a:t>
            </a:r>
            <a:r>
              <a:rPr lang="en-US" dirty="0" err="1" smtClean="0"/>
              <a:t>theo</a:t>
            </a:r>
            <a:r>
              <a:rPr lang="en-US" dirty="0" smtClean="0"/>
              <a:t> </a:t>
            </a:r>
            <a:r>
              <a:rPr lang="en-US" dirty="0" err="1" smtClean="0"/>
              <a:t>yêu</a:t>
            </a:r>
            <a:r>
              <a:rPr lang="en-US" dirty="0" smtClean="0"/>
              <a:t> </a:t>
            </a:r>
            <a:r>
              <a:rPr lang="en-US" dirty="0" err="1" smtClean="0"/>
              <a:t>cầu</a:t>
            </a:r>
            <a:r>
              <a:rPr lang="en-US" dirty="0" smtClean="0"/>
              <a:t>.</a:t>
            </a:r>
          </a:p>
          <a:p>
            <a:r>
              <a:rPr lang="en-US" dirty="0" err="1" smtClean="0"/>
              <a:t>preg_replace</a:t>
            </a:r>
            <a:r>
              <a:rPr lang="en-US" dirty="0" smtClean="0"/>
              <a:t> ($</a:t>
            </a:r>
            <a:r>
              <a:rPr lang="en-US" dirty="0"/>
              <a:t>pattern , </a:t>
            </a:r>
            <a:r>
              <a:rPr lang="en-US" dirty="0" smtClean="0"/>
              <a:t>$</a:t>
            </a:r>
            <a:r>
              <a:rPr lang="en-US" dirty="0"/>
              <a:t>replacement , </a:t>
            </a:r>
            <a:r>
              <a:rPr lang="en-US" dirty="0" smtClean="0"/>
              <a:t>$</a:t>
            </a:r>
            <a:r>
              <a:rPr lang="en-US" dirty="0"/>
              <a:t>subject [, </a:t>
            </a:r>
            <a:r>
              <a:rPr lang="en-US" dirty="0" smtClean="0"/>
              <a:t>$limit </a:t>
            </a:r>
            <a:r>
              <a:rPr lang="en-US" dirty="0"/>
              <a:t>= -1 [, </a:t>
            </a:r>
            <a:r>
              <a:rPr lang="en-US" dirty="0" smtClean="0"/>
              <a:t>&amp;$</a:t>
            </a:r>
            <a:r>
              <a:rPr lang="en-US" dirty="0"/>
              <a:t>count ]] </a:t>
            </a:r>
            <a:r>
              <a:rPr lang="en-US" dirty="0" smtClean="0"/>
              <a:t>)</a:t>
            </a:r>
          </a:p>
          <a:p>
            <a:pPr lvl="1"/>
            <a:r>
              <a:rPr lang="en-US" dirty="0" smtClean="0"/>
              <a:t>$pattern: </a:t>
            </a:r>
            <a:r>
              <a:rPr lang="en-US" dirty="0" err="1" smtClean="0"/>
              <a:t>Mẫu</a:t>
            </a:r>
            <a:r>
              <a:rPr lang="en-US" dirty="0" smtClean="0"/>
              <a:t> </a:t>
            </a:r>
            <a:r>
              <a:rPr lang="en-US" dirty="0" err="1" smtClean="0"/>
              <a:t>dò</a:t>
            </a:r>
            <a:r>
              <a:rPr lang="en-US" dirty="0" smtClean="0"/>
              <a:t> </a:t>
            </a:r>
            <a:r>
              <a:rPr lang="en-US" dirty="0" err="1" smtClean="0"/>
              <a:t>tìm</a:t>
            </a:r>
            <a:endParaRPr lang="en-US" dirty="0" smtClean="0"/>
          </a:p>
          <a:p>
            <a:pPr lvl="1"/>
            <a:r>
              <a:rPr lang="en-US" dirty="0" smtClean="0"/>
              <a:t>$replacement: </a:t>
            </a:r>
            <a:r>
              <a:rPr lang="en-US" dirty="0" err="1" smtClean="0"/>
              <a:t>chuỗi</a:t>
            </a:r>
            <a:r>
              <a:rPr lang="en-US" dirty="0" smtClean="0"/>
              <a:t> </a:t>
            </a:r>
            <a:r>
              <a:rPr lang="en-US" dirty="0" err="1" smtClean="0"/>
              <a:t>thay</a:t>
            </a:r>
            <a:r>
              <a:rPr lang="en-US" dirty="0" smtClean="0"/>
              <a:t> </a:t>
            </a:r>
            <a:r>
              <a:rPr lang="en-US" dirty="0" err="1" smtClean="0"/>
              <a:t>thế</a:t>
            </a:r>
            <a:endParaRPr lang="en-US" dirty="0" smtClean="0"/>
          </a:p>
          <a:p>
            <a:pPr lvl="1"/>
            <a:r>
              <a:rPr lang="en-US" dirty="0" smtClean="0"/>
              <a:t>$subject: </a:t>
            </a:r>
            <a:r>
              <a:rPr lang="en-US" dirty="0" err="1" smtClean="0"/>
              <a:t>Chuỗi</a:t>
            </a:r>
            <a:r>
              <a:rPr lang="en-US" dirty="0" smtClean="0"/>
              <a:t> </a:t>
            </a:r>
            <a:r>
              <a:rPr lang="en-US" dirty="0" err="1" smtClean="0"/>
              <a:t>cần</a:t>
            </a:r>
            <a:r>
              <a:rPr lang="en-US" dirty="0" smtClean="0"/>
              <a:t> </a:t>
            </a:r>
            <a:r>
              <a:rPr lang="en-US" dirty="0" err="1" smtClean="0"/>
              <a:t>thay</a:t>
            </a:r>
            <a:r>
              <a:rPr lang="en-US" dirty="0" smtClean="0"/>
              <a:t> </a:t>
            </a:r>
            <a:r>
              <a:rPr lang="en-US" dirty="0" err="1" smtClean="0"/>
              <a:t>thế</a:t>
            </a:r>
            <a:endParaRPr lang="en-US" dirty="0" smtClean="0"/>
          </a:p>
          <a:p>
            <a:pPr lvl="1"/>
            <a:r>
              <a:rPr lang="en-US" dirty="0" smtClean="0"/>
              <a:t>$limit: </a:t>
            </a:r>
            <a:r>
              <a:rPr lang="en-US" dirty="0" err="1" smtClean="0"/>
              <a:t>Số</a:t>
            </a:r>
            <a:r>
              <a:rPr lang="en-US" dirty="0" smtClean="0"/>
              <a:t> </a:t>
            </a:r>
            <a:r>
              <a:rPr lang="en-US" dirty="0" err="1" smtClean="0"/>
              <a:t>lần</a:t>
            </a:r>
            <a:r>
              <a:rPr lang="en-US" dirty="0" smtClean="0"/>
              <a:t> </a:t>
            </a:r>
            <a:r>
              <a:rPr lang="en-US" dirty="0" err="1" smtClean="0"/>
              <a:t>giới</a:t>
            </a:r>
            <a:r>
              <a:rPr lang="en-US" dirty="0" smtClean="0"/>
              <a:t> </a:t>
            </a:r>
            <a:r>
              <a:rPr lang="en-US" dirty="0" err="1" smtClean="0"/>
              <a:t>hạn</a:t>
            </a:r>
            <a:r>
              <a:rPr lang="en-US" dirty="0" smtClean="0"/>
              <a:t> </a:t>
            </a:r>
            <a:r>
              <a:rPr lang="en-US" dirty="0" err="1" smtClean="0"/>
              <a:t>được</a:t>
            </a:r>
            <a:r>
              <a:rPr lang="en-US" dirty="0" smtClean="0"/>
              <a:t> </a:t>
            </a:r>
            <a:r>
              <a:rPr lang="en-US" dirty="0" err="1" smtClean="0"/>
              <a:t>thay</a:t>
            </a:r>
            <a:r>
              <a:rPr lang="en-US" dirty="0" smtClean="0"/>
              <a:t> </a:t>
            </a:r>
            <a:r>
              <a:rPr lang="en-US" dirty="0" err="1" smtClean="0"/>
              <a:t>thế</a:t>
            </a:r>
            <a:r>
              <a:rPr lang="en-US" dirty="0" smtClean="0"/>
              <a:t>. -1: </a:t>
            </a:r>
            <a:r>
              <a:rPr lang="en-US" dirty="0" err="1" smtClean="0"/>
              <a:t>thay</a:t>
            </a:r>
            <a:r>
              <a:rPr lang="en-US" dirty="0" smtClean="0"/>
              <a:t> </a:t>
            </a:r>
            <a:r>
              <a:rPr lang="en-US" dirty="0" err="1" smtClean="0"/>
              <a:t>thế</a:t>
            </a:r>
            <a:r>
              <a:rPr lang="en-US" dirty="0" smtClean="0"/>
              <a:t> </a:t>
            </a:r>
            <a:r>
              <a:rPr lang="en-US" dirty="0" err="1" smtClean="0"/>
              <a:t>hết</a:t>
            </a:r>
            <a:r>
              <a:rPr lang="en-US" dirty="0" smtClean="0"/>
              <a:t>.</a:t>
            </a:r>
          </a:p>
          <a:p>
            <a:pPr lvl="1"/>
            <a:r>
              <a:rPr lang="en-US" dirty="0" smtClean="0"/>
              <a:t>$count: </a:t>
            </a:r>
            <a:r>
              <a:rPr lang="en-US" dirty="0" err="1" smtClean="0"/>
              <a:t>Số</a:t>
            </a:r>
            <a:r>
              <a:rPr lang="en-US" dirty="0" smtClean="0"/>
              <a:t> </a:t>
            </a:r>
            <a:r>
              <a:rPr lang="en-US" dirty="0" err="1" smtClean="0"/>
              <a:t>lần</a:t>
            </a:r>
            <a:r>
              <a:rPr lang="en-US" dirty="0" smtClean="0"/>
              <a:t> </a:t>
            </a:r>
            <a:r>
              <a:rPr lang="en-US" dirty="0" err="1" smtClean="0"/>
              <a:t>được</a:t>
            </a:r>
            <a:r>
              <a:rPr lang="en-US" dirty="0" smtClean="0"/>
              <a:t> </a:t>
            </a:r>
            <a:r>
              <a:rPr lang="en-US" dirty="0" err="1" smtClean="0"/>
              <a:t>thay</a:t>
            </a:r>
            <a:r>
              <a:rPr lang="en-US" dirty="0" smtClean="0"/>
              <a:t> </a:t>
            </a:r>
            <a:r>
              <a:rPr lang="en-US" dirty="0" err="1" smtClean="0"/>
              <a:t>thế</a:t>
            </a:r>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423644207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a:xfrm>
            <a:off x="457200" y="1600200"/>
            <a:ext cx="8229600" cy="4997152"/>
          </a:xfrm>
        </p:spPr>
        <p:txBody>
          <a:bodyPr>
            <a:normAutofit/>
          </a:bodyPr>
          <a:lstStyle/>
          <a:p>
            <a:r>
              <a:rPr lang="en-US" dirty="0" err="1" smtClean="0"/>
              <a:t>Ví</a:t>
            </a:r>
            <a:r>
              <a:rPr lang="en-US" dirty="0" smtClean="0"/>
              <a:t> </a:t>
            </a:r>
            <a:r>
              <a:rPr lang="en-US" dirty="0" err="1" smtClean="0"/>
              <a:t>dụ</a:t>
            </a:r>
            <a:r>
              <a:rPr lang="en-US" dirty="0" smtClean="0"/>
              <a:t>: </a:t>
            </a:r>
            <a:r>
              <a:rPr lang="en-US" dirty="0" err="1" smtClean="0"/>
              <a:t>Loại</a:t>
            </a:r>
            <a:r>
              <a:rPr lang="en-US" dirty="0" smtClean="0"/>
              <a:t> </a:t>
            </a:r>
            <a:r>
              <a:rPr lang="en-US" dirty="0" err="1" smtClean="0"/>
              <a:t>bỏ</a:t>
            </a:r>
            <a:r>
              <a:rPr lang="en-US" dirty="0" smtClean="0"/>
              <a:t> tag h1 </a:t>
            </a:r>
            <a:r>
              <a:rPr lang="en-US" dirty="0" err="1" smtClean="0"/>
              <a:t>trong</a:t>
            </a:r>
            <a:r>
              <a:rPr lang="en-US" dirty="0" smtClean="0"/>
              <a:t> </a:t>
            </a:r>
            <a:r>
              <a:rPr lang="en-US" dirty="0" err="1" smtClean="0"/>
              <a:t>chuỗi</a:t>
            </a:r>
            <a:r>
              <a:rPr lang="en-US" dirty="0" smtClean="0"/>
              <a:t> html</a:t>
            </a:r>
          </a:p>
          <a:p>
            <a:pPr marL="0" indent="0" fontAlgn="base">
              <a:buNone/>
            </a:pPr>
            <a:r>
              <a:rPr lang="en-US" sz="2400" dirty="0"/>
              <a:t>&lt;?</a:t>
            </a:r>
            <a:r>
              <a:rPr lang="en-US" sz="2400" dirty="0" err="1"/>
              <a:t>php</a:t>
            </a:r>
            <a:endParaRPr lang="en-US" sz="2400" dirty="0"/>
          </a:p>
          <a:p>
            <a:pPr marL="0" indent="0" fontAlgn="base">
              <a:buNone/>
            </a:pPr>
            <a:r>
              <a:rPr lang="en-US" sz="2400" dirty="0"/>
              <a:t>$p1="/(&lt;h1&gt;)|(&lt;\/h1&gt;)/";</a:t>
            </a:r>
          </a:p>
          <a:p>
            <a:pPr marL="0" indent="0" fontAlgn="base">
              <a:buNone/>
            </a:pPr>
            <a:r>
              <a:rPr lang="en-US" sz="2400" dirty="0"/>
              <a:t>$p2 = "/(&lt;\/?h1&gt;)/";</a:t>
            </a:r>
          </a:p>
          <a:p>
            <a:pPr marL="0" indent="0" fontAlgn="base">
              <a:buNone/>
            </a:pPr>
            <a:r>
              <a:rPr lang="en-US" sz="2400" dirty="0"/>
              <a:t>$s="&lt;h1&gt;Welcome to </a:t>
            </a:r>
            <a:r>
              <a:rPr lang="en-US" sz="2400" dirty="0" err="1"/>
              <a:t>Php</a:t>
            </a:r>
            <a:r>
              <a:rPr lang="en-US" sz="2400" dirty="0"/>
              <a:t>&lt;/h1&gt;";</a:t>
            </a:r>
          </a:p>
          <a:p>
            <a:pPr marL="0" indent="0" fontAlgn="base">
              <a:buNone/>
            </a:pPr>
            <a:r>
              <a:rPr lang="en-US" sz="2400" dirty="0"/>
              <a:t>$replace ='';</a:t>
            </a:r>
          </a:p>
          <a:p>
            <a:pPr marL="0" indent="0" fontAlgn="base">
              <a:buNone/>
            </a:pPr>
            <a:r>
              <a:rPr lang="en-US" sz="2400" dirty="0"/>
              <a:t>$result1 = </a:t>
            </a:r>
            <a:r>
              <a:rPr lang="en-US" sz="2400" dirty="0" err="1"/>
              <a:t>preg_replace</a:t>
            </a:r>
            <a:r>
              <a:rPr lang="en-US" sz="2400" dirty="0"/>
              <a:t>($p1, $replace, $s);</a:t>
            </a:r>
          </a:p>
          <a:p>
            <a:pPr marL="0" indent="0" fontAlgn="base">
              <a:buNone/>
            </a:pPr>
            <a:r>
              <a:rPr lang="en-US" sz="2400" dirty="0"/>
              <a:t>echo ($result1);</a:t>
            </a:r>
          </a:p>
          <a:p>
            <a:pPr marL="0" indent="0" fontAlgn="base">
              <a:buNone/>
            </a:pPr>
            <a:r>
              <a:rPr lang="en-US" sz="2400" dirty="0"/>
              <a:t>$result2 = </a:t>
            </a:r>
            <a:r>
              <a:rPr lang="en-US" sz="2400" dirty="0" err="1"/>
              <a:t>preg_replace</a:t>
            </a:r>
            <a:r>
              <a:rPr lang="en-US" sz="2400" dirty="0"/>
              <a:t>($p2, $replace, $s);</a:t>
            </a:r>
          </a:p>
          <a:p>
            <a:pPr marL="0" indent="0" fontAlgn="base">
              <a:buNone/>
            </a:pPr>
            <a:r>
              <a:rPr lang="en-US" sz="2400" dirty="0"/>
              <a:t>echo($result2</a:t>
            </a:r>
            <a:r>
              <a:rPr lang="en-US" sz="2400" dirty="0" smtClean="0"/>
              <a:t>);</a:t>
            </a:r>
          </a:p>
          <a:p>
            <a:pPr marL="0" indent="0" fontAlgn="base">
              <a:buNone/>
            </a:pPr>
            <a:r>
              <a:rPr lang="en-US" sz="2400" dirty="0" smtClean="0"/>
              <a:t>?&gt;</a:t>
            </a:r>
            <a:endParaRPr lang="en-US" dirty="0"/>
          </a:p>
        </p:txBody>
      </p:sp>
    </p:spTree>
    <p:extLst>
      <p:ext uri="{BB962C8B-B14F-4D97-AF65-F5344CB8AC3E}">
        <p14:creationId xmlns:p14="http://schemas.microsoft.com/office/powerpoint/2010/main" val="9498494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Kết</a:t>
            </a:r>
            <a:r>
              <a:rPr lang="en-US" dirty="0" smtClean="0"/>
              <a:t> </a:t>
            </a:r>
            <a:r>
              <a:rPr lang="en-US" dirty="0" err="1" smtClean="0"/>
              <a:t>luận</a:t>
            </a:r>
            <a:endParaRPr lang="en-US" dirty="0"/>
          </a:p>
        </p:txBody>
      </p:sp>
      <p:sp>
        <p:nvSpPr>
          <p:cNvPr id="3" name="Content Placeholder 2"/>
          <p:cNvSpPr>
            <a:spLocks noGrp="1"/>
          </p:cNvSpPr>
          <p:nvPr>
            <p:ph idx="1"/>
          </p:nvPr>
        </p:nvSpPr>
        <p:spPr/>
        <p:txBody>
          <a:bodyPr>
            <a:normAutofit lnSpcReduction="10000"/>
          </a:bodyPr>
          <a:lstStyle/>
          <a:p>
            <a:r>
              <a:rPr lang="en-US" dirty="0" err="1" smtClean="0"/>
              <a:t>Chuỗi</a:t>
            </a:r>
            <a:r>
              <a:rPr lang="en-US" dirty="0" smtClean="0"/>
              <a:t> </a:t>
            </a:r>
            <a:r>
              <a:rPr lang="en-US" dirty="0" err="1" smtClean="0"/>
              <a:t>là</a:t>
            </a:r>
            <a:r>
              <a:rPr lang="en-US" dirty="0" smtClean="0"/>
              <a:t> </a:t>
            </a:r>
            <a:r>
              <a:rPr lang="en-US" dirty="0" err="1" smtClean="0"/>
              <a:t>thành</a:t>
            </a:r>
            <a:r>
              <a:rPr lang="en-US" dirty="0" smtClean="0"/>
              <a:t> </a:t>
            </a:r>
            <a:r>
              <a:rPr lang="en-US" dirty="0" err="1" smtClean="0"/>
              <a:t>phần</a:t>
            </a:r>
            <a:r>
              <a:rPr lang="en-US" dirty="0" smtClean="0"/>
              <a:t> </a:t>
            </a:r>
            <a:r>
              <a:rPr lang="en-US" dirty="0" err="1" smtClean="0"/>
              <a:t>đuợc</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nhiều</a:t>
            </a:r>
            <a:r>
              <a:rPr lang="en-US" dirty="0" smtClean="0"/>
              <a:t> </a:t>
            </a:r>
            <a:r>
              <a:rPr lang="en-US" dirty="0" err="1" smtClean="0"/>
              <a:t>trong</a:t>
            </a:r>
            <a:r>
              <a:rPr lang="en-US" dirty="0" smtClean="0"/>
              <a:t> </a:t>
            </a:r>
            <a:r>
              <a:rPr lang="en-US" dirty="0" err="1" smtClean="0"/>
              <a:t>các</a:t>
            </a:r>
            <a:r>
              <a:rPr lang="en-US" dirty="0" smtClean="0"/>
              <a:t> </a:t>
            </a:r>
            <a:r>
              <a:rPr lang="en-US" dirty="0" err="1" smtClean="0"/>
              <a:t>trang</a:t>
            </a:r>
            <a:r>
              <a:rPr lang="en-US" dirty="0" smtClean="0"/>
              <a:t> web.</a:t>
            </a:r>
          </a:p>
          <a:p>
            <a:r>
              <a:rPr lang="en-US" dirty="0" err="1" smtClean="0"/>
              <a:t>Php</a:t>
            </a:r>
            <a:r>
              <a:rPr lang="en-US" dirty="0" smtClean="0"/>
              <a:t> </a:t>
            </a:r>
            <a:r>
              <a:rPr lang="en-US" dirty="0" err="1" smtClean="0"/>
              <a:t>cung</a:t>
            </a:r>
            <a:r>
              <a:rPr lang="en-US" dirty="0" smtClean="0"/>
              <a:t> </a:t>
            </a:r>
            <a:r>
              <a:rPr lang="en-US" dirty="0" err="1" smtClean="0"/>
              <a:t>cấp</a:t>
            </a:r>
            <a:r>
              <a:rPr lang="en-US" dirty="0" smtClean="0"/>
              <a:t> </a:t>
            </a:r>
            <a:r>
              <a:rPr lang="en-US" dirty="0" err="1" smtClean="0"/>
              <a:t>lượng</a:t>
            </a:r>
            <a:r>
              <a:rPr lang="en-US" dirty="0" smtClean="0"/>
              <a:t> </a:t>
            </a:r>
            <a:r>
              <a:rPr lang="en-US" dirty="0" err="1" smtClean="0"/>
              <a:t>lớn</a:t>
            </a:r>
            <a:r>
              <a:rPr lang="en-US" dirty="0" smtClean="0"/>
              <a:t> </a:t>
            </a:r>
            <a:r>
              <a:rPr lang="en-US" dirty="0" err="1" smtClean="0"/>
              <a:t>các</a:t>
            </a:r>
            <a:r>
              <a:rPr lang="en-US" dirty="0" smtClean="0"/>
              <a:t> </a:t>
            </a:r>
            <a:r>
              <a:rPr lang="en-US" dirty="0" err="1" smtClean="0"/>
              <a:t>hàm</a:t>
            </a:r>
            <a:r>
              <a:rPr lang="en-US" dirty="0" smtClean="0"/>
              <a:t> </a:t>
            </a:r>
            <a:r>
              <a:rPr lang="en-US" dirty="0" err="1" smtClean="0"/>
              <a:t>quan</a:t>
            </a:r>
            <a:r>
              <a:rPr lang="en-US" dirty="0" smtClean="0"/>
              <a:t> </a:t>
            </a:r>
            <a:r>
              <a:rPr lang="en-US" dirty="0" err="1" smtClean="0"/>
              <a:t>trọng</a:t>
            </a:r>
            <a:r>
              <a:rPr lang="en-US" dirty="0" smtClean="0"/>
              <a:t> </a:t>
            </a:r>
            <a:r>
              <a:rPr lang="en-US" dirty="0" err="1" smtClean="0"/>
              <a:t>liên</a:t>
            </a:r>
            <a:r>
              <a:rPr lang="en-US" dirty="0" smtClean="0"/>
              <a:t> </a:t>
            </a:r>
            <a:r>
              <a:rPr lang="en-US" dirty="0" err="1" smtClean="0"/>
              <a:t>quan</a:t>
            </a:r>
            <a:r>
              <a:rPr lang="en-US" dirty="0" smtClean="0"/>
              <a:t> </a:t>
            </a:r>
            <a:r>
              <a:rPr lang="en-US" dirty="0" err="1" smtClean="0"/>
              <a:t>tới</a:t>
            </a:r>
            <a:r>
              <a:rPr lang="en-US" dirty="0" smtClean="0"/>
              <a:t> </a:t>
            </a:r>
            <a:r>
              <a:rPr lang="en-US" dirty="0" err="1" smtClean="0"/>
              <a:t>chuỗi</a:t>
            </a:r>
            <a:r>
              <a:rPr lang="en-US" dirty="0" smtClean="0"/>
              <a:t>.</a:t>
            </a:r>
          </a:p>
          <a:p>
            <a:r>
              <a:rPr lang="en-US" dirty="0" err="1" smtClean="0"/>
              <a:t>Để</a:t>
            </a:r>
            <a:r>
              <a:rPr lang="en-US" dirty="0" smtClean="0"/>
              <a:t> </a:t>
            </a:r>
            <a:r>
              <a:rPr lang="en-US" dirty="0" err="1" smtClean="0"/>
              <a:t>xử</a:t>
            </a:r>
            <a:r>
              <a:rPr lang="en-US" dirty="0" smtClean="0"/>
              <a:t> </a:t>
            </a:r>
            <a:r>
              <a:rPr lang="en-US" dirty="0" err="1" smtClean="0"/>
              <a:t>lý</a:t>
            </a:r>
            <a:r>
              <a:rPr lang="en-US" dirty="0" smtClean="0"/>
              <a:t> </a:t>
            </a:r>
            <a:r>
              <a:rPr lang="en-US" dirty="0" err="1" smtClean="0"/>
              <a:t>chuỗi</a:t>
            </a:r>
            <a:r>
              <a:rPr lang="en-US" dirty="0" smtClean="0"/>
              <a:t>, ta </a:t>
            </a:r>
            <a:r>
              <a:rPr lang="en-US" dirty="0" err="1" smtClean="0"/>
              <a:t>sử</a:t>
            </a:r>
            <a:r>
              <a:rPr lang="en-US" dirty="0" smtClean="0"/>
              <a:t> </a:t>
            </a:r>
            <a:r>
              <a:rPr lang="en-US" dirty="0" err="1" smtClean="0"/>
              <a:t>dụng</a:t>
            </a:r>
            <a:r>
              <a:rPr lang="en-US" dirty="0" smtClean="0"/>
              <a:t> </a:t>
            </a:r>
            <a:r>
              <a:rPr lang="en-US" dirty="0" err="1" smtClean="0"/>
              <a:t>các</a:t>
            </a:r>
            <a:r>
              <a:rPr lang="en-US" dirty="0" smtClean="0"/>
              <a:t> </a:t>
            </a:r>
            <a:r>
              <a:rPr lang="en-US" dirty="0" err="1" smtClean="0"/>
              <a:t>hàm</a:t>
            </a:r>
            <a:r>
              <a:rPr lang="en-US" dirty="0" smtClean="0"/>
              <a:t> </a:t>
            </a:r>
            <a:r>
              <a:rPr lang="en-US" dirty="0" err="1" smtClean="0"/>
              <a:t>chuỗi</a:t>
            </a:r>
            <a:r>
              <a:rPr lang="en-US" dirty="0" smtClean="0"/>
              <a:t> </a:t>
            </a:r>
            <a:r>
              <a:rPr lang="en-US" dirty="0" err="1" smtClean="0"/>
              <a:t>thông</a:t>
            </a:r>
            <a:r>
              <a:rPr lang="en-US" dirty="0" smtClean="0"/>
              <a:t> </a:t>
            </a:r>
            <a:r>
              <a:rPr lang="en-US" dirty="0" err="1" smtClean="0"/>
              <a:t>thường</a:t>
            </a:r>
            <a:r>
              <a:rPr lang="en-US" dirty="0" smtClean="0"/>
              <a:t> </a:t>
            </a:r>
            <a:r>
              <a:rPr lang="en-US" dirty="0" err="1" smtClean="0"/>
              <a:t>hoặc</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các</a:t>
            </a:r>
            <a:r>
              <a:rPr lang="en-US" dirty="0" smtClean="0"/>
              <a:t> </a:t>
            </a:r>
            <a:r>
              <a:rPr lang="en-US" dirty="0" err="1" smtClean="0"/>
              <a:t>biểu</a:t>
            </a:r>
            <a:r>
              <a:rPr lang="en-US" dirty="0" smtClean="0"/>
              <a:t> </a:t>
            </a:r>
            <a:r>
              <a:rPr lang="en-US" dirty="0" err="1" smtClean="0"/>
              <a:t>thức</a:t>
            </a:r>
            <a:r>
              <a:rPr lang="en-US" dirty="0" smtClean="0"/>
              <a:t> </a:t>
            </a:r>
            <a:r>
              <a:rPr lang="en-US" dirty="0" err="1" smtClean="0"/>
              <a:t>chính</a:t>
            </a:r>
            <a:r>
              <a:rPr lang="en-US" dirty="0" smtClean="0"/>
              <a:t> </a:t>
            </a:r>
            <a:r>
              <a:rPr lang="en-US" dirty="0" err="1" smtClean="0"/>
              <a:t>quy</a:t>
            </a:r>
            <a:r>
              <a:rPr lang="en-US" dirty="0" smtClean="0"/>
              <a:t>.</a:t>
            </a:r>
          </a:p>
          <a:p>
            <a:r>
              <a:rPr lang="en-US" dirty="0" err="1" smtClean="0"/>
              <a:t>Nêu</a:t>
            </a:r>
            <a:r>
              <a:rPr lang="en-US" dirty="0" smtClean="0"/>
              <a:t> </a:t>
            </a:r>
            <a:r>
              <a:rPr lang="en-US" dirty="0" err="1" smtClean="0"/>
              <a:t>ưu</a:t>
            </a:r>
            <a:r>
              <a:rPr lang="en-US" dirty="0" smtClean="0"/>
              <a:t> </a:t>
            </a:r>
            <a:r>
              <a:rPr lang="en-US" dirty="0" err="1" smtClean="0"/>
              <a:t>tiên</a:t>
            </a:r>
            <a:r>
              <a:rPr lang="en-US" dirty="0" smtClean="0"/>
              <a:t> </a:t>
            </a:r>
            <a:r>
              <a:rPr lang="en-US" dirty="0" err="1" smtClean="0"/>
              <a:t>các</a:t>
            </a:r>
            <a:r>
              <a:rPr lang="en-US" dirty="0" smtClean="0"/>
              <a:t> </a:t>
            </a:r>
            <a:r>
              <a:rPr lang="en-US" dirty="0" err="1" smtClean="0"/>
              <a:t>hàm</a:t>
            </a:r>
            <a:r>
              <a:rPr lang="en-US" dirty="0" smtClean="0"/>
              <a:t> </a:t>
            </a:r>
            <a:r>
              <a:rPr lang="en-US" dirty="0" err="1" smtClean="0"/>
              <a:t>xử</a:t>
            </a:r>
            <a:r>
              <a:rPr lang="en-US" dirty="0" smtClean="0"/>
              <a:t> </a:t>
            </a:r>
            <a:r>
              <a:rPr lang="en-US" dirty="0" err="1" smtClean="0"/>
              <a:t>lý</a:t>
            </a:r>
            <a:r>
              <a:rPr lang="en-US" dirty="0" smtClean="0"/>
              <a:t> </a:t>
            </a:r>
            <a:r>
              <a:rPr lang="en-US" dirty="0" err="1" smtClean="0"/>
              <a:t>chuỗi</a:t>
            </a:r>
            <a:r>
              <a:rPr lang="en-US" dirty="0" smtClean="0"/>
              <a:t> </a:t>
            </a:r>
            <a:r>
              <a:rPr lang="en-US" dirty="0" err="1" smtClean="0"/>
              <a:t>thông</a:t>
            </a:r>
            <a:r>
              <a:rPr lang="en-US" dirty="0" smtClean="0"/>
              <a:t> </a:t>
            </a:r>
            <a:r>
              <a:rPr lang="en-US" dirty="0" err="1" smtClean="0"/>
              <a:t>thường</a:t>
            </a:r>
            <a:r>
              <a:rPr lang="en-US" dirty="0" smtClean="0"/>
              <a:t> </a:t>
            </a:r>
            <a:r>
              <a:rPr lang="en-US" dirty="0" err="1" smtClean="0"/>
              <a:t>vì</a:t>
            </a:r>
            <a:r>
              <a:rPr lang="en-US" dirty="0" smtClean="0"/>
              <a:t> </a:t>
            </a:r>
            <a:r>
              <a:rPr lang="en-US" dirty="0" err="1" smtClean="0"/>
              <a:t>tốc</a:t>
            </a:r>
            <a:r>
              <a:rPr lang="en-US" dirty="0" smtClean="0"/>
              <a:t> </a:t>
            </a:r>
            <a:r>
              <a:rPr lang="en-US" dirty="0" err="1" smtClean="0"/>
              <a:t>độ</a:t>
            </a:r>
            <a:r>
              <a:rPr lang="en-US" dirty="0" smtClean="0"/>
              <a:t> </a:t>
            </a:r>
            <a:r>
              <a:rPr lang="en-US" dirty="0" err="1" smtClean="0"/>
              <a:t>xử</a:t>
            </a:r>
            <a:r>
              <a:rPr lang="en-US" dirty="0" smtClean="0"/>
              <a:t> </a:t>
            </a:r>
            <a:r>
              <a:rPr lang="en-US" dirty="0" err="1" smtClean="0"/>
              <a:t>lý</a:t>
            </a:r>
            <a:r>
              <a:rPr lang="en-US" dirty="0" smtClean="0"/>
              <a:t> </a:t>
            </a:r>
            <a:r>
              <a:rPr lang="en-US" dirty="0" err="1" smtClean="0"/>
              <a:t>nhanh</a:t>
            </a:r>
            <a:r>
              <a:rPr lang="en-US" dirty="0" smtClean="0"/>
              <a:t> </a:t>
            </a:r>
            <a:r>
              <a:rPr lang="en-US" dirty="0" err="1" smtClean="0"/>
              <a:t>hơn</a:t>
            </a:r>
            <a:r>
              <a:rPr lang="en-US" dirty="0" smtClean="0"/>
              <a:t>.</a:t>
            </a:r>
            <a:endParaRPr lang="en-US" dirty="0"/>
          </a:p>
        </p:txBody>
      </p:sp>
    </p:spTree>
    <p:extLst>
      <p:ext uri="{BB962C8B-B14F-4D97-AF65-F5344CB8AC3E}">
        <p14:creationId xmlns:p14="http://schemas.microsoft.com/office/powerpoint/2010/main" val="16093974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4" name="TextBox 3"/>
          <p:cNvSpPr txBox="1"/>
          <p:nvPr/>
        </p:nvSpPr>
        <p:spPr>
          <a:xfrm>
            <a:off x="323528" y="1628800"/>
            <a:ext cx="8136904" cy="3754874"/>
          </a:xfrm>
          <a:prstGeom prst="rect">
            <a:avLst/>
          </a:prstGeom>
          <a:noFill/>
          <a:ln>
            <a:solidFill>
              <a:schemeClr val="accent1"/>
            </a:solidFill>
          </a:ln>
        </p:spPr>
        <p:txBody>
          <a:bodyPr wrap="square" rtlCol="0">
            <a:spAutoFit/>
          </a:bodyPr>
          <a:lstStyle/>
          <a:p>
            <a:pPr lvl="1"/>
            <a:r>
              <a:rPr lang="en-US" sz="2200" dirty="0">
                <a:latin typeface="Arial" pitchFamily="34" charset="0"/>
                <a:cs typeface="Arial" pitchFamily="34" charset="0"/>
              </a:rPr>
              <a:t>&lt;?</a:t>
            </a:r>
            <a:r>
              <a:rPr lang="en-US" sz="2200" dirty="0" err="1">
                <a:latin typeface="Arial" pitchFamily="34" charset="0"/>
                <a:cs typeface="Arial" pitchFamily="34" charset="0"/>
              </a:rPr>
              <a:t>php</a:t>
            </a:r>
            <a:endParaRPr lang="en-US" sz="2200" dirty="0">
              <a:latin typeface="Arial" pitchFamily="34" charset="0"/>
              <a:cs typeface="Arial" pitchFamily="34" charset="0"/>
            </a:endParaRPr>
          </a:p>
          <a:p>
            <a:pPr lvl="1"/>
            <a:r>
              <a:rPr lang="en-US" sz="2200" dirty="0">
                <a:latin typeface="Arial" pitchFamily="34" charset="0"/>
                <a:cs typeface="Arial" pitchFamily="34" charset="0"/>
              </a:rPr>
              <a:t>$a=" function </a:t>
            </a:r>
            <a:r>
              <a:rPr lang="en-US" sz="2200" dirty="0" err="1">
                <a:latin typeface="Arial" pitchFamily="34" charset="0"/>
                <a:cs typeface="Arial" pitchFamily="34" charset="0"/>
              </a:rPr>
              <a:t>rtrim</a:t>
            </a:r>
            <a:r>
              <a:rPr lang="en-US" sz="2200" dirty="0">
                <a:latin typeface="Arial" pitchFamily="34" charset="0"/>
                <a:cs typeface="Arial" pitchFamily="34" charset="0"/>
              </a:rPr>
              <a:t>  ";</a:t>
            </a:r>
          </a:p>
          <a:p>
            <a:pPr lvl="1"/>
            <a:r>
              <a:rPr lang="en-US" sz="2200" dirty="0">
                <a:latin typeface="Arial" pitchFamily="34" charset="0"/>
                <a:cs typeface="Arial" pitchFamily="34" charset="0"/>
              </a:rPr>
              <a:t>$b=" function </a:t>
            </a:r>
            <a:r>
              <a:rPr lang="en-US" sz="2200" dirty="0" err="1">
                <a:latin typeface="Arial" pitchFamily="34" charset="0"/>
                <a:cs typeface="Arial" pitchFamily="34" charset="0"/>
              </a:rPr>
              <a:t>rtrim</a:t>
            </a:r>
            <a:r>
              <a:rPr lang="en-US" sz="2200" dirty="0">
                <a:latin typeface="Arial" pitchFamily="34" charset="0"/>
                <a:cs typeface="Arial" pitchFamily="34" charset="0"/>
              </a:rPr>
              <a:t>***";</a:t>
            </a:r>
          </a:p>
          <a:p>
            <a:pPr lvl="1"/>
            <a:r>
              <a:rPr lang="en-US" sz="2200" dirty="0">
                <a:latin typeface="Arial" pitchFamily="34" charset="0"/>
                <a:cs typeface="Arial" pitchFamily="34" charset="0"/>
              </a:rPr>
              <a:t>$s1 = </a:t>
            </a:r>
            <a:r>
              <a:rPr lang="en-US" sz="2200" dirty="0" err="1">
                <a:latin typeface="Arial" pitchFamily="34" charset="0"/>
                <a:cs typeface="Arial" pitchFamily="34" charset="0"/>
              </a:rPr>
              <a:t>rtrim</a:t>
            </a:r>
            <a:r>
              <a:rPr lang="en-US" sz="2200" dirty="0">
                <a:latin typeface="Arial" pitchFamily="34" charset="0"/>
                <a:cs typeface="Arial" pitchFamily="34" charset="0"/>
              </a:rPr>
              <a:t>($a);</a:t>
            </a:r>
          </a:p>
          <a:p>
            <a:pPr lvl="1"/>
            <a:r>
              <a:rPr lang="en-US" sz="2200" dirty="0">
                <a:latin typeface="Arial" pitchFamily="34" charset="0"/>
                <a:cs typeface="Arial" pitchFamily="34" charset="0"/>
              </a:rPr>
              <a:t>$s2 = </a:t>
            </a:r>
            <a:r>
              <a:rPr lang="en-US" sz="2200" dirty="0" err="1">
                <a:latin typeface="Arial" pitchFamily="34" charset="0"/>
                <a:cs typeface="Arial" pitchFamily="34" charset="0"/>
              </a:rPr>
              <a:t>rtrim</a:t>
            </a:r>
            <a:r>
              <a:rPr lang="en-US" sz="2200" dirty="0">
                <a:latin typeface="Arial" pitchFamily="34" charset="0"/>
                <a:cs typeface="Arial" pitchFamily="34" charset="0"/>
              </a:rPr>
              <a:t>($b, "*");</a:t>
            </a:r>
          </a:p>
          <a:p>
            <a:pPr lvl="1"/>
            <a:r>
              <a:rPr lang="en-US" sz="2200" dirty="0">
                <a:latin typeface="Arial" pitchFamily="34" charset="0"/>
                <a:cs typeface="Arial" pitchFamily="34" charset="0"/>
              </a:rPr>
              <a:t>$s3 = trim($a);</a:t>
            </a:r>
          </a:p>
          <a:p>
            <a:pPr lvl="1"/>
            <a:r>
              <a:rPr lang="en-US" sz="2200" dirty="0">
                <a:latin typeface="Arial" pitchFamily="34" charset="0"/>
                <a:cs typeface="Arial" pitchFamily="34" charset="0"/>
              </a:rPr>
              <a:t>echo $a ."(". </a:t>
            </a:r>
            <a:r>
              <a:rPr lang="en-US" sz="2200" dirty="0" err="1">
                <a:latin typeface="Arial" pitchFamily="34" charset="0"/>
                <a:cs typeface="Arial" pitchFamily="34" charset="0"/>
              </a:rPr>
              <a:t>strlen</a:t>
            </a:r>
            <a:r>
              <a:rPr lang="en-US" sz="2200" dirty="0">
                <a:latin typeface="Arial" pitchFamily="34" charset="0"/>
                <a:cs typeface="Arial" pitchFamily="34" charset="0"/>
              </a:rPr>
              <a:t>($a).")&lt;</a:t>
            </a:r>
            <a:r>
              <a:rPr lang="en-US" sz="2200" dirty="0" err="1">
                <a:latin typeface="Arial" pitchFamily="34" charset="0"/>
                <a:cs typeface="Arial" pitchFamily="34" charset="0"/>
              </a:rPr>
              <a:t>br</a:t>
            </a:r>
            <a:r>
              <a:rPr lang="en-US" sz="2200" dirty="0" smtClean="0">
                <a:latin typeface="Arial" pitchFamily="34" charset="0"/>
                <a:cs typeface="Arial" pitchFamily="34" charset="0"/>
              </a:rPr>
              <a:t>&gt;";	//</a:t>
            </a:r>
            <a:r>
              <a:rPr lang="en-US" sz="2200" dirty="0">
                <a:latin typeface="Arial" pitchFamily="34" charset="0"/>
                <a:cs typeface="Arial" pitchFamily="34" charset="0"/>
              </a:rPr>
              <a:t>function </a:t>
            </a:r>
            <a:r>
              <a:rPr lang="en-US" sz="2200" dirty="0" err="1">
                <a:latin typeface="Arial" pitchFamily="34" charset="0"/>
                <a:cs typeface="Arial" pitchFamily="34" charset="0"/>
              </a:rPr>
              <a:t>rtrim</a:t>
            </a:r>
            <a:r>
              <a:rPr lang="en-US" sz="2200" dirty="0">
                <a:latin typeface="Arial" pitchFamily="34" charset="0"/>
                <a:cs typeface="Arial" pitchFamily="34" charset="0"/>
              </a:rPr>
              <a:t> (17</a:t>
            </a:r>
            <a:r>
              <a:rPr lang="en-US" sz="2200" dirty="0" smtClean="0">
                <a:latin typeface="Arial" pitchFamily="34" charset="0"/>
                <a:cs typeface="Arial" pitchFamily="34" charset="0"/>
              </a:rPr>
              <a:t>)</a:t>
            </a:r>
            <a:endParaRPr lang="en-US" sz="2200" dirty="0">
              <a:latin typeface="Arial" pitchFamily="34" charset="0"/>
              <a:cs typeface="Arial" pitchFamily="34" charset="0"/>
            </a:endParaRPr>
          </a:p>
          <a:p>
            <a:pPr lvl="1"/>
            <a:r>
              <a:rPr lang="en-US" sz="2200" dirty="0">
                <a:latin typeface="Arial" pitchFamily="34" charset="0"/>
                <a:cs typeface="Arial" pitchFamily="34" charset="0"/>
              </a:rPr>
              <a:t>echo $s1 ."(". </a:t>
            </a:r>
            <a:r>
              <a:rPr lang="en-US" sz="2200" dirty="0" err="1">
                <a:latin typeface="Arial" pitchFamily="34" charset="0"/>
                <a:cs typeface="Arial" pitchFamily="34" charset="0"/>
              </a:rPr>
              <a:t>strlen</a:t>
            </a:r>
            <a:r>
              <a:rPr lang="en-US" sz="2200" dirty="0">
                <a:latin typeface="Arial" pitchFamily="34" charset="0"/>
                <a:cs typeface="Arial" pitchFamily="34" charset="0"/>
              </a:rPr>
              <a:t>($s1).") &lt;</a:t>
            </a:r>
            <a:r>
              <a:rPr lang="en-US" sz="2200" dirty="0" err="1">
                <a:latin typeface="Arial" pitchFamily="34" charset="0"/>
                <a:cs typeface="Arial" pitchFamily="34" charset="0"/>
              </a:rPr>
              <a:t>br</a:t>
            </a:r>
            <a:r>
              <a:rPr lang="en-US" sz="2200" dirty="0" smtClean="0">
                <a:latin typeface="Arial" pitchFamily="34" charset="0"/>
                <a:cs typeface="Arial" pitchFamily="34" charset="0"/>
              </a:rPr>
              <a:t>&gt;";	// </a:t>
            </a:r>
            <a:r>
              <a:rPr lang="en-US" sz="2200" dirty="0">
                <a:latin typeface="Arial" pitchFamily="34" charset="0"/>
                <a:cs typeface="Arial" pitchFamily="34" charset="0"/>
              </a:rPr>
              <a:t>function </a:t>
            </a:r>
            <a:r>
              <a:rPr lang="en-US" sz="2200" dirty="0" err="1">
                <a:latin typeface="Arial" pitchFamily="34" charset="0"/>
                <a:cs typeface="Arial" pitchFamily="34" charset="0"/>
              </a:rPr>
              <a:t>rtrim</a:t>
            </a:r>
            <a:r>
              <a:rPr lang="en-US" sz="2200" dirty="0">
                <a:latin typeface="Arial" pitchFamily="34" charset="0"/>
                <a:cs typeface="Arial" pitchFamily="34" charset="0"/>
              </a:rPr>
              <a:t>(15) </a:t>
            </a:r>
          </a:p>
          <a:p>
            <a:pPr lvl="1"/>
            <a:r>
              <a:rPr lang="en-US" sz="2200" dirty="0">
                <a:latin typeface="Arial" pitchFamily="34" charset="0"/>
                <a:cs typeface="Arial" pitchFamily="34" charset="0"/>
              </a:rPr>
              <a:t>echo $s2 ."(". </a:t>
            </a:r>
            <a:r>
              <a:rPr lang="en-US" sz="2200" dirty="0" err="1">
                <a:latin typeface="Arial" pitchFamily="34" charset="0"/>
                <a:cs typeface="Arial" pitchFamily="34" charset="0"/>
              </a:rPr>
              <a:t>strlen</a:t>
            </a:r>
            <a:r>
              <a:rPr lang="en-US" sz="2200" dirty="0">
                <a:latin typeface="Arial" pitchFamily="34" charset="0"/>
                <a:cs typeface="Arial" pitchFamily="34" charset="0"/>
              </a:rPr>
              <a:t>($s2).") &lt;</a:t>
            </a:r>
            <a:r>
              <a:rPr lang="en-US" sz="2200" dirty="0" err="1">
                <a:latin typeface="Arial" pitchFamily="34" charset="0"/>
                <a:cs typeface="Arial" pitchFamily="34" charset="0"/>
              </a:rPr>
              <a:t>br</a:t>
            </a:r>
            <a:r>
              <a:rPr lang="en-US" sz="2200" dirty="0" smtClean="0">
                <a:latin typeface="Arial" pitchFamily="34" charset="0"/>
                <a:cs typeface="Arial" pitchFamily="34" charset="0"/>
              </a:rPr>
              <a:t>&gt;";	// </a:t>
            </a:r>
            <a:r>
              <a:rPr lang="en-US" sz="2200" dirty="0">
                <a:latin typeface="Arial" pitchFamily="34" charset="0"/>
                <a:cs typeface="Arial" pitchFamily="34" charset="0"/>
              </a:rPr>
              <a:t>function </a:t>
            </a:r>
            <a:r>
              <a:rPr lang="en-US" sz="2200" dirty="0" err="1">
                <a:latin typeface="Arial" pitchFamily="34" charset="0"/>
                <a:cs typeface="Arial" pitchFamily="34" charset="0"/>
              </a:rPr>
              <a:t>rtrim</a:t>
            </a:r>
            <a:r>
              <a:rPr lang="en-US" sz="2200" dirty="0">
                <a:latin typeface="Arial" pitchFamily="34" charset="0"/>
                <a:cs typeface="Arial" pitchFamily="34" charset="0"/>
              </a:rPr>
              <a:t>(15) </a:t>
            </a:r>
          </a:p>
          <a:p>
            <a:pPr lvl="1"/>
            <a:r>
              <a:rPr lang="en-US" sz="2200" dirty="0">
                <a:latin typeface="Arial" pitchFamily="34" charset="0"/>
                <a:cs typeface="Arial" pitchFamily="34" charset="0"/>
              </a:rPr>
              <a:t>echo $s3 ."(". </a:t>
            </a:r>
            <a:r>
              <a:rPr lang="en-US" sz="2200" dirty="0" err="1">
                <a:latin typeface="Arial" pitchFamily="34" charset="0"/>
                <a:cs typeface="Arial" pitchFamily="34" charset="0"/>
              </a:rPr>
              <a:t>strlen</a:t>
            </a:r>
            <a:r>
              <a:rPr lang="en-US" sz="2200" dirty="0">
                <a:latin typeface="Arial" pitchFamily="34" charset="0"/>
                <a:cs typeface="Arial" pitchFamily="34" charset="0"/>
              </a:rPr>
              <a:t>($s3</a:t>
            </a:r>
            <a:r>
              <a:rPr lang="en-US" sz="2200" dirty="0" smtClean="0">
                <a:latin typeface="Arial" pitchFamily="34" charset="0"/>
                <a:cs typeface="Arial" pitchFamily="34" charset="0"/>
              </a:rPr>
              <a:t>).")";	//</a:t>
            </a:r>
            <a:r>
              <a:rPr lang="en-US" sz="2200" dirty="0">
                <a:latin typeface="Arial" pitchFamily="34" charset="0"/>
                <a:cs typeface="Arial" pitchFamily="34" charset="0"/>
              </a:rPr>
              <a:t>function </a:t>
            </a:r>
            <a:r>
              <a:rPr lang="en-US" sz="2200" dirty="0" err="1">
                <a:latin typeface="Arial" pitchFamily="34" charset="0"/>
                <a:cs typeface="Arial" pitchFamily="34" charset="0"/>
              </a:rPr>
              <a:t>rtrim</a:t>
            </a:r>
            <a:r>
              <a:rPr lang="en-US" sz="2200" dirty="0">
                <a:latin typeface="Arial" pitchFamily="34" charset="0"/>
                <a:cs typeface="Arial" pitchFamily="34" charset="0"/>
              </a:rPr>
              <a:t>(14)</a:t>
            </a:r>
          </a:p>
          <a:p>
            <a:pPr lvl="1"/>
            <a:endParaRPr lang="en-US" dirty="0"/>
          </a:p>
        </p:txBody>
      </p:sp>
    </p:spTree>
    <p:extLst>
      <p:ext uri="{BB962C8B-B14F-4D97-AF65-F5344CB8AC3E}">
        <p14:creationId xmlns:p14="http://schemas.microsoft.com/office/powerpoint/2010/main" val="29855256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Những</a:t>
            </a:r>
            <a:r>
              <a:rPr lang="en-US" dirty="0" smtClean="0"/>
              <a:t> </a:t>
            </a:r>
            <a:r>
              <a:rPr lang="en-US" dirty="0" err="1" smtClean="0"/>
              <a:t>hàm</a:t>
            </a:r>
            <a:r>
              <a:rPr lang="en-US" dirty="0" smtClean="0"/>
              <a:t> </a:t>
            </a:r>
            <a:r>
              <a:rPr lang="en-US" dirty="0" err="1" smtClean="0"/>
              <a:t>xử</a:t>
            </a:r>
            <a:r>
              <a:rPr lang="en-US" dirty="0" smtClean="0"/>
              <a:t> </a:t>
            </a:r>
            <a:r>
              <a:rPr lang="en-US" dirty="0" err="1" smtClean="0"/>
              <a:t>lý</a:t>
            </a:r>
            <a:r>
              <a:rPr lang="en-US" dirty="0" smtClean="0"/>
              <a:t> </a:t>
            </a:r>
            <a:r>
              <a:rPr lang="en-US" dirty="0" err="1" smtClean="0"/>
              <a:t>chuỗi</a:t>
            </a:r>
            <a:endParaRPr lang="en-US" dirty="0"/>
          </a:p>
        </p:txBody>
      </p:sp>
      <p:sp>
        <p:nvSpPr>
          <p:cNvPr id="3" name="Content Placeholder 2"/>
          <p:cNvSpPr>
            <a:spLocks noGrp="1"/>
          </p:cNvSpPr>
          <p:nvPr>
            <p:ph idx="1"/>
          </p:nvPr>
        </p:nvSpPr>
        <p:spPr>
          <a:xfrm>
            <a:off x="179512" y="1268760"/>
            <a:ext cx="8507288" cy="5832648"/>
          </a:xfrm>
        </p:spPr>
        <p:txBody>
          <a:bodyPr>
            <a:normAutofit fontScale="92500" lnSpcReduction="10000"/>
          </a:bodyPr>
          <a:lstStyle/>
          <a:p>
            <a:r>
              <a:rPr lang="en-US" dirty="0" err="1" smtClean="0"/>
              <a:t>addslashes</a:t>
            </a:r>
            <a:r>
              <a:rPr lang="en-US" dirty="0" smtClean="0"/>
              <a:t> — </a:t>
            </a:r>
            <a:r>
              <a:rPr lang="en-US" dirty="0" err="1" smtClean="0"/>
              <a:t>Thêm</a:t>
            </a:r>
            <a:r>
              <a:rPr lang="en-US" dirty="0" smtClean="0"/>
              <a:t> </a:t>
            </a:r>
            <a:r>
              <a:rPr lang="en-US" dirty="0" err="1" smtClean="0"/>
              <a:t>ký</a:t>
            </a:r>
            <a:r>
              <a:rPr lang="en-US" dirty="0" smtClean="0"/>
              <a:t> </a:t>
            </a:r>
            <a:r>
              <a:rPr lang="en-US" dirty="0" err="1" smtClean="0"/>
              <a:t>tự</a:t>
            </a:r>
            <a:r>
              <a:rPr lang="en-US" dirty="0" smtClean="0"/>
              <a:t> </a:t>
            </a:r>
            <a:r>
              <a:rPr lang="en-US" dirty="0"/>
              <a:t>backslash </a:t>
            </a:r>
            <a:r>
              <a:rPr lang="en-US" dirty="0" smtClean="0"/>
              <a:t> (\) </a:t>
            </a:r>
            <a:r>
              <a:rPr lang="en-US" dirty="0" err="1" smtClean="0"/>
              <a:t>vào</a:t>
            </a:r>
            <a:r>
              <a:rPr lang="en-US" dirty="0" smtClean="0"/>
              <a:t> </a:t>
            </a:r>
            <a:r>
              <a:rPr lang="en-US" dirty="0" err="1" smtClean="0"/>
              <a:t>trước</a:t>
            </a:r>
            <a:r>
              <a:rPr lang="en-US" dirty="0" smtClean="0"/>
              <a:t> </a:t>
            </a:r>
            <a:r>
              <a:rPr lang="en-US" dirty="0" err="1" smtClean="0"/>
              <a:t>ký</a:t>
            </a:r>
            <a:r>
              <a:rPr lang="en-US" dirty="0" smtClean="0"/>
              <a:t> </a:t>
            </a:r>
            <a:r>
              <a:rPr lang="en-US" dirty="0" err="1" smtClean="0"/>
              <a:t>tự</a:t>
            </a:r>
            <a:r>
              <a:rPr lang="en-US" dirty="0" smtClean="0"/>
              <a:t> </a:t>
            </a:r>
            <a:r>
              <a:rPr lang="en-US" dirty="0" err="1" smtClean="0"/>
              <a:t>đặc</a:t>
            </a:r>
            <a:r>
              <a:rPr lang="en-US" dirty="0" smtClean="0"/>
              <a:t> </a:t>
            </a:r>
            <a:r>
              <a:rPr lang="en-US" dirty="0" err="1" smtClean="0"/>
              <a:t>biệt</a:t>
            </a:r>
            <a:r>
              <a:rPr lang="en-US" dirty="0" smtClean="0"/>
              <a:t> (</a:t>
            </a:r>
            <a:r>
              <a:rPr lang="en-US" dirty="0" err="1" smtClean="0"/>
              <a:t>nháy</a:t>
            </a:r>
            <a:r>
              <a:rPr lang="en-US" dirty="0" smtClean="0"/>
              <a:t> </a:t>
            </a:r>
            <a:r>
              <a:rPr lang="en-US" dirty="0" err="1" smtClean="0"/>
              <a:t>đơn</a:t>
            </a:r>
            <a:r>
              <a:rPr lang="en-US" dirty="0" smtClean="0"/>
              <a:t>, </a:t>
            </a:r>
            <a:r>
              <a:rPr lang="en-US" dirty="0" err="1" smtClean="0"/>
              <a:t>nháy</a:t>
            </a:r>
            <a:r>
              <a:rPr lang="en-US" dirty="0" smtClean="0"/>
              <a:t> </a:t>
            </a:r>
            <a:r>
              <a:rPr lang="en-US" dirty="0" err="1" smtClean="0"/>
              <a:t>kép</a:t>
            </a:r>
            <a:r>
              <a:rPr lang="en-US" dirty="0" smtClean="0"/>
              <a:t>, </a:t>
            </a:r>
            <a:r>
              <a:rPr lang="en-US" dirty="0" err="1" smtClean="0"/>
              <a:t>ký</a:t>
            </a:r>
            <a:r>
              <a:rPr lang="en-US" dirty="0" smtClean="0"/>
              <a:t> </a:t>
            </a:r>
            <a:r>
              <a:rPr lang="en-US" dirty="0" err="1" smtClean="0"/>
              <a:t>tự</a:t>
            </a:r>
            <a:r>
              <a:rPr lang="en-US" dirty="0" smtClean="0"/>
              <a:t> \) </a:t>
            </a:r>
            <a:r>
              <a:rPr lang="en-US" dirty="0" err="1" smtClean="0"/>
              <a:t>của</a:t>
            </a:r>
            <a:r>
              <a:rPr lang="en-US" dirty="0" smtClean="0"/>
              <a:t> </a:t>
            </a:r>
            <a:r>
              <a:rPr lang="en-US" dirty="0" err="1" smtClean="0"/>
              <a:t>chuỗi</a:t>
            </a:r>
            <a:r>
              <a:rPr lang="en-US" dirty="0" smtClean="0"/>
              <a:t>.</a:t>
            </a:r>
          </a:p>
          <a:p>
            <a:pPr lvl="1"/>
            <a:r>
              <a:rPr lang="en-US" dirty="0" err="1" smtClean="0"/>
              <a:t>Hàm</a:t>
            </a:r>
            <a:r>
              <a:rPr lang="en-US" dirty="0" smtClean="0"/>
              <a:t> </a:t>
            </a:r>
            <a:r>
              <a:rPr lang="en-US" dirty="0" err="1" smtClean="0"/>
              <a:t>này</a:t>
            </a:r>
            <a:r>
              <a:rPr lang="en-US" dirty="0" smtClean="0"/>
              <a:t> hay </a:t>
            </a:r>
            <a:r>
              <a:rPr lang="en-US" dirty="0" err="1" smtClean="0"/>
              <a:t>được</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khi</a:t>
            </a:r>
            <a:r>
              <a:rPr lang="en-US" dirty="0" smtClean="0"/>
              <a:t> </a:t>
            </a:r>
            <a:r>
              <a:rPr lang="en-US" dirty="0" err="1" smtClean="0"/>
              <a:t>viết</a:t>
            </a:r>
            <a:r>
              <a:rPr lang="en-US" dirty="0" smtClean="0"/>
              <a:t> </a:t>
            </a:r>
            <a:r>
              <a:rPr lang="en-US" dirty="0" err="1" smtClean="0"/>
              <a:t>truy</a:t>
            </a:r>
            <a:r>
              <a:rPr lang="en-US" dirty="0" smtClean="0"/>
              <a:t> </a:t>
            </a:r>
            <a:r>
              <a:rPr lang="en-US" dirty="0" err="1" smtClean="0"/>
              <a:t>vấn</a:t>
            </a:r>
            <a:r>
              <a:rPr lang="en-US" dirty="0" smtClean="0"/>
              <a:t> </a:t>
            </a:r>
            <a:r>
              <a:rPr lang="en-US" dirty="0" err="1" smtClean="0"/>
              <a:t>thêm</a:t>
            </a:r>
            <a:r>
              <a:rPr lang="en-US" dirty="0" smtClean="0"/>
              <a:t> </a:t>
            </a:r>
            <a:r>
              <a:rPr lang="en-US" dirty="0" err="1" smtClean="0"/>
              <a:t>vào</a:t>
            </a:r>
            <a:r>
              <a:rPr lang="en-US" dirty="0" smtClean="0"/>
              <a:t> </a:t>
            </a:r>
            <a:r>
              <a:rPr lang="en-US" dirty="0" err="1" smtClean="0"/>
              <a:t>trong</a:t>
            </a:r>
            <a:r>
              <a:rPr lang="en-US" dirty="0" smtClean="0"/>
              <a:t> </a:t>
            </a:r>
            <a:r>
              <a:rPr lang="en-US" dirty="0" err="1" smtClean="0"/>
              <a:t>csdl</a:t>
            </a:r>
            <a:r>
              <a:rPr lang="en-US" dirty="0" smtClean="0"/>
              <a:t>.</a:t>
            </a:r>
          </a:p>
          <a:p>
            <a:pPr lvl="1"/>
            <a:r>
              <a:rPr lang="en-US" dirty="0" err="1" smtClean="0"/>
              <a:t>Cú</a:t>
            </a:r>
            <a:r>
              <a:rPr lang="en-US" dirty="0" smtClean="0"/>
              <a:t> </a:t>
            </a:r>
            <a:r>
              <a:rPr lang="en-US" dirty="0" err="1" smtClean="0"/>
              <a:t>pháp</a:t>
            </a:r>
            <a:r>
              <a:rPr lang="en-US" dirty="0" smtClean="0"/>
              <a:t>: </a:t>
            </a:r>
            <a:r>
              <a:rPr lang="en-US" dirty="0" err="1"/>
              <a:t>addslashes</a:t>
            </a:r>
            <a:r>
              <a:rPr lang="en-US" dirty="0"/>
              <a:t>(</a:t>
            </a:r>
            <a:r>
              <a:rPr lang="en-US" i="1" dirty="0"/>
              <a:t>string</a:t>
            </a:r>
            <a:r>
              <a:rPr lang="en-US" dirty="0" smtClean="0"/>
              <a:t>): string: </a:t>
            </a:r>
            <a:r>
              <a:rPr lang="en-US" dirty="0" err="1" smtClean="0"/>
              <a:t>chuỗi</a:t>
            </a:r>
            <a:r>
              <a:rPr lang="en-US" dirty="0" smtClean="0"/>
              <a:t> ban </a:t>
            </a:r>
            <a:r>
              <a:rPr lang="en-US" dirty="0" err="1" smtClean="0"/>
              <a:t>đầu</a:t>
            </a:r>
            <a:r>
              <a:rPr lang="en-US" dirty="0" smtClean="0"/>
              <a:t>. </a:t>
            </a:r>
            <a:r>
              <a:rPr lang="en-US" dirty="0" err="1" smtClean="0"/>
              <a:t>Kết</a:t>
            </a:r>
            <a:r>
              <a:rPr lang="en-US" dirty="0" smtClean="0"/>
              <a:t> </a:t>
            </a:r>
            <a:r>
              <a:rPr lang="en-US" dirty="0" err="1" smtClean="0"/>
              <a:t>quả</a:t>
            </a:r>
            <a:r>
              <a:rPr lang="en-US" dirty="0" smtClean="0"/>
              <a:t> </a:t>
            </a:r>
            <a:r>
              <a:rPr lang="en-US" dirty="0" err="1" smtClean="0"/>
              <a:t>trả</a:t>
            </a:r>
            <a:r>
              <a:rPr lang="en-US" dirty="0" smtClean="0"/>
              <a:t> </a:t>
            </a:r>
            <a:r>
              <a:rPr lang="en-US" dirty="0" err="1" smtClean="0"/>
              <a:t>về</a:t>
            </a:r>
            <a:r>
              <a:rPr lang="en-US" dirty="0" smtClean="0"/>
              <a:t> </a:t>
            </a:r>
            <a:r>
              <a:rPr lang="en-US" dirty="0" err="1" smtClean="0"/>
              <a:t>chuỗi</a:t>
            </a:r>
            <a:r>
              <a:rPr lang="en-US" dirty="0" smtClean="0"/>
              <a:t> </a:t>
            </a:r>
            <a:r>
              <a:rPr lang="en-US" dirty="0" err="1" smtClean="0"/>
              <a:t>sau</a:t>
            </a:r>
            <a:r>
              <a:rPr lang="en-US" dirty="0" smtClean="0"/>
              <a:t> </a:t>
            </a:r>
            <a:r>
              <a:rPr lang="en-US" dirty="0" err="1" smtClean="0"/>
              <a:t>khi</a:t>
            </a:r>
            <a:r>
              <a:rPr lang="en-US" dirty="0" smtClean="0"/>
              <a:t> </a:t>
            </a:r>
            <a:r>
              <a:rPr lang="en-US" dirty="0" err="1" smtClean="0"/>
              <a:t>đã</a:t>
            </a:r>
            <a:r>
              <a:rPr lang="en-US" dirty="0" smtClean="0"/>
              <a:t> </a:t>
            </a:r>
            <a:r>
              <a:rPr lang="en-US" dirty="0" err="1" smtClean="0"/>
              <a:t>thêm</a:t>
            </a:r>
            <a:r>
              <a:rPr lang="en-US" dirty="0" smtClean="0"/>
              <a:t> </a:t>
            </a:r>
            <a:r>
              <a:rPr lang="en-US" dirty="0" err="1" smtClean="0"/>
              <a:t>ký</a:t>
            </a:r>
            <a:r>
              <a:rPr lang="en-US" dirty="0" smtClean="0"/>
              <a:t> </a:t>
            </a:r>
            <a:r>
              <a:rPr lang="en-US" dirty="0" err="1" smtClean="0"/>
              <a:t>tự</a:t>
            </a:r>
            <a:r>
              <a:rPr lang="en-US" dirty="0" smtClean="0"/>
              <a:t> (\).</a:t>
            </a:r>
          </a:p>
          <a:p>
            <a:pPr lvl="1" algn="just"/>
            <a:r>
              <a:rPr lang="en-US" dirty="0" err="1" smtClean="0"/>
              <a:t>Chú</a:t>
            </a:r>
            <a:r>
              <a:rPr lang="en-US" dirty="0" smtClean="0"/>
              <a:t> ý: </a:t>
            </a:r>
            <a:r>
              <a:rPr lang="en-US" dirty="0" err="1" smtClean="0"/>
              <a:t>Các</a:t>
            </a:r>
            <a:r>
              <a:rPr lang="en-US" dirty="0" smtClean="0"/>
              <a:t> </a:t>
            </a:r>
            <a:r>
              <a:rPr lang="en-US" dirty="0" err="1" smtClean="0"/>
              <a:t>dữ</a:t>
            </a:r>
            <a:r>
              <a:rPr lang="en-US" dirty="0" smtClean="0"/>
              <a:t> </a:t>
            </a:r>
            <a:r>
              <a:rPr lang="en-US" dirty="0" err="1" smtClean="0"/>
              <a:t>liệu</a:t>
            </a:r>
            <a:r>
              <a:rPr lang="en-US" dirty="0" smtClean="0"/>
              <a:t> </a:t>
            </a:r>
            <a:r>
              <a:rPr lang="en-US" dirty="0" err="1" smtClean="0"/>
              <a:t>gửi</a:t>
            </a:r>
            <a:r>
              <a:rPr lang="en-US" dirty="0" smtClean="0"/>
              <a:t> </a:t>
            </a:r>
            <a:r>
              <a:rPr lang="en-US" dirty="0" err="1" smtClean="0"/>
              <a:t>từ</a:t>
            </a:r>
            <a:r>
              <a:rPr lang="en-US" dirty="0" smtClean="0"/>
              <a:t> client: $_GET, $_POST, $_COOKIE: </a:t>
            </a:r>
            <a:r>
              <a:rPr lang="en-US" dirty="0" err="1" smtClean="0"/>
              <a:t>nếu</a:t>
            </a:r>
            <a:r>
              <a:rPr lang="en-US" dirty="0" smtClean="0"/>
              <a:t> </a:t>
            </a:r>
            <a:r>
              <a:rPr lang="en-US" dirty="0" err="1" smtClean="0"/>
              <a:t>thuộc</a:t>
            </a:r>
            <a:r>
              <a:rPr lang="en-US" dirty="0" smtClean="0"/>
              <a:t> </a:t>
            </a:r>
            <a:r>
              <a:rPr lang="en-US" dirty="0" err="1" smtClean="0"/>
              <a:t>tính</a:t>
            </a:r>
            <a:r>
              <a:rPr lang="en-US" dirty="0" smtClean="0"/>
              <a:t> </a:t>
            </a:r>
            <a:r>
              <a:rPr lang="en-US" dirty="0" err="1" smtClean="0"/>
              <a:t>get_magic_quotes_gpc</a:t>
            </a:r>
            <a:r>
              <a:rPr lang="en-US" dirty="0" smtClean="0"/>
              <a:t> </a:t>
            </a:r>
            <a:r>
              <a:rPr lang="en-US" dirty="0" err="1" smtClean="0"/>
              <a:t>trong</a:t>
            </a:r>
            <a:r>
              <a:rPr lang="en-US" dirty="0" smtClean="0"/>
              <a:t> file php.ini </a:t>
            </a:r>
            <a:r>
              <a:rPr lang="en-US" dirty="0" err="1" smtClean="0"/>
              <a:t>được</a:t>
            </a:r>
            <a:r>
              <a:rPr lang="en-US" dirty="0" smtClean="0"/>
              <a:t> </a:t>
            </a:r>
            <a:r>
              <a:rPr lang="en-US" dirty="0" err="1" smtClean="0"/>
              <a:t>thiết</a:t>
            </a:r>
            <a:r>
              <a:rPr lang="en-US" dirty="0" smtClean="0"/>
              <a:t> </a:t>
            </a:r>
            <a:r>
              <a:rPr lang="en-US" dirty="0" err="1" smtClean="0"/>
              <a:t>lập</a:t>
            </a:r>
            <a:r>
              <a:rPr lang="en-US" dirty="0" smtClean="0"/>
              <a:t> </a:t>
            </a:r>
            <a:r>
              <a:rPr lang="en-US" dirty="0" err="1" smtClean="0"/>
              <a:t>là</a:t>
            </a:r>
            <a:r>
              <a:rPr lang="en-US" dirty="0" smtClean="0"/>
              <a:t> 1 (</a:t>
            </a:r>
            <a:r>
              <a:rPr lang="en-US" dirty="0" err="1" smtClean="0"/>
              <a:t>mặc</a:t>
            </a:r>
            <a:r>
              <a:rPr lang="en-US" dirty="0" smtClean="0"/>
              <a:t> </a:t>
            </a:r>
            <a:r>
              <a:rPr lang="en-US" dirty="0" err="1" smtClean="0"/>
              <a:t>định</a:t>
            </a:r>
            <a:r>
              <a:rPr lang="en-US" dirty="0" smtClean="0"/>
              <a:t>), </a:t>
            </a:r>
            <a:r>
              <a:rPr lang="en-US" dirty="0" err="1" smtClean="0"/>
              <a:t>các</a:t>
            </a:r>
            <a:r>
              <a:rPr lang="en-US" dirty="0" smtClean="0"/>
              <a:t> </a:t>
            </a:r>
            <a:r>
              <a:rPr lang="en-US" dirty="0" err="1" smtClean="0"/>
              <a:t>giá</a:t>
            </a:r>
            <a:r>
              <a:rPr lang="en-US" dirty="0" smtClean="0"/>
              <a:t> </a:t>
            </a:r>
            <a:r>
              <a:rPr lang="en-US" dirty="0" err="1" smtClean="0"/>
              <a:t>trị</a:t>
            </a:r>
            <a:r>
              <a:rPr lang="en-US" dirty="0" smtClean="0"/>
              <a:t> </a:t>
            </a:r>
            <a:r>
              <a:rPr lang="en-US" dirty="0" err="1" smtClean="0"/>
              <a:t>trong</a:t>
            </a:r>
            <a:r>
              <a:rPr lang="en-US" dirty="0" smtClean="0"/>
              <a:t> </a:t>
            </a:r>
            <a:r>
              <a:rPr lang="en-US" dirty="0" err="1" smtClean="0"/>
              <a:t>các</a:t>
            </a:r>
            <a:r>
              <a:rPr lang="en-US" dirty="0" smtClean="0"/>
              <a:t> </a:t>
            </a:r>
            <a:r>
              <a:rPr lang="en-US" dirty="0" err="1" smtClean="0"/>
              <a:t>mảng</a:t>
            </a:r>
            <a:r>
              <a:rPr lang="en-US" dirty="0" smtClean="0"/>
              <a:t> </a:t>
            </a:r>
            <a:r>
              <a:rPr lang="en-US" dirty="0" err="1" smtClean="0"/>
              <a:t>này</a:t>
            </a:r>
            <a:r>
              <a:rPr lang="en-US" dirty="0" smtClean="0"/>
              <a:t> </a:t>
            </a:r>
            <a:r>
              <a:rPr lang="en-US" dirty="0" err="1" smtClean="0"/>
              <a:t>đã</a:t>
            </a:r>
            <a:r>
              <a:rPr lang="en-US" dirty="0" smtClean="0"/>
              <a:t> </a:t>
            </a:r>
            <a:r>
              <a:rPr lang="en-US" dirty="0" err="1" smtClean="0"/>
              <a:t>được</a:t>
            </a:r>
            <a:r>
              <a:rPr lang="en-US" dirty="0" smtClean="0"/>
              <a:t> </a:t>
            </a:r>
            <a:r>
              <a:rPr lang="en-US" dirty="0" err="1" smtClean="0"/>
              <a:t>xử</a:t>
            </a:r>
            <a:r>
              <a:rPr lang="en-US" dirty="0" smtClean="0"/>
              <a:t> </a:t>
            </a:r>
            <a:r>
              <a:rPr lang="en-US" dirty="0" err="1" smtClean="0"/>
              <a:t>lý</a:t>
            </a:r>
            <a:r>
              <a:rPr lang="en-US" dirty="0" smtClean="0"/>
              <a:t> qua </a:t>
            </a:r>
            <a:r>
              <a:rPr lang="en-US" dirty="0" err="1" smtClean="0"/>
              <a:t>hàm</a:t>
            </a:r>
            <a:r>
              <a:rPr lang="en-US" dirty="0" smtClean="0"/>
              <a:t> </a:t>
            </a:r>
            <a:r>
              <a:rPr lang="en-US" dirty="0" err="1" smtClean="0"/>
              <a:t>addslashes</a:t>
            </a:r>
            <a:r>
              <a:rPr lang="en-US" dirty="0" smtClean="0"/>
              <a:t>. Do </a:t>
            </a:r>
            <a:r>
              <a:rPr lang="en-US" dirty="0" err="1" smtClean="0"/>
              <a:t>vậy</a:t>
            </a:r>
            <a:r>
              <a:rPr lang="en-US" dirty="0" smtClean="0"/>
              <a:t>, </a:t>
            </a:r>
            <a:r>
              <a:rPr lang="en-US" dirty="0" err="1" smtClean="0"/>
              <a:t>cần</a:t>
            </a:r>
            <a:r>
              <a:rPr lang="en-US" dirty="0" smtClean="0"/>
              <a:t> </a:t>
            </a:r>
            <a:r>
              <a:rPr lang="en-US" dirty="0" err="1" smtClean="0"/>
              <a:t>kiểm</a:t>
            </a:r>
            <a:r>
              <a:rPr lang="en-US" dirty="0" smtClean="0"/>
              <a:t> </a:t>
            </a:r>
            <a:r>
              <a:rPr lang="en-US" dirty="0" err="1" smtClean="0"/>
              <a:t>tra</a:t>
            </a:r>
            <a:r>
              <a:rPr lang="en-US" dirty="0" smtClean="0"/>
              <a:t> </a:t>
            </a:r>
            <a:r>
              <a:rPr lang="en-US" dirty="0" err="1" smtClean="0"/>
              <a:t>bằng</a:t>
            </a:r>
            <a:r>
              <a:rPr lang="en-US" dirty="0" smtClean="0"/>
              <a:t> </a:t>
            </a:r>
            <a:r>
              <a:rPr lang="en-US" dirty="0" err="1" smtClean="0"/>
              <a:t>hàm</a:t>
            </a:r>
            <a:r>
              <a:rPr lang="en-US" dirty="0" smtClean="0"/>
              <a:t> </a:t>
            </a:r>
            <a:r>
              <a:rPr lang="en-US" dirty="0" err="1"/>
              <a:t>get_magic_quotes_gpc</a:t>
            </a:r>
            <a:r>
              <a:rPr lang="en-US" dirty="0" smtClean="0"/>
              <a:t>() </a:t>
            </a:r>
            <a:r>
              <a:rPr lang="en-US" dirty="0" err="1" smtClean="0"/>
              <a:t>trước</a:t>
            </a:r>
            <a:r>
              <a:rPr lang="en-US" dirty="0" smtClean="0"/>
              <a:t>  </a:t>
            </a:r>
            <a:r>
              <a:rPr lang="en-US" dirty="0" err="1" smtClean="0"/>
              <a:t>khi</a:t>
            </a:r>
            <a:r>
              <a:rPr lang="en-US" dirty="0" smtClean="0"/>
              <a:t> </a:t>
            </a:r>
            <a:r>
              <a:rPr lang="en-US" dirty="0" err="1" smtClean="0"/>
              <a:t>xử</a:t>
            </a:r>
            <a:r>
              <a:rPr lang="en-US" dirty="0" smtClean="0"/>
              <a:t> </a:t>
            </a:r>
            <a:r>
              <a:rPr lang="en-US" dirty="0" err="1" smtClean="0"/>
              <a:t>lý</a:t>
            </a:r>
            <a:r>
              <a:rPr lang="en-US" dirty="0" smtClean="0"/>
              <a:t> </a:t>
            </a:r>
            <a:r>
              <a:rPr lang="en-US" dirty="0" err="1" smtClean="0"/>
              <a:t>chuỗi</a:t>
            </a:r>
            <a:r>
              <a:rPr lang="en-US" dirty="0" smtClean="0"/>
              <a:t> </a:t>
            </a:r>
            <a:r>
              <a:rPr lang="en-US" dirty="0" err="1" smtClean="0"/>
              <a:t>để</a:t>
            </a:r>
            <a:r>
              <a:rPr lang="en-US" dirty="0" smtClean="0"/>
              <a:t> </a:t>
            </a:r>
            <a:r>
              <a:rPr lang="en-US" dirty="0" err="1" smtClean="0"/>
              <a:t>tránh</a:t>
            </a:r>
            <a:r>
              <a:rPr lang="en-US" dirty="0" smtClean="0"/>
              <a:t> </a:t>
            </a:r>
            <a:r>
              <a:rPr lang="en-US" dirty="0" err="1" smtClean="0"/>
              <a:t>thêm</a:t>
            </a:r>
            <a:r>
              <a:rPr lang="en-US" dirty="0" smtClean="0"/>
              <a:t> </a:t>
            </a:r>
            <a:r>
              <a:rPr lang="en-US" dirty="0" err="1" smtClean="0"/>
              <a:t>các</a:t>
            </a:r>
            <a:r>
              <a:rPr lang="en-US" dirty="0" smtClean="0"/>
              <a:t> </a:t>
            </a:r>
            <a:r>
              <a:rPr lang="en-US" dirty="0" err="1" smtClean="0"/>
              <a:t>ký</a:t>
            </a:r>
            <a:r>
              <a:rPr lang="en-US" dirty="0" smtClean="0"/>
              <a:t> </a:t>
            </a:r>
            <a:r>
              <a:rPr lang="en-US" dirty="0" err="1" smtClean="0"/>
              <a:t>hiệu</a:t>
            </a:r>
            <a:r>
              <a:rPr lang="en-US" dirty="0" smtClean="0"/>
              <a:t> (\) </a:t>
            </a:r>
            <a:r>
              <a:rPr lang="en-US" dirty="0" err="1" smtClean="0"/>
              <a:t>một</a:t>
            </a:r>
            <a:r>
              <a:rPr lang="en-US" dirty="0" smtClean="0"/>
              <a:t> </a:t>
            </a:r>
            <a:r>
              <a:rPr lang="en-US" dirty="0" err="1" smtClean="0"/>
              <a:t>lần</a:t>
            </a:r>
            <a:r>
              <a:rPr lang="en-US" dirty="0" smtClean="0"/>
              <a:t> </a:t>
            </a:r>
            <a:r>
              <a:rPr lang="en-US" dirty="0" err="1" smtClean="0"/>
              <a:t>nữa</a:t>
            </a:r>
            <a:r>
              <a:rPr lang="en-US" dirty="0" smtClean="0"/>
              <a:t> (</a:t>
            </a:r>
            <a:r>
              <a:rPr lang="en-US" dirty="0"/>
              <a:t>double </a:t>
            </a:r>
            <a:r>
              <a:rPr lang="en-US" dirty="0" smtClean="0"/>
              <a:t>escaping).</a:t>
            </a:r>
          </a:p>
        </p:txBody>
      </p:sp>
    </p:spTree>
    <p:extLst>
      <p:ext uri="{BB962C8B-B14F-4D97-AF65-F5344CB8AC3E}">
        <p14:creationId xmlns:p14="http://schemas.microsoft.com/office/powerpoint/2010/main" val="36911184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Những</a:t>
            </a:r>
            <a:r>
              <a:rPr lang="en-US" dirty="0" smtClean="0"/>
              <a:t> </a:t>
            </a:r>
            <a:r>
              <a:rPr lang="en-US" dirty="0" err="1" smtClean="0"/>
              <a:t>hàm</a:t>
            </a:r>
            <a:r>
              <a:rPr lang="en-US" dirty="0" smtClean="0"/>
              <a:t> </a:t>
            </a:r>
            <a:r>
              <a:rPr lang="en-US" dirty="0" err="1" smtClean="0"/>
              <a:t>xử</a:t>
            </a:r>
            <a:r>
              <a:rPr lang="en-US" dirty="0" smtClean="0"/>
              <a:t> </a:t>
            </a:r>
            <a:r>
              <a:rPr lang="en-US" dirty="0" err="1" smtClean="0"/>
              <a:t>lý</a:t>
            </a:r>
            <a:r>
              <a:rPr lang="en-US" dirty="0" smtClean="0"/>
              <a:t> </a:t>
            </a:r>
            <a:r>
              <a:rPr lang="en-US" dirty="0" err="1" smtClean="0"/>
              <a:t>chuỗi</a:t>
            </a:r>
            <a:r>
              <a:rPr lang="en-US" dirty="0" smtClean="0"/>
              <a:t> (</a:t>
            </a:r>
            <a:r>
              <a:rPr lang="en-US" dirty="0" err="1" smtClean="0"/>
              <a:t>tt</a:t>
            </a:r>
            <a:r>
              <a:rPr lang="en-US" dirty="0" smtClean="0"/>
              <a:t>)</a:t>
            </a:r>
            <a:endParaRPr lang="en-US" dirty="0"/>
          </a:p>
        </p:txBody>
      </p:sp>
      <p:sp>
        <p:nvSpPr>
          <p:cNvPr id="3" name="Content Placeholder 2"/>
          <p:cNvSpPr>
            <a:spLocks noGrp="1"/>
          </p:cNvSpPr>
          <p:nvPr>
            <p:ph idx="1"/>
          </p:nvPr>
        </p:nvSpPr>
        <p:spPr>
          <a:xfrm>
            <a:off x="457200" y="1600200"/>
            <a:ext cx="8229600" cy="5257800"/>
          </a:xfrm>
        </p:spPr>
        <p:txBody>
          <a:bodyPr>
            <a:normAutofit fontScale="92500" lnSpcReduction="10000"/>
          </a:bodyPr>
          <a:lstStyle/>
          <a:p>
            <a:r>
              <a:rPr lang="vi-VN" dirty="0" smtClean="0"/>
              <a:t>Stripslashes</a:t>
            </a:r>
            <a:r>
              <a:rPr lang="en-US" dirty="0" smtClean="0"/>
              <a:t>($</a:t>
            </a:r>
            <a:r>
              <a:rPr lang="en-US" dirty="0" err="1" smtClean="0"/>
              <a:t>str</a:t>
            </a:r>
            <a:r>
              <a:rPr lang="en-US" dirty="0" smtClean="0"/>
              <a:t>)</a:t>
            </a:r>
            <a:r>
              <a:rPr lang="vi-VN" dirty="0" smtClean="0"/>
              <a:t> </a:t>
            </a:r>
            <a:r>
              <a:rPr lang="vi-VN" dirty="0"/>
              <a:t>có tác dụng ngược lại với addslashed, hàm này sẽ loại bỏ các ký tự \ trong chuỗi ký tự, thường được sử dụng để xử lý chuỗi trước khi hiển thị thông tin lên trình duyệt.</a:t>
            </a:r>
            <a:br>
              <a:rPr lang="vi-VN" dirty="0"/>
            </a:br>
            <a:r>
              <a:rPr lang="vi-VN" dirty="0"/>
              <a:t/>
            </a:r>
            <a:br>
              <a:rPr lang="vi-VN" dirty="0"/>
            </a:br>
            <a:r>
              <a:rPr lang="en-US" dirty="0"/>
              <a:t>&lt;?</a:t>
            </a:r>
            <a:r>
              <a:rPr lang="en-US" dirty="0" err="1"/>
              <a:t>php</a:t>
            </a:r>
            <a:r>
              <a:rPr lang="en-US" dirty="0"/>
              <a:t/>
            </a:r>
            <a:br>
              <a:rPr lang="en-US" dirty="0"/>
            </a:br>
            <a:r>
              <a:rPr lang="en-US" dirty="0"/>
              <a:t>$</a:t>
            </a:r>
            <a:r>
              <a:rPr lang="en-US" dirty="0" err="1"/>
              <a:t>str</a:t>
            </a:r>
            <a:r>
              <a:rPr lang="en-US" dirty="0"/>
              <a:t> = "Is your name O\'</a:t>
            </a:r>
            <a:r>
              <a:rPr lang="en-US" dirty="0" err="1"/>
              <a:t>reilly</a:t>
            </a:r>
            <a:r>
              <a:rPr lang="en-US" dirty="0"/>
              <a:t>?";</a:t>
            </a:r>
            <a:br>
              <a:rPr lang="en-US" dirty="0"/>
            </a:br>
            <a:r>
              <a:rPr lang="en-US" dirty="0"/>
              <a:t/>
            </a:r>
            <a:br>
              <a:rPr lang="en-US" dirty="0"/>
            </a:br>
            <a:r>
              <a:rPr lang="en-US" dirty="0"/>
              <a:t>// Outputs: Is your name </a:t>
            </a:r>
            <a:r>
              <a:rPr lang="en-US" dirty="0" err="1"/>
              <a:t>O'reilly</a:t>
            </a:r>
            <a:r>
              <a:rPr lang="en-US" dirty="0"/>
              <a:t>?</a:t>
            </a:r>
            <a:br>
              <a:rPr lang="en-US" dirty="0"/>
            </a:br>
            <a:r>
              <a:rPr lang="en-US" dirty="0"/>
              <a:t>echo </a:t>
            </a:r>
            <a:r>
              <a:rPr lang="en-US" dirty="0" err="1"/>
              <a:t>stripslashes</a:t>
            </a:r>
            <a:r>
              <a:rPr lang="en-US" dirty="0"/>
              <a:t>($</a:t>
            </a:r>
            <a:r>
              <a:rPr lang="en-US" dirty="0" err="1"/>
              <a:t>str</a:t>
            </a:r>
            <a:r>
              <a:rPr lang="en-US" dirty="0"/>
              <a:t>);</a:t>
            </a:r>
            <a:br>
              <a:rPr lang="en-US" dirty="0"/>
            </a:br>
            <a:r>
              <a:rPr lang="en-US" dirty="0" smtClean="0"/>
              <a:t>?&gt;</a:t>
            </a:r>
          </a:p>
        </p:txBody>
      </p:sp>
    </p:spTree>
    <p:extLst>
      <p:ext uri="{BB962C8B-B14F-4D97-AF65-F5344CB8AC3E}">
        <p14:creationId xmlns:p14="http://schemas.microsoft.com/office/powerpoint/2010/main" val="1874692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p:txBody>
          <a:bodyPr>
            <a:normAutofit fontScale="85000" lnSpcReduction="10000"/>
          </a:bodyPr>
          <a:lstStyle/>
          <a:p>
            <a:pPr marL="457200" lvl="1" indent="0">
              <a:buNone/>
            </a:pPr>
            <a:r>
              <a:rPr lang="en-US" dirty="0" smtClean="0"/>
              <a:t>&lt;?</a:t>
            </a:r>
            <a:r>
              <a:rPr lang="en-US" dirty="0" err="1"/>
              <a:t>php</a:t>
            </a:r>
            <a:endParaRPr lang="en-US" dirty="0"/>
          </a:p>
          <a:p>
            <a:pPr marL="457200" lvl="1" indent="0">
              <a:buNone/>
            </a:pPr>
            <a:r>
              <a:rPr lang="en-US" dirty="0"/>
              <a:t>$</a:t>
            </a:r>
            <a:r>
              <a:rPr lang="en-US" dirty="0" err="1"/>
              <a:t>str</a:t>
            </a:r>
            <a:r>
              <a:rPr lang="en-US" dirty="0"/>
              <a:t> = "Who's Peter Griffin?";</a:t>
            </a:r>
          </a:p>
          <a:p>
            <a:pPr marL="457200" lvl="1" indent="0">
              <a:buNone/>
            </a:pPr>
            <a:r>
              <a:rPr lang="en-US" dirty="0"/>
              <a:t>echo $</a:t>
            </a:r>
            <a:r>
              <a:rPr lang="en-US" dirty="0" err="1"/>
              <a:t>str</a:t>
            </a:r>
            <a:r>
              <a:rPr lang="en-US" dirty="0"/>
              <a:t> . " This is not safe in a database query.&lt;</a:t>
            </a:r>
            <a:r>
              <a:rPr lang="en-US" dirty="0" err="1"/>
              <a:t>br</a:t>
            </a:r>
            <a:r>
              <a:rPr lang="en-US" dirty="0"/>
              <a:t>&gt;";</a:t>
            </a:r>
          </a:p>
          <a:p>
            <a:pPr marL="457200" lvl="1" indent="0">
              <a:buNone/>
            </a:pPr>
            <a:r>
              <a:rPr lang="en-US" dirty="0"/>
              <a:t>echo </a:t>
            </a:r>
            <a:r>
              <a:rPr lang="en-US" dirty="0" err="1"/>
              <a:t>addslashes</a:t>
            </a:r>
            <a:r>
              <a:rPr lang="en-US" dirty="0"/>
              <a:t>($</a:t>
            </a:r>
            <a:r>
              <a:rPr lang="en-US" dirty="0" err="1"/>
              <a:t>str</a:t>
            </a:r>
            <a:r>
              <a:rPr lang="en-US" dirty="0"/>
              <a:t>) . " This is safe in a database query.";</a:t>
            </a:r>
          </a:p>
          <a:p>
            <a:pPr marL="457200" lvl="1" indent="0">
              <a:buNone/>
            </a:pPr>
            <a:r>
              <a:rPr lang="en-US" dirty="0"/>
              <a:t>if (</a:t>
            </a:r>
            <a:r>
              <a:rPr lang="en-US" dirty="0" err="1"/>
              <a:t>get_magic_quotes_gpc</a:t>
            </a:r>
            <a:r>
              <a:rPr lang="en-US" dirty="0"/>
              <a:t>()) {</a:t>
            </a:r>
            <a:br>
              <a:rPr lang="en-US" dirty="0"/>
            </a:br>
            <a:r>
              <a:rPr lang="en-US" dirty="0"/>
              <a:t>    $</a:t>
            </a:r>
            <a:r>
              <a:rPr lang="en-US" dirty="0" err="1"/>
              <a:t>lastname</a:t>
            </a:r>
            <a:r>
              <a:rPr lang="en-US" dirty="0"/>
              <a:t> = </a:t>
            </a:r>
            <a:r>
              <a:rPr lang="en-US" dirty="0" err="1"/>
              <a:t>stripslashes</a:t>
            </a:r>
            <a:r>
              <a:rPr lang="en-US" dirty="0"/>
              <a:t>($_POST['</a:t>
            </a:r>
            <a:r>
              <a:rPr lang="en-US" dirty="0" err="1"/>
              <a:t>lastname</a:t>
            </a:r>
            <a:r>
              <a:rPr lang="en-US" dirty="0"/>
              <a:t>']);</a:t>
            </a:r>
            <a:br>
              <a:rPr lang="en-US" dirty="0"/>
            </a:br>
            <a:r>
              <a:rPr lang="en-US" dirty="0"/>
              <a:t>}</a:t>
            </a:r>
            <a:br>
              <a:rPr lang="en-US" dirty="0"/>
            </a:br>
            <a:r>
              <a:rPr lang="en-US" dirty="0"/>
              <a:t>else {</a:t>
            </a:r>
            <a:br>
              <a:rPr lang="en-US" dirty="0"/>
            </a:br>
            <a:r>
              <a:rPr lang="en-US" dirty="0"/>
              <a:t>    $</a:t>
            </a:r>
            <a:r>
              <a:rPr lang="en-US" dirty="0" err="1"/>
              <a:t>lastname</a:t>
            </a:r>
            <a:r>
              <a:rPr lang="en-US" dirty="0"/>
              <a:t> = $_POST['</a:t>
            </a:r>
            <a:r>
              <a:rPr lang="en-US" dirty="0" err="1"/>
              <a:t>lastname</a:t>
            </a:r>
            <a:r>
              <a:rPr lang="en-US" dirty="0"/>
              <a:t>'];</a:t>
            </a:r>
            <a:br>
              <a:rPr lang="en-US" dirty="0"/>
            </a:br>
            <a:r>
              <a:rPr lang="en-US" dirty="0"/>
              <a:t>}</a:t>
            </a:r>
            <a:br>
              <a:rPr lang="en-US" dirty="0"/>
            </a:br>
            <a:endParaRPr lang="en-US" dirty="0"/>
          </a:p>
          <a:p>
            <a:pPr marL="0" indent="0">
              <a:buNone/>
            </a:pPr>
            <a:r>
              <a:rPr lang="en-US" dirty="0"/>
              <a:t>?&gt;</a:t>
            </a:r>
          </a:p>
          <a:p>
            <a:pPr marL="0" indent="0">
              <a:buNone/>
            </a:pPr>
            <a:endParaRPr lang="en-US" dirty="0"/>
          </a:p>
        </p:txBody>
      </p:sp>
    </p:spTree>
    <p:extLst>
      <p:ext uri="{BB962C8B-B14F-4D97-AF65-F5344CB8AC3E}">
        <p14:creationId xmlns:p14="http://schemas.microsoft.com/office/powerpoint/2010/main" val="2050605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Nhóm</a:t>
            </a:r>
            <a:r>
              <a:rPr lang="en-US" dirty="0" smtClean="0"/>
              <a:t> </a:t>
            </a:r>
            <a:r>
              <a:rPr lang="en-US" dirty="0" err="1" smtClean="0"/>
              <a:t>hàm</a:t>
            </a:r>
            <a:r>
              <a:rPr lang="en-US" dirty="0" smtClean="0"/>
              <a:t> </a:t>
            </a:r>
            <a:r>
              <a:rPr lang="en-US" dirty="0" err="1" smtClean="0"/>
              <a:t>về</a:t>
            </a:r>
            <a:r>
              <a:rPr lang="en-US" dirty="0" smtClean="0"/>
              <a:t> String </a:t>
            </a:r>
            <a:r>
              <a:rPr lang="en-US" dirty="0" err="1" smtClean="0"/>
              <a:t>và</a:t>
            </a:r>
            <a:r>
              <a:rPr lang="en-US" dirty="0" smtClean="0"/>
              <a:t> Array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explode — </a:t>
            </a:r>
            <a:r>
              <a:rPr lang="en-US" dirty="0" err="1" smtClean="0"/>
              <a:t>Phân</a:t>
            </a:r>
            <a:r>
              <a:rPr lang="en-US" dirty="0" smtClean="0"/>
              <a:t> </a:t>
            </a:r>
            <a:r>
              <a:rPr lang="en-US" dirty="0" err="1" smtClean="0"/>
              <a:t>tích</a:t>
            </a:r>
            <a:r>
              <a:rPr lang="en-US" dirty="0" smtClean="0"/>
              <a:t> </a:t>
            </a:r>
            <a:r>
              <a:rPr lang="en-US" dirty="0" err="1" smtClean="0"/>
              <a:t>một</a:t>
            </a:r>
            <a:r>
              <a:rPr lang="en-US" dirty="0" smtClean="0"/>
              <a:t> </a:t>
            </a:r>
            <a:r>
              <a:rPr lang="en-US" dirty="0" err="1" smtClean="0"/>
              <a:t>chuỗi</a:t>
            </a:r>
            <a:r>
              <a:rPr lang="en-US" dirty="0" smtClean="0"/>
              <a:t> </a:t>
            </a:r>
            <a:r>
              <a:rPr lang="en-US" dirty="0" err="1" smtClean="0"/>
              <a:t>và</a:t>
            </a:r>
            <a:r>
              <a:rPr lang="en-US" dirty="0" smtClean="0"/>
              <a:t> </a:t>
            </a:r>
            <a:r>
              <a:rPr lang="en-US" dirty="0" err="1" smtClean="0"/>
              <a:t>chuyển</a:t>
            </a:r>
            <a:r>
              <a:rPr lang="en-US" dirty="0" smtClean="0"/>
              <a:t> sang </a:t>
            </a:r>
            <a:r>
              <a:rPr lang="en-US" dirty="0" err="1" smtClean="0"/>
              <a:t>mảng</a:t>
            </a:r>
            <a:endParaRPr lang="en-US" dirty="0" smtClean="0"/>
          </a:p>
          <a:p>
            <a:r>
              <a:rPr lang="en-US" dirty="0"/>
              <a:t>Explode(): </a:t>
            </a:r>
            <a:r>
              <a:rPr lang="en-US" dirty="0" err="1"/>
              <a:t>Tách</a:t>
            </a:r>
            <a:r>
              <a:rPr lang="en-US" dirty="0"/>
              <a:t> </a:t>
            </a:r>
            <a:r>
              <a:rPr lang="en-US" dirty="0" err="1"/>
              <a:t>chuỗi</a:t>
            </a:r>
            <a:r>
              <a:rPr lang="en-US" dirty="0"/>
              <a:t> </a:t>
            </a:r>
            <a:r>
              <a:rPr lang="en-US" dirty="0" err="1"/>
              <a:t>thành</a:t>
            </a:r>
            <a:r>
              <a:rPr lang="en-US" dirty="0"/>
              <a:t> </a:t>
            </a:r>
            <a:r>
              <a:rPr lang="en-US" dirty="0" err="1"/>
              <a:t>mảng</a:t>
            </a:r>
            <a:r>
              <a:rPr lang="en-US" dirty="0"/>
              <a:t>. array explode (string $delimiter , string $string )</a:t>
            </a:r>
          </a:p>
          <a:p>
            <a:pPr lvl="1"/>
            <a:r>
              <a:rPr lang="en-US" dirty="0"/>
              <a:t>$delimiter: </a:t>
            </a:r>
            <a:r>
              <a:rPr lang="en-US" dirty="0" err="1"/>
              <a:t>chuỗi</a:t>
            </a:r>
            <a:r>
              <a:rPr lang="en-US" dirty="0"/>
              <a:t> </a:t>
            </a:r>
            <a:r>
              <a:rPr lang="en-US" dirty="0" err="1"/>
              <a:t>phân</a:t>
            </a:r>
            <a:r>
              <a:rPr lang="en-US" dirty="0"/>
              <a:t> </a:t>
            </a:r>
            <a:r>
              <a:rPr lang="en-US" dirty="0" err="1"/>
              <a:t>cách</a:t>
            </a:r>
            <a:r>
              <a:rPr lang="en-US" dirty="0"/>
              <a:t>.</a:t>
            </a:r>
          </a:p>
          <a:p>
            <a:pPr lvl="1"/>
            <a:r>
              <a:rPr lang="en-US" dirty="0"/>
              <a:t>$string: </a:t>
            </a:r>
            <a:r>
              <a:rPr lang="en-US" dirty="0" err="1"/>
              <a:t>chuỗi</a:t>
            </a:r>
            <a:r>
              <a:rPr lang="en-US" dirty="0"/>
              <a:t> </a:t>
            </a:r>
            <a:r>
              <a:rPr lang="en-US" dirty="0" err="1"/>
              <a:t>cần</a:t>
            </a:r>
            <a:r>
              <a:rPr lang="en-US" dirty="0"/>
              <a:t> </a:t>
            </a:r>
            <a:r>
              <a:rPr lang="en-US" dirty="0" err="1"/>
              <a:t>tách</a:t>
            </a:r>
            <a:endParaRPr lang="en-US" dirty="0"/>
          </a:p>
          <a:p>
            <a:pPr lvl="1"/>
            <a:r>
              <a:rPr lang="en-US" dirty="0" err="1"/>
              <a:t>Kết</a:t>
            </a:r>
            <a:r>
              <a:rPr lang="en-US" dirty="0"/>
              <a:t> </a:t>
            </a:r>
            <a:r>
              <a:rPr lang="en-US" dirty="0" err="1"/>
              <a:t>quả</a:t>
            </a:r>
            <a:r>
              <a:rPr lang="en-US" dirty="0"/>
              <a:t> </a:t>
            </a:r>
            <a:r>
              <a:rPr lang="en-US" dirty="0" err="1"/>
              <a:t>trả</a:t>
            </a:r>
            <a:r>
              <a:rPr lang="en-US" dirty="0"/>
              <a:t> </a:t>
            </a:r>
            <a:r>
              <a:rPr lang="en-US" dirty="0" err="1"/>
              <a:t>về</a:t>
            </a:r>
            <a:r>
              <a:rPr lang="en-US" dirty="0"/>
              <a:t> </a:t>
            </a:r>
            <a:r>
              <a:rPr lang="en-US" dirty="0" err="1"/>
              <a:t>một</a:t>
            </a:r>
            <a:r>
              <a:rPr lang="en-US" dirty="0"/>
              <a:t> </a:t>
            </a:r>
            <a:r>
              <a:rPr lang="en-US" dirty="0" err="1"/>
              <a:t>mảng</a:t>
            </a:r>
            <a:r>
              <a:rPr lang="en-US" dirty="0"/>
              <a:t> </a:t>
            </a:r>
            <a:r>
              <a:rPr lang="en-US" dirty="0" err="1"/>
              <a:t>sau</a:t>
            </a:r>
            <a:r>
              <a:rPr lang="en-US" dirty="0"/>
              <a:t> </a:t>
            </a:r>
            <a:r>
              <a:rPr lang="en-US" dirty="0" err="1"/>
              <a:t>khi</a:t>
            </a:r>
            <a:r>
              <a:rPr lang="en-US" dirty="0"/>
              <a:t> </a:t>
            </a:r>
            <a:r>
              <a:rPr lang="en-US" dirty="0" err="1"/>
              <a:t>tách</a:t>
            </a:r>
            <a:r>
              <a:rPr lang="en-US" dirty="0"/>
              <a:t> </a:t>
            </a:r>
            <a:r>
              <a:rPr lang="en-US" dirty="0" err="1"/>
              <a:t>chuỗi</a:t>
            </a:r>
            <a:r>
              <a:rPr lang="en-US" dirty="0"/>
              <a:t>.</a:t>
            </a:r>
          </a:p>
          <a:p>
            <a:pPr lvl="1"/>
            <a:r>
              <a:rPr lang="en-US" dirty="0" err="1"/>
              <a:t>Ví</a:t>
            </a:r>
            <a:r>
              <a:rPr lang="en-US" dirty="0"/>
              <a:t> </a:t>
            </a:r>
            <a:r>
              <a:rPr lang="en-US" dirty="0" err="1"/>
              <a:t>dụ</a:t>
            </a:r>
            <a:r>
              <a:rPr lang="en-US" dirty="0"/>
              <a:t>:</a:t>
            </a:r>
          </a:p>
          <a:p>
            <a:pPr marL="457200" lvl="1" indent="0">
              <a:buNone/>
            </a:pPr>
            <a:r>
              <a:rPr lang="en-US" dirty="0"/>
              <a:t>&lt;?</a:t>
            </a:r>
            <a:r>
              <a:rPr lang="en-US" dirty="0" err="1"/>
              <a:t>php</a:t>
            </a:r>
            <a:r>
              <a:rPr lang="en-US" dirty="0"/>
              <a:t/>
            </a:r>
            <a:br>
              <a:rPr lang="en-US" dirty="0"/>
            </a:br>
            <a:r>
              <a:rPr lang="en-US" dirty="0"/>
              <a:t>$pizza  = "piece1 piece2 piece3 piece4 piece5 piece6";</a:t>
            </a:r>
            <a:br>
              <a:rPr lang="en-US" dirty="0"/>
            </a:br>
            <a:r>
              <a:rPr lang="en-US" dirty="0"/>
              <a:t>$pieces = explode(" ", $pizza);</a:t>
            </a:r>
            <a:br>
              <a:rPr lang="en-US" dirty="0"/>
            </a:br>
            <a:r>
              <a:rPr lang="en-US" dirty="0"/>
              <a:t>echo $pieces[0]; // piece1</a:t>
            </a:r>
            <a:br>
              <a:rPr lang="en-US" dirty="0"/>
            </a:br>
            <a:r>
              <a:rPr lang="en-US" dirty="0"/>
              <a:t>echo $pieces[1]; // piece2</a:t>
            </a:r>
          </a:p>
          <a:p>
            <a:pPr marL="457200" lvl="1" indent="0">
              <a:buNone/>
            </a:pPr>
            <a:r>
              <a:rPr lang="en-US" dirty="0" smtClean="0"/>
              <a:t>?&gt;</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1339</TotalTime>
  <Words>3573</Words>
  <Application>Microsoft Office PowerPoint</Application>
  <PresentationFormat>On-screen Show (4:3)</PresentationFormat>
  <Paragraphs>438</Paragraphs>
  <Slides>47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47</vt:i4>
      </vt:variant>
    </vt:vector>
  </HeadingPairs>
  <TitlesOfParts>
    <vt:vector size="51" baseType="lpstr">
      <vt:lpstr>Arial</vt:lpstr>
      <vt:lpstr>Calibri</vt:lpstr>
      <vt:lpstr>Times New Roman</vt:lpstr>
      <vt:lpstr>Office Theme</vt:lpstr>
      <vt:lpstr>Chapter 4</vt:lpstr>
      <vt:lpstr>Nội dung</vt:lpstr>
      <vt:lpstr>Giới thiệu</vt:lpstr>
      <vt:lpstr>Những hàm xử lý chuỗi</vt:lpstr>
      <vt:lpstr>Ví dụ</vt:lpstr>
      <vt:lpstr>Những hàm xử lý chuỗi</vt:lpstr>
      <vt:lpstr>Những hàm xử lý chuỗi (tt)</vt:lpstr>
      <vt:lpstr>Ví dụ</vt:lpstr>
      <vt:lpstr>Nhóm hàm về String và Array</vt:lpstr>
      <vt:lpstr>Nhóm hàm về String and Array (tt)</vt:lpstr>
      <vt:lpstr>Những hàm mã hóa chuỗi</vt:lpstr>
      <vt:lpstr>Những hàm mã hóa chuỗi(tt)</vt:lpstr>
      <vt:lpstr>Hàm format</vt:lpstr>
      <vt:lpstr>Ví dụ</vt:lpstr>
      <vt:lpstr>Các hàm liên quan đến HTML</vt:lpstr>
      <vt:lpstr>Các hàm liên quan đến HTML</vt:lpstr>
      <vt:lpstr>Ví dụ</vt:lpstr>
      <vt:lpstr>Những hàm tìm kiếm, thay thế</vt:lpstr>
      <vt:lpstr>Những hàm tìm kiếm, thay thế (tt)</vt:lpstr>
      <vt:lpstr>Những hàm tìm kiếm, thay thế (tt)</vt:lpstr>
      <vt:lpstr>Những hàm format chuỗi</vt:lpstr>
      <vt:lpstr>Những hàm format chuỗi (tt)</vt:lpstr>
      <vt:lpstr>Ví dụ</vt:lpstr>
      <vt:lpstr>Biểu thức chính quy - regular expression </vt:lpstr>
      <vt:lpstr>Giới thiệu </vt:lpstr>
      <vt:lpstr>Giới thiệu (tt)</vt:lpstr>
      <vt:lpstr>Hàm preg_match</vt:lpstr>
      <vt:lpstr>preg_replace và preg_match_all</vt:lpstr>
      <vt:lpstr>Ví dụ</vt:lpstr>
      <vt:lpstr>Ví dụ</vt:lpstr>
      <vt:lpstr>Ví dụ</vt:lpstr>
      <vt:lpstr>Pattern</vt:lpstr>
      <vt:lpstr>Ký tự thông thường (Literal Characters)</vt:lpstr>
      <vt:lpstr>Ví dụ</vt:lpstr>
      <vt:lpstr>Ký tự đặc biệt (Special symbol)</vt:lpstr>
      <vt:lpstr>Ký tự đặc biệt</vt:lpstr>
      <vt:lpstr>Ý nghĩa các special symbols</vt:lpstr>
      <vt:lpstr>Ý nghĩa các special symbols</vt:lpstr>
      <vt:lpstr>Ý nghĩa các special symbols</vt:lpstr>
      <vt:lpstr>Ý nghĩa các special symbols</vt:lpstr>
      <vt:lpstr>Các ví dụ</vt:lpstr>
      <vt:lpstr>Ví dụ kiểm tra tên, số điện thoại, email</vt:lpstr>
      <vt:lpstr>Ví dụ tách chuỗi</vt:lpstr>
      <vt:lpstr>Ví dụ</vt:lpstr>
      <vt:lpstr>Hàm preg_replace</vt:lpstr>
      <vt:lpstr>Ví dụ</vt:lpstr>
      <vt:lpstr>Kết luận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dc:title>
  <dc:creator>hungtv</dc:creator>
  <cp:lastModifiedBy>DELL</cp:lastModifiedBy>
  <cp:revision>225</cp:revision>
  <dcterms:created xsi:type="dcterms:W3CDTF">2014-09-19T18:29:47Z</dcterms:created>
  <dcterms:modified xsi:type="dcterms:W3CDTF">2016-06-10T17:06:26Z</dcterms:modified>
</cp:coreProperties>
</file>