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sldIdLst>
    <p:sldId id="256" r:id="rId2"/>
    <p:sldId id="257" r:id="rId3"/>
    <p:sldId id="259" r:id="rId4"/>
    <p:sldId id="258" r:id="rId5"/>
    <p:sldId id="260" r:id="rId6"/>
    <p:sldId id="261" r:id="rId7"/>
    <p:sldId id="281" r:id="rId8"/>
    <p:sldId id="282" r:id="rId9"/>
    <p:sldId id="262" r:id="rId10"/>
    <p:sldId id="283" r:id="rId11"/>
    <p:sldId id="263" r:id="rId12"/>
    <p:sldId id="289" r:id="rId13"/>
    <p:sldId id="302" r:id="rId14"/>
    <p:sldId id="303" r:id="rId15"/>
    <p:sldId id="264" r:id="rId16"/>
    <p:sldId id="266" r:id="rId17"/>
    <p:sldId id="267" r:id="rId18"/>
    <p:sldId id="268" r:id="rId19"/>
    <p:sldId id="300" r:id="rId20"/>
    <p:sldId id="301" r:id="rId21"/>
    <p:sldId id="304" r:id="rId22"/>
    <p:sldId id="305" r:id="rId23"/>
    <p:sldId id="306" r:id="rId24"/>
    <p:sldId id="307" r:id="rId25"/>
    <p:sldId id="308" r:id="rId26"/>
    <p:sldId id="321" r:id="rId27"/>
    <p:sldId id="309" r:id="rId28"/>
    <p:sldId id="310" r:id="rId29"/>
    <p:sldId id="322" r:id="rId30"/>
    <p:sldId id="311" r:id="rId31"/>
    <p:sldId id="323" r:id="rId32"/>
    <p:sldId id="312" r:id="rId33"/>
    <p:sldId id="313" r:id="rId34"/>
    <p:sldId id="290" r:id="rId35"/>
    <p:sldId id="265" r:id="rId36"/>
    <p:sldId id="286" r:id="rId37"/>
    <p:sldId id="287" r:id="rId38"/>
    <p:sldId id="288" r:id="rId39"/>
    <p:sldId id="291" r:id="rId40"/>
    <p:sldId id="292" r:id="rId41"/>
    <p:sldId id="293" r:id="rId42"/>
    <p:sldId id="294" r:id="rId43"/>
    <p:sldId id="324" r:id="rId44"/>
    <p:sldId id="317" r:id="rId45"/>
    <p:sldId id="318" r:id="rId46"/>
    <p:sldId id="319" r:id="rId47"/>
    <p:sldId id="320" r:id="rId48"/>
    <p:sldId id="274" r:id="rId49"/>
    <p:sldId id="275" r:id="rId50"/>
    <p:sldId id="277" r:id="rId51"/>
    <p:sldId id="276" r:id="rId52"/>
    <p:sldId id="278" r:id="rId53"/>
    <p:sldId id="279" r:id="rId54"/>
    <p:sldId id="295" r:id="rId55"/>
    <p:sldId id="316" r:id="rId56"/>
    <p:sldId id="314" r:id="rId57"/>
    <p:sldId id="325" r:id="rId58"/>
    <p:sldId id="296" r:id="rId59"/>
    <p:sldId id="297" r:id="rId60"/>
    <p:sldId id="298" r:id="rId61"/>
    <p:sldId id="280"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3138538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4043678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3128968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3194897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3236946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375503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4054483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3724855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2168440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313037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68BD91-0339-4AAF-9FD8-1C6B669B55BA}" type="datetimeFigureOut">
              <a:rPr lang="en-US" smtClean="0"/>
              <a:pPr/>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0B366-910C-4A25-BEAD-B1F3465D3BEF}" type="slidenum">
              <a:rPr lang="en-US" smtClean="0"/>
              <a:pPr/>
              <a:t>‹#›</a:t>
            </a:fld>
            <a:endParaRPr lang="en-US"/>
          </a:p>
        </p:txBody>
      </p:sp>
    </p:spTree>
    <p:extLst>
      <p:ext uri="{BB962C8B-B14F-4D97-AF65-F5344CB8AC3E}">
        <p14:creationId xmlns:p14="http://schemas.microsoft.com/office/powerpoint/2010/main" val="1422706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8BD91-0339-4AAF-9FD8-1C6B669B55BA}" type="datetimeFigureOut">
              <a:rPr lang="en-US" smtClean="0"/>
              <a:pPr/>
              <a:t>10/10/2018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80B366-910C-4A25-BEAD-B1F3465D3BEF}" type="slidenum">
              <a:rPr lang="en-US" smtClean="0"/>
              <a:pPr/>
              <a:t>‹#›</a:t>
            </a:fld>
            <a:endParaRPr lang="en-US"/>
          </a:p>
        </p:txBody>
      </p:sp>
    </p:spTree>
    <p:extLst>
      <p:ext uri="{BB962C8B-B14F-4D97-AF65-F5344CB8AC3E}">
        <p14:creationId xmlns:p14="http://schemas.microsoft.com/office/powerpoint/2010/main" val="19414432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2</a:t>
            </a:r>
            <a:endParaRPr lang="en-US" dirty="0"/>
          </a:p>
        </p:txBody>
      </p:sp>
      <p:sp>
        <p:nvSpPr>
          <p:cNvPr id="3" name="Subtitle 2"/>
          <p:cNvSpPr>
            <a:spLocks noGrp="1"/>
          </p:cNvSpPr>
          <p:nvPr>
            <p:ph type="subTitle" idx="1"/>
          </p:nvPr>
        </p:nvSpPr>
        <p:spPr/>
        <p:txBody>
          <a:bodyPr/>
          <a:lstStyle/>
          <a:p>
            <a:r>
              <a:rPr lang="en-US" dirty="0" err="1" smtClean="0"/>
              <a:t>Lập</a:t>
            </a:r>
            <a:r>
              <a:rPr lang="en-US" dirty="0" smtClean="0"/>
              <a:t> </a:t>
            </a:r>
            <a:r>
              <a:rPr lang="en-US" dirty="0" err="1" smtClean="0"/>
              <a:t>trình</a:t>
            </a:r>
            <a:r>
              <a:rPr lang="en-US" dirty="0" smtClean="0"/>
              <a:t> </a:t>
            </a:r>
            <a:r>
              <a:rPr lang="en-US" dirty="0" err="1" smtClean="0"/>
              <a:t>php</a:t>
            </a:r>
            <a:r>
              <a:rPr lang="en-US" dirty="0" smtClean="0"/>
              <a:t> </a:t>
            </a:r>
            <a:r>
              <a:rPr lang="en-US" dirty="0" err="1" smtClean="0"/>
              <a:t>căn</a:t>
            </a:r>
            <a:r>
              <a:rPr lang="en-US" dirty="0" smtClean="0"/>
              <a:t> </a:t>
            </a:r>
            <a:r>
              <a:rPr lang="en-US" dirty="0" err="1" smtClean="0"/>
              <a:t>bản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Hằng</a:t>
            </a:r>
            <a:r>
              <a:rPr lang="en-US" dirty="0"/>
              <a:t> </a:t>
            </a:r>
            <a:r>
              <a:rPr lang="en-US" dirty="0" err="1"/>
              <a:t>và</a:t>
            </a:r>
            <a:r>
              <a:rPr lang="en-US" dirty="0"/>
              <a:t> </a:t>
            </a:r>
            <a:r>
              <a:rPr lang="en-US" dirty="0" err="1"/>
              <a:t>Biến</a:t>
            </a:r>
            <a:r>
              <a:rPr lang="en-US" dirty="0"/>
              <a:t> </a:t>
            </a:r>
            <a:r>
              <a:rPr lang="en-US" dirty="0" err="1" smtClean="0"/>
              <a:t>số</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301752" y="1527048"/>
            <a:ext cx="8503920" cy="4926288"/>
          </a:xfrm>
        </p:spPr>
        <p:txBody>
          <a:bodyPr>
            <a:normAutofit fontScale="77500" lnSpcReduction="20000"/>
          </a:bodyPr>
          <a:lstStyle/>
          <a:p>
            <a:r>
              <a:rPr lang="en-US" dirty="0" err="1"/>
              <a:t>Biến</a:t>
            </a:r>
            <a:r>
              <a:rPr lang="en-US" dirty="0"/>
              <a:t> </a:t>
            </a:r>
            <a:r>
              <a:rPr lang="en-US" dirty="0" err="1"/>
              <a:t>số</a:t>
            </a:r>
            <a:r>
              <a:rPr lang="en-US" dirty="0"/>
              <a:t>. </a:t>
            </a:r>
            <a:r>
              <a:rPr lang="en-US" dirty="0" err="1"/>
              <a:t>Vùng</a:t>
            </a:r>
            <a:r>
              <a:rPr lang="en-US" dirty="0"/>
              <a:t> </a:t>
            </a:r>
            <a:r>
              <a:rPr lang="en-US" dirty="0" err="1"/>
              <a:t>lưu</a:t>
            </a:r>
            <a:r>
              <a:rPr lang="en-US" dirty="0"/>
              <a:t> </a:t>
            </a:r>
            <a:r>
              <a:rPr lang="en-US" dirty="0" err="1"/>
              <a:t>trữ</a:t>
            </a:r>
            <a:r>
              <a:rPr lang="en-US" dirty="0"/>
              <a:t> </a:t>
            </a:r>
            <a:r>
              <a:rPr lang="en-US" dirty="0" err="1"/>
              <a:t>dữ</a:t>
            </a:r>
            <a:r>
              <a:rPr lang="en-US" dirty="0"/>
              <a:t> </a:t>
            </a:r>
            <a:r>
              <a:rPr lang="en-US" dirty="0" err="1"/>
              <a:t>liệu</a:t>
            </a:r>
            <a:r>
              <a:rPr lang="en-US" dirty="0"/>
              <a:t> </a:t>
            </a:r>
            <a:r>
              <a:rPr lang="en-US" dirty="0" err="1"/>
              <a:t>có</a:t>
            </a:r>
            <a:r>
              <a:rPr lang="en-US" dirty="0"/>
              <a:t> </a:t>
            </a:r>
            <a:r>
              <a:rPr lang="en-US" dirty="0" err="1"/>
              <a:t>thể</a:t>
            </a:r>
            <a:r>
              <a:rPr lang="en-US" dirty="0"/>
              <a:t> </a:t>
            </a:r>
            <a:r>
              <a:rPr lang="en-US" dirty="0" err="1"/>
              <a:t>thay</a:t>
            </a:r>
            <a:r>
              <a:rPr lang="en-US" dirty="0"/>
              <a:t> </a:t>
            </a:r>
            <a:r>
              <a:rPr lang="en-US" dirty="0" err="1"/>
              <a:t>đổi</a:t>
            </a:r>
            <a:r>
              <a:rPr lang="en-US" dirty="0"/>
              <a:t>. </a:t>
            </a:r>
            <a:r>
              <a:rPr lang="en-US" dirty="0" err="1"/>
              <a:t>Biến</a:t>
            </a:r>
            <a:r>
              <a:rPr lang="en-US" dirty="0"/>
              <a:t> </a:t>
            </a:r>
            <a:r>
              <a:rPr lang="en-US" dirty="0" err="1"/>
              <a:t>số</a:t>
            </a:r>
            <a:r>
              <a:rPr lang="en-US" dirty="0"/>
              <a:t> </a:t>
            </a:r>
            <a:r>
              <a:rPr lang="en-US" dirty="0" err="1"/>
              <a:t>luôn</a:t>
            </a:r>
            <a:r>
              <a:rPr lang="en-US" dirty="0"/>
              <a:t> </a:t>
            </a:r>
            <a:r>
              <a:rPr lang="en-US" dirty="0" err="1"/>
              <a:t>bắt</a:t>
            </a:r>
            <a:r>
              <a:rPr lang="en-US" dirty="0"/>
              <a:t> </a:t>
            </a:r>
            <a:r>
              <a:rPr lang="en-US" dirty="0" err="1"/>
              <a:t>đầu</a:t>
            </a:r>
            <a:r>
              <a:rPr lang="en-US" dirty="0"/>
              <a:t> </a:t>
            </a:r>
            <a:r>
              <a:rPr lang="en-US" dirty="0" err="1"/>
              <a:t>bằng</a:t>
            </a:r>
            <a:r>
              <a:rPr lang="en-US" dirty="0"/>
              <a:t> </a:t>
            </a:r>
            <a:r>
              <a:rPr lang="en-US" dirty="0" err="1"/>
              <a:t>ký</a:t>
            </a:r>
            <a:r>
              <a:rPr lang="en-US" dirty="0"/>
              <a:t> </a:t>
            </a:r>
            <a:r>
              <a:rPr lang="en-US" dirty="0" err="1"/>
              <a:t>tự</a:t>
            </a:r>
            <a:r>
              <a:rPr lang="en-US" dirty="0"/>
              <a:t> $.</a:t>
            </a:r>
          </a:p>
          <a:p>
            <a:pPr lvl="1"/>
            <a:r>
              <a:rPr lang="en-US" dirty="0" err="1"/>
              <a:t>Biến</a:t>
            </a:r>
            <a:r>
              <a:rPr lang="en-US" dirty="0"/>
              <a:t> </a:t>
            </a:r>
            <a:r>
              <a:rPr lang="en-US" dirty="0" err="1"/>
              <a:t>trong</a:t>
            </a:r>
            <a:r>
              <a:rPr lang="en-US" dirty="0"/>
              <a:t> </a:t>
            </a:r>
            <a:r>
              <a:rPr lang="en-US" dirty="0" err="1"/>
              <a:t>php</a:t>
            </a:r>
            <a:r>
              <a:rPr lang="en-US" dirty="0"/>
              <a:t> </a:t>
            </a:r>
            <a:r>
              <a:rPr lang="en-US" dirty="0" err="1"/>
              <a:t>không</a:t>
            </a:r>
            <a:r>
              <a:rPr lang="en-US" dirty="0"/>
              <a:t> </a:t>
            </a:r>
            <a:r>
              <a:rPr lang="en-US" dirty="0" err="1"/>
              <a:t>bắt</a:t>
            </a:r>
            <a:r>
              <a:rPr lang="en-US" dirty="0"/>
              <a:t> </a:t>
            </a:r>
            <a:r>
              <a:rPr lang="en-US" dirty="0" err="1"/>
              <a:t>buộc</a:t>
            </a:r>
            <a:r>
              <a:rPr lang="en-US" dirty="0"/>
              <a:t> </a:t>
            </a:r>
            <a:r>
              <a:rPr lang="en-US" dirty="0" err="1"/>
              <a:t>phải</a:t>
            </a:r>
            <a:r>
              <a:rPr lang="en-US" dirty="0"/>
              <a:t> </a:t>
            </a:r>
            <a:r>
              <a:rPr lang="en-US" dirty="0" err="1"/>
              <a:t>khai</a:t>
            </a:r>
            <a:r>
              <a:rPr lang="en-US" dirty="0"/>
              <a:t> </a:t>
            </a:r>
            <a:r>
              <a:rPr lang="en-US" dirty="0" err="1"/>
              <a:t>báo</a:t>
            </a:r>
            <a:r>
              <a:rPr lang="en-US" dirty="0"/>
              <a:t> </a:t>
            </a:r>
            <a:r>
              <a:rPr lang="en-US" dirty="0" err="1"/>
              <a:t>kiểu</a:t>
            </a:r>
            <a:r>
              <a:rPr lang="en-US" dirty="0"/>
              <a:t> </a:t>
            </a:r>
            <a:r>
              <a:rPr lang="en-US" dirty="0" err="1"/>
              <a:t>dữ</a:t>
            </a:r>
            <a:r>
              <a:rPr lang="en-US" dirty="0"/>
              <a:t> </a:t>
            </a:r>
            <a:r>
              <a:rPr lang="en-US" dirty="0" err="1"/>
              <a:t>liệu</a:t>
            </a:r>
            <a:r>
              <a:rPr lang="en-US" dirty="0"/>
              <a:t>.</a:t>
            </a:r>
          </a:p>
          <a:p>
            <a:pPr lvl="1"/>
            <a:r>
              <a:rPr lang="en-US" dirty="0" err="1"/>
              <a:t>Biến</a:t>
            </a:r>
            <a:r>
              <a:rPr lang="en-US" dirty="0"/>
              <a:t> </a:t>
            </a:r>
            <a:r>
              <a:rPr lang="en-US" dirty="0" err="1"/>
              <a:t>có</a:t>
            </a:r>
            <a:r>
              <a:rPr lang="en-US" dirty="0"/>
              <a:t> </a:t>
            </a:r>
            <a:r>
              <a:rPr lang="en-US" dirty="0" err="1" smtClean="0"/>
              <a:t>thể</a:t>
            </a:r>
            <a:r>
              <a:rPr lang="en-US" dirty="0" smtClean="0"/>
              <a:t> </a:t>
            </a:r>
            <a:r>
              <a:rPr lang="en-US" dirty="0" err="1"/>
              <a:t>chứa</a:t>
            </a:r>
            <a:r>
              <a:rPr lang="en-US" dirty="0"/>
              <a:t> </a:t>
            </a:r>
            <a:r>
              <a:rPr lang="en-US" dirty="0" err="1"/>
              <a:t>các</a:t>
            </a:r>
            <a:r>
              <a:rPr lang="en-US" dirty="0"/>
              <a:t> </a:t>
            </a:r>
            <a:r>
              <a:rPr lang="en-US" dirty="0" err="1"/>
              <a:t>kiểu</a:t>
            </a:r>
            <a:r>
              <a:rPr lang="en-US" dirty="0"/>
              <a:t> </a:t>
            </a:r>
            <a:r>
              <a:rPr lang="en-US" dirty="0" err="1"/>
              <a:t>dữ</a:t>
            </a:r>
            <a:r>
              <a:rPr lang="en-US" dirty="0"/>
              <a:t> </a:t>
            </a:r>
            <a:r>
              <a:rPr lang="en-US" dirty="0" err="1"/>
              <a:t>liệu</a:t>
            </a:r>
            <a:r>
              <a:rPr lang="en-US" dirty="0"/>
              <a:t> </a:t>
            </a:r>
            <a:r>
              <a:rPr lang="en-US" dirty="0" err="1"/>
              <a:t>khác</a:t>
            </a:r>
            <a:r>
              <a:rPr lang="en-US" dirty="0"/>
              <a:t> </a:t>
            </a:r>
            <a:r>
              <a:rPr lang="en-US" dirty="0" err="1"/>
              <a:t>nhau</a:t>
            </a:r>
            <a:r>
              <a:rPr lang="en-US" dirty="0"/>
              <a:t> </a:t>
            </a:r>
            <a:r>
              <a:rPr lang="en-US" dirty="0" err="1"/>
              <a:t>trong</a:t>
            </a:r>
            <a:r>
              <a:rPr lang="en-US" dirty="0"/>
              <a:t> </a:t>
            </a:r>
            <a:r>
              <a:rPr lang="en-US" dirty="0" err="1"/>
              <a:t>các</a:t>
            </a:r>
            <a:r>
              <a:rPr lang="en-US" dirty="0"/>
              <a:t> </a:t>
            </a:r>
            <a:r>
              <a:rPr lang="en-US" dirty="0" err="1"/>
              <a:t>thời</a:t>
            </a:r>
            <a:r>
              <a:rPr lang="en-US" dirty="0"/>
              <a:t> </a:t>
            </a:r>
            <a:r>
              <a:rPr lang="en-US" dirty="0" err="1"/>
              <a:t>điểm</a:t>
            </a:r>
            <a:r>
              <a:rPr lang="en-US" dirty="0"/>
              <a:t> </a:t>
            </a:r>
            <a:r>
              <a:rPr lang="en-US" dirty="0" err="1"/>
              <a:t>khác</a:t>
            </a:r>
            <a:r>
              <a:rPr lang="en-US" dirty="0"/>
              <a:t> </a:t>
            </a:r>
            <a:r>
              <a:rPr lang="en-US" dirty="0" err="1"/>
              <a:t>nhau</a:t>
            </a:r>
            <a:r>
              <a:rPr lang="en-US" dirty="0"/>
              <a:t>.</a:t>
            </a:r>
          </a:p>
          <a:p>
            <a:pPr lvl="1"/>
            <a:r>
              <a:rPr lang="en-US" dirty="0" err="1"/>
              <a:t>Tạo</a:t>
            </a:r>
            <a:r>
              <a:rPr lang="en-US" dirty="0"/>
              <a:t> </a:t>
            </a:r>
            <a:r>
              <a:rPr lang="en-US" dirty="0" err="1"/>
              <a:t>biến</a:t>
            </a:r>
            <a:r>
              <a:rPr lang="en-US" dirty="0"/>
              <a:t>: $</a:t>
            </a:r>
            <a:r>
              <a:rPr lang="en-US" dirty="0" err="1"/>
              <a:t>var</a:t>
            </a:r>
            <a:r>
              <a:rPr lang="en-US" dirty="0"/>
              <a:t> = </a:t>
            </a:r>
            <a:r>
              <a:rPr lang="en-US" dirty="0" err="1"/>
              <a:t>giá</a:t>
            </a:r>
            <a:r>
              <a:rPr lang="en-US" dirty="0"/>
              <a:t> </a:t>
            </a:r>
            <a:r>
              <a:rPr lang="en-US" dirty="0" err="1"/>
              <a:t>trị</a:t>
            </a:r>
            <a:r>
              <a:rPr lang="en-US" dirty="0"/>
              <a:t>; </a:t>
            </a:r>
            <a:r>
              <a:rPr lang="en-US" dirty="0" err="1"/>
              <a:t>vd</a:t>
            </a:r>
            <a:r>
              <a:rPr lang="en-US" dirty="0"/>
              <a:t>: $s = 10; </a:t>
            </a:r>
            <a:endParaRPr lang="en-US" dirty="0" smtClean="0"/>
          </a:p>
          <a:p>
            <a:pPr lvl="1"/>
            <a:r>
              <a:rPr lang="en-US" dirty="0" err="1" smtClean="0"/>
              <a:t>Sau</a:t>
            </a:r>
            <a:r>
              <a:rPr lang="en-US" dirty="0" smtClean="0"/>
              <a:t> </a:t>
            </a:r>
            <a:r>
              <a:rPr lang="en-US" dirty="0" err="1" smtClean="0"/>
              <a:t>khi</a:t>
            </a:r>
            <a:r>
              <a:rPr lang="en-US" dirty="0" smtClean="0"/>
              <a:t> </a:t>
            </a:r>
            <a:r>
              <a:rPr lang="en-US" dirty="0" err="1" smtClean="0"/>
              <a:t>tạo</a:t>
            </a:r>
            <a:r>
              <a:rPr lang="en-US" dirty="0" smtClean="0"/>
              <a:t> </a:t>
            </a:r>
            <a:r>
              <a:rPr lang="en-US" dirty="0" err="1" smtClean="0"/>
              <a:t>biến</a:t>
            </a:r>
            <a:r>
              <a:rPr lang="en-US" dirty="0" smtClean="0"/>
              <a:t>, ta </a:t>
            </a:r>
            <a:r>
              <a:rPr lang="en-US" dirty="0" err="1" smtClean="0"/>
              <a:t>có</a:t>
            </a:r>
            <a:r>
              <a:rPr lang="en-US" dirty="0" smtClean="0"/>
              <a:t> </a:t>
            </a:r>
            <a:r>
              <a:rPr lang="en-US" dirty="0" err="1" smtClean="0"/>
              <a:t>thể</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biến</a:t>
            </a:r>
            <a:r>
              <a:rPr lang="en-US" dirty="0" smtClean="0"/>
              <a:t> </a:t>
            </a:r>
            <a:r>
              <a:rPr lang="en-US" dirty="0" err="1" smtClean="0"/>
              <a:t>trong</a:t>
            </a:r>
            <a:r>
              <a:rPr lang="en-US" dirty="0" smtClean="0"/>
              <a:t> </a:t>
            </a:r>
            <a:r>
              <a:rPr lang="en-US" dirty="0" err="1" smtClean="0"/>
              <a:t>các</a:t>
            </a:r>
            <a:r>
              <a:rPr lang="en-US" dirty="0" smtClean="0"/>
              <a:t> </a:t>
            </a:r>
            <a:r>
              <a:rPr lang="en-US" dirty="0" err="1" smtClean="0"/>
              <a:t>biểu</a:t>
            </a:r>
            <a:r>
              <a:rPr lang="en-US" dirty="0" smtClean="0"/>
              <a:t> </a:t>
            </a:r>
            <a:r>
              <a:rPr lang="en-US" dirty="0" err="1" smtClean="0"/>
              <a:t>thức</a:t>
            </a:r>
            <a:r>
              <a:rPr lang="en-US" dirty="0" smtClean="0"/>
              <a:t>. </a:t>
            </a:r>
            <a:r>
              <a:rPr lang="en-US" dirty="0" err="1" smtClean="0"/>
              <a:t>Nếu</a:t>
            </a:r>
            <a:r>
              <a:rPr lang="en-US" dirty="0" smtClean="0"/>
              <a:t> </a:t>
            </a:r>
            <a:r>
              <a:rPr lang="en-US" dirty="0" err="1" smtClean="0"/>
              <a:t>chưa</a:t>
            </a:r>
            <a:r>
              <a:rPr lang="en-US" dirty="0" smtClean="0"/>
              <a:t> </a:t>
            </a:r>
            <a:r>
              <a:rPr lang="en-US" dirty="0" err="1" smtClean="0"/>
              <a:t>tạo</a:t>
            </a:r>
            <a:r>
              <a:rPr lang="en-US" dirty="0" smtClean="0"/>
              <a:t> </a:t>
            </a:r>
            <a:r>
              <a:rPr lang="en-US" dirty="0" err="1" smtClean="0"/>
              <a:t>biến</a:t>
            </a:r>
            <a:r>
              <a:rPr lang="en-US" dirty="0" smtClean="0"/>
              <a:t> </a:t>
            </a:r>
            <a:r>
              <a:rPr lang="en-US" dirty="0" err="1" smtClean="0"/>
              <a:t>mà</a:t>
            </a:r>
            <a:r>
              <a:rPr lang="en-US" dirty="0" smtClean="0"/>
              <a:t> </a:t>
            </a:r>
            <a:r>
              <a:rPr lang="en-US" dirty="0" err="1" smtClean="0"/>
              <a:t>đã</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ứng</a:t>
            </a:r>
            <a:r>
              <a:rPr lang="en-US" dirty="0" smtClean="0"/>
              <a:t> </a:t>
            </a:r>
            <a:r>
              <a:rPr lang="en-US" dirty="0" err="1" smtClean="0"/>
              <a:t>dụng</a:t>
            </a:r>
            <a:r>
              <a:rPr lang="en-US" dirty="0" smtClean="0"/>
              <a:t> </a:t>
            </a:r>
            <a:r>
              <a:rPr lang="en-US" dirty="0" err="1" smtClean="0"/>
              <a:t>sẽ</a:t>
            </a:r>
            <a:r>
              <a:rPr lang="en-US" dirty="0" smtClean="0"/>
              <a:t> </a:t>
            </a:r>
            <a:r>
              <a:rPr lang="en-US" dirty="0" err="1" smtClean="0"/>
              <a:t>báo</a:t>
            </a:r>
            <a:r>
              <a:rPr lang="en-US" dirty="0" smtClean="0"/>
              <a:t> </a:t>
            </a:r>
            <a:r>
              <a:rPr lang="en-US" dirty="0" err="1" smtClean="0"/>
              <a:t>lỗi</a:t>
            </a:r>
            <a:r>
              <a:rPr lang="en-US" dirty="0" smtClean="0"/>
              <a:t>. </a:t>
            </a:r>
            <a:r>
              <a:rPr lang="en-US" dirty="0" err="1" smtClean="0"/>
              <a:t>Thường</a:t>
            </a:r>
            <a:r>
              <a:rPr lang="en-US" dirty="0" smtClean="0"/>
              <a:t> </a:t>
            </a:r>
            <a:r>
              <a:rPr lang="en-US" dirty="0" err="1" smtClean="0"/>
              <a:t>cần</a:t>
            </a:r>
            <a:r>
              <a:rPr lang="en-US" dirty="0" smtClean="0"/>
              <a:t> </a:t>
            </a:r>
            <a:r>
              <a:rPr lang="en-US" dirty="0" err="1" smtClean="0"/>
              <a:t>kiểm</a:t>
            </a:r>
            <a:r>
              <a:rPr lang="en-US" dirty="0" smtClean="0"/>
              <a:t> </a:t>
            </a:r>
            <a:r>
              <a:rPr lang="en-US" dirty="0" err="1" smtClean="0"/>
              <a:t>tra</a:t>
            </a:r>
            <a:r>
              <a:rPr lang="en-US" dirty="0" smtClean="0"/>
              <a:t> </a:t>
            </a:r>
            <a:r>
              <a:rPr lang="en-US" dirty="0" err="1" smtClean="0"/>
              <a:t>biến</a:t>
            </a:r>
            <a:r>
              <a:rPr lang="en-US" dirty="0" smtClean="0"/>
              <a:t> </a:t>
            </a:r>
            <a:r>
              <a:rPr lang="en-US" dirty="0" err="1" smtClean="0"/>
              <a:t>đã</a:t>
            </a:r>
            <a:r>
              <a:rPr lang="en-US" dirty="0" smtClean="0"/>
              <a:t> </a:t>
            </a:r>
            <a:r>
              <a:rPr lang="en-US" dirty="0" err="1" smtClean="0"/>
              <a:t>tồn</a:t>
            </a:r>
            <a:r>
              <a:rPr lang="en-US" dirty="0" smtClean="0"/>
              <a:t> </a:t>
            </a:r>
            <a:r>
              <a:rPr lang="en-US" dirty="0" err="1" smtClean="0"/>
              <a:t>tại</a:t>
            </a:r>
            <a:r>
              <a:rPr lang="en-US" dirty="0" smtClean="0"/>
              <a:t> hay </a:t>
            </a:r>
            <a:r>
              <a:rPr lang="en-US" dirty="0" err="1" smtClean="0"/>
              <a:t>chưa</a:t>
            </a:r>
            <a:r>
              <a:rPr lang="en-US" dirty="0" smtClean="0"/>
              <a:t> </a:t>
            </a:r>
            <a:r>
              <a:rPr lang="en-US" dirty="0" err="1" smtClean="0"/>
              <a:t>trước</a:t>
            </a:r>
            <a:r>
              <a:rPr lang="en-US" dirty="0" smtClean="0"/>
              <a:t> </a:t>
            </a:r>
            <a:r>
              <a:rPr lang="en-US" dirty="0" err="1" smtClean="0"/>
              <a:t>khi</a:t>
            </a:r>
            <a:r>
              <a:rPr lang="en-US" dirty="0" smtClean="0"/>
              <a:t> </a:t>
            </a:r>
            <a:r>
              <a:rPr lang="en-US" dirty="0" err="1" smtClean="0"/>
              <a:t>sử</a:t>
            </a:r>
            <a:r>
              <a:rPr lang="en-US" dirty="0" smtClean="0"/>
              <a:t> </a:t>
            </a:r>
            <a:r>
              <a:rPr lang="en-US" dirty="0" err="1" smtClean="0"/>
              <a:t>dụng</a:t>
            </a:r>
            <a:r>
              <a:rPr lang="en-US" dirty="0" smtClean="0"/>
              <a:t>.</a:t>
            </a:r>
            <a:endParaRPr lang="en-US" dirty="0"/>
          </a:p>
          <a:p>
            <a:pPr lvl="1"/>
            <a:r>
              <a:rPr lang="en-US" dirty="0" err="1"/>
              <a:t>Kiểm</a:t>
            </a:r>
            <a:r>
              <a:rPr lang="en-US" dirty="0"/>
              <a:t> </a:t>
            </a:r>
            <a:r>
              <a:rPr lang="en-US" dirty="0" err="1"/>
              <a:t>tra</a:t>
            </a:r>
            <a:r>
              <a:rPr lang="en-US" dirty="0"/>
              <a:t> </a:t>
            </a:r>
            <a:r>
              <a:rPr lang="en-US" dirty="0" err="1"/>
              <a:t>biến</a:t>
            </a:r>
            <a:r>
              <a:rPr lang="en-US" dirty="0"/>
              <a:t> </a:t>
            </a:r>
            <a:r>
              <a:rPr lang="en-US" dirty="0" err="1"/>
              <a:t>đã</a:t>
            </a:r>
            <a:r>
              <a:rPr lang="en-US" dirty="0"/>
              <a:t> </a:t>
            </a:r>
            <a:r>
              <a:rPr lang="en-US" dirty="0" err="1"/>
              <a:t>tồn</a:t>
            </a:r>
            <a:r>
              <a:rPr lang="en-US" dirty="0"/>
              <a:t> </a:t>
            </a:r>
            <a:r>
              <a:rPr lang="en-US" dirty="0" err="1"/>
              <a:t>tại</a:t>
            </a:r>
            <a:r>
              <a:rPr lang="en-US" dirty="0"/>
              <a:t> hay </a:t>
            </a:r>
            <a:r>
              <a:rPr lang="en-US" dirty="0" err="1"/>
              <a:t>chưa</a:t>
            </a:r>
            <a:r>
              <a:rPr lang="en-US" dirty="0"/>
              <a:t>: </a:t>
            </a:r>
            <a:r>
              <a:rPr lang="en-US" dirty="0" err="1"/>
              <a:t>isset</a:t>
            </a:r>
            <a:r>
              <a:rPr lang="en-US" dirty="0"/>
              <a:t>($</a:t>
            </a:r>
            <a:r>
              <a:rPr lang="en-US" dirty="0" err="1"/>
              <a:t>var</a:t>
            </a:r>
            <a:r>
              <a:rPr lang="en-US" dirty="0"/>
              <a:t>): </a:t>
            </a:r>
            <a:r>
              <a:rPr lang="en-US" dirty="0" err="1"/>
              <a:t>trả</a:t>
            </a:r>
            <a:r>
              <a:rPr lang="en-US" dirty="0"/>
              <a:t> </a:t>
            </a:r>
            <a:r>
              <a:rPr lang="en-US" dirty="0" err="1"/>
              <a:t>về</a:t>
            </a:r>
            <a:r>
              <a:rPr lang="en-US" dirty="0"/>
              <a:t> true/false </a:t>
            </a:r>
            <a:r>
              <a:rPr lang="en-US" dirty="0" err="1"/>
              <a:t>nếu</a:t>
            </a:r>
            <a:r>
              <a:rPr lang="en-US" dirty="0"/>
              <a:t> </a:t>
            </a:r>
            <a:r>
              <a:rPr lang="en-US" dirty="0" err="1"/>
              <a:t>biến</a:t>
            </a:r>
            <a:r>
              <a:rPr lang="en-US" dirty="0"/>
              <a:t> </a:t>
            </a:r>
            <a:r>
              <a:rPr lang="en-US" dirty="0" err="1"/>
              <a:t>đã</a:t>
            </a:r>
            <a:r>
              <a:rPr lang="en-US" dirty="0"/>
              <a:t>/</a:t>
            </a:r>
            <a:r>
              <a:rPr lang="en-US" dirty="0" err="1"/>
              <a:t>chưa</a:t>
            </a:r>
            <a:r>
              <a:rPr lang="en-US" dirty="0"/>
              <a:t> </a:t>
            </a:r>
            <a:r>
              <a:rPr lang="en-US" dirty="0" err="1"/>
              <a:t>tồn</a:t>
            </a:r>
            <a:r>
              <a:rPr lang="en-US" dirty="0"/>
              <a:t> </a:t>
            </a:r>
            <a:r>
              <a:rPr lang="en-US" dirty="0" err="1"/>
              <a:t>tại</a:t>
            </a:r>
            <a:endParaRPr lang="en-US" dirty="0"/>
          </a:p>
          <a:p>
            <a:pPr lvl="1"/>
            <a:r>
              <a:rPr lang="en-US" dirty="0" err="1"/>
              <a:t>Hủy</a:t>
            </a:r>
            <a:r>
              <a:rPr lang="en-US" dirty="0"/>
              <a:t> </a:t>
            </a:r>
            <a:r>
              <a:rPr lang="en-US" dirty="0" err="1"/>
              <a:t>một</a:t>
            </a:r>
            <a:r>
              <a:rPr lang="en-US" dirty="0"/>
              <a:t> </a:t>
            </a:r>
            <a:r>
              <a:rPr lang="en-US" dirty="0" err="1"/>
              <a:t>biến</a:t>
            </a:r>
            <a:r>
              <a:rPr lang="en-US" dirty="0"/>
              <a:t> </a:t>
            </a:r>
            <a:r>
              <a:rPr lang="en-US" dirty="0" err="1"/>
              <a:t>khỏi</a:t>
            </a:r>
            <a:r>
              <a:rPr lang="en-US" dirty="0"/>
              <a:t> </a:t>
            </a:r>
            <a:r>
              <a:rPr lang="en-US" dirty="0" err="1"/>
              <a:t>vùng</a:t>
            </a:r>
            <a:r>
              <a:rPr lang="en-US" dirty="0"/>
              <a:t> </a:t>
            </a:r>
            <a:r>
              <a:rPr lang="en-US" dirty="0" err="1"/>
              <a:t>nhớ</a:t>
            </a:r>
            <a:r>
              <a:rPr lang="en-US" dirty="0"/>
              <a:t>: unset($</a:t>
            </a:r>
            <a:r>
              <a:rPr lang="en-US" dirty="0" err="1"/>
              <a:t>var</a:t>
            </a:r>
            <a:r>
              <a:rPr lang="en-US" dirty="0"/>
              <a:t>)</a:t>
            </a:r>
          </a:p>
          <a:p>
            <a:pPr lvl="1"/>
            <a:r>
              <a:rPr lang="en-US" dirty="0" err="1"/>
              <a:t>Hàm</a:t>
            </a:r>
            <a:r>
              <a:rPr lang="en-US" dirty="0"/>
              <a:t> </a:t>
            </a:r>
            <a:r>
              <a:rPr lang="en-US" dirty="0" err="1"/>
              <a:t>xem</a:t>
            </a:r>
            <a:r>
              <a:rPr lang="en-US" dirty="0"/>
              <a:t> </a:t>
            </a:r>
            <a:r>
              <a:rPr lang="en-US" dirty="0" err="1"/>
              <a:t>thông</a:t>
            </a:r>
            <a:r>
              <a:rPr lang="en-US" dirty="0"/>
              <a:t> tin </a:t>
            </a:r>
            <a:r>
              <a:rPr lang="en-US" dirty="0" err="1"/>
              <a:t>của</a:t>
            </a:r>
            <a:r>
              <a:rPr lang="en-US" dirty="0"/>
              <a:t> </a:t>
            </a:r>
            <a:r>
              <a:rPr lang="en-US" dirty="0" err="1"/>
              <a:t>biến</a:t>
            </a:r>
            <a:r>
              <a:rPr lang="en-US" dirty="0"/>
              <a:t>: </a:t>
            </a:r>
            <a:r>
              <a:rPr lang="en-US" dirty="0" err="1"/>
              <a:t>print_r</a:t>
            </a:r>
            <a:r>
              <a:rPr lang="en-US" dirty="0"/>
              <a:t>($</a:t>
            </a:r>
            <a:r>
              <a:rPr lang="en-US" dirty="0" err="1"/>
              <a:t>var</a:t>
            </a:r>
            <a:r>
              <a:rPr lang="en-US" dirty="0"/>
              <a:t>) </a:t>
            </a:r>
            <a:r>
              <a:rPr lang="en-US" dirty="0" err="1"/>
              <a:t>hoặc</a:t>
            </a:r>
            <a:r>
              <a:rPr lang="en-US" dirty="0"/>
              <a:t> </a:t>
            </a:r>
            <a:r>
              <a:rPr lang="en-US" dirty="0" err="1"/>
              <a:t>var_dump</a:t>
            </a:r>
            <a:r>
              <a:rPr lang="en-US" dirty="0"/>
              <a:t>($</a:t>
            </a:r>
            <a:r>
              <a:rPr lang="en-US" dirty="0" err="1"/>
              <a:t>var</a:t>
            </a:r>
            <a:r>
              <a:rPr lang="en-US" dirty="0"/>
              <a:t>)</a:t>
            </a:r>
          </a:p>
        </p:txBody>
      </p:sp>
    </p:spTree>
    <p:extLst>
      <p:ext uri="{BB962C8B-B14F-4D97-AF65-F5344CB8AC3E}">
        <p14:creationId xmlns:p14="http://schemas.microsoft.com/office/powerpoint/2010/main" val="1620155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Các</a:t>
            </a:r>
            <a:r>
              <a:rPr lang="en-US" dirty="0" smtClean="0"/>
              <a:t> </a:t>
            </a:r>
            <a:r>
              <a:rPr lang="en-US" dirty="0" err="1" smtClean="0"/>
              <a:t>phép</a:t>
            </a:r>
            <a:r>
              <a:rPr lang="en-US" dirty="0" smtClean="0"/>
              <a:t> </a:t>
            </a:r>
            <a:r>
              <a:rPr lang="en-US" dirty="0" err="1" smtClean="0"/>
              <a:t>toán</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Kiểu</a:t>
            </a:r>
            <a:r>
              <a:rPr lang="en-US" dirty="0" smtClean="0"/>
              <a:t> number: </a:t>
            </a:r>
          </a:p>
          <a:p>
            <a:pPr lvl="1">
              <a:buFont typeface="Wingdings" pitchFamily="2" charset="2"/>
              <a:buChar char="Ø"/>
            </a:pPr>
            <a:r>
              <a:rPr lang="en-US" dirty="0" smtClean="0"/>
              <a:t> +, -, *, /, %, </a:t>
            </a:r>
          </a:p>
          <a:p>
            <a:pPr lvl="1">
              <a:buFont typeface="Wingdings" pitchFamily="2" charset="2"/>
              <a:buChar char="Ø"/>
            </a:pPr>
            <a:r>
              <a:rPr lang="en-US" dirty="0"/>
              <a:t> </a:t>
            </a:r>
            <a:r>
              <a:rPr lang="en-US" dirty="0" smtClean="0"/>
              <a:t>++, --, </a:t>
            </a:r>
          </a:p>
          <a:p>
            <a:pPr lvl="1">
              <a:buFont typeface="Wingdings" pitchFamily="2" charset="2"/>
              <a:buChar char="Ø"/>
            </a:pPr>
            <a:r>
              <a:rPr lang="en-US" dirty="0"/>
              <a:t> </a:t>
            </a:r>
            <a:r>
              <a:rPr lang="en-US" dirty="0" smtClean="0"/>
              <a:t>+=, -=, *=, /=, %= </a:t>
            </a:r>
          </a:p>
          <a:p>
            <a:pPr marL="0" indent="0">
              <a:buNone/>
            </a:pPr>
            <a:r>
              <a:rPr lang="en-US" dirty="0" err="1" smtClean="0"/>
              <a:t>Ví</a:t>
            </a:r>
            <a:r>
              <a:rPr lang="en-US" dirty="0" smtClean="0"/>
              <a:t> </a:t>
            </a:r>
            <a:r>
              <a:rPr lang="en-US" dirty="0" err="1" smtClean="0"/>
              <a:t>dụ</a:t>
            </a:r>
            <a:r>
              <a:rPr lang="en-US" dirty="0" smtClean="0"/>
              <a:t>:</a:t>
            </a:r>
          </a:p>
          <a:p>
            <a:pPr marL="274320" lvl="1" indent="0">
              <a:buNone/>
            </a:pPr>
            <a:r>
              <a:rPr lang="en-US" dirty="0"/>
              <a:t>&lt;?</a:t>
            </a:r>
            <a:r>
              <a:rPr lang="en-US" dirty="0" err="1"/>
              <a:t>php</a:t>
            </a:r>
            <a:endParaRPr lang="en-US" dirty="0"/>
          </a:p>
          <a:p>
            <a:pPr marL="274320" lvl="1" indent="0">
              <a:buNone/>
            </a:pPr>
            <a:r>
              <a:rPr lang="en-US" dirty="0"/>
              <a:t>$a=10; $b=8; </a:t>
            </a:r>
          </a:p>
          <a:p>
            <a:pPr marL="274320" lvl="1" indent="0">
              <a:buNone/>
            </a:pPr>
            <a:r>
              <a:rPr lang="en-US" dirty="0"/>
              <a:t>$x1 = $a/$b</a:t>
            </a:r>
            <a:r>
              <a:rPr lang="en-US" dirty="0" smtClean="0"/>
              <a:t>;//1.25</a:t>
            </a:r>
            <a:endParaRPr lang="en-US" dirty="0"/>
          </a:p>
          <a:p>
            <a:pPr marL="274320" lvl="1" indent="0">
              <a:buNone/>
            </a:pPr>
            <a:r>
              <a:rPr lang="en-US" dirty="0"/>
              <a:t>$x2 = $a % $b</a:t>
            </a:r>
            <a:r>
              <a:rPr lang="en-US" dirty="0" smtClean="0"/>
              <a:t>;//2</a:t>
            </a:r>
            <a:endParaRPr lang="en-US" dirty="0"/>
          </a:p>
          <a:p>
            <a:pPr marL="274320" lvl="1" indent="0">
              <a:buNone/>
            </a:pPr>
            <a:r>
              <a:rPr lang="en-US" dirty="0"/>
              <a:t>$x3 =5; $x3 +=$b</a:t>
            </a:r>
            <a:r>
              <a:rPr lang="en-US" dirty="0" smtClean="0"/>
              <a:t>;//13</a:t>
            </a:r>
            <a:endParaRPr lang="en-US" dirty="0"/>
          </a:p>
          <a:p>
            <a:pPr marL="274320" lvl="1" indent="0">
              <a:buNone/>
            </a:pPr>
            <a:r>
              <a:rPr lang="en-US" dirty="0"/>
              <a:t>$a-</a:t>
            </a:r>
            <a:r>
              <a:rPr lang="en-US" dirty="0" smtClean="0"/>
              <a:t>-;//9</a:t>
            </a:r>
            <a:endParaRPr lang="en-US" dirty="0"/>
          </a:p>
          <a:p>
            <a:pPr marL="274320" lvl="1" indent="0">
              <a:buNone/>
            </a:pPr>
            <a:r>
              <a:rPr lang="en-US" dirty="0"/>
              <a:t>?&gt;</a:t>
            </a: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Các</a:t>
            </a:r>
            <a:r>
              <a:rPr lang="en-US" dirty="0" smtClean="0"/>
              <a:t> </a:t>
            </a:r>
            <a:r>
              <a:rPr lang="en-US" dirty="0" err="1" smtClean="0"/>
              <a:t>phép</a:t>
            </a:r>
            <a:r>
              <a:rPr lang="en-US" dirty="0" smtClean="0"/>
              <a:t> </a:t>
            </a:r>
            <a:r>
              <a:rPr lang="en-US" dirty="0" err="1" smtClean="0"/>
              <a:t>toán</a:t>
            </a:r>
            <a:endParaRPr lang="en-US" dirty="0"/>
          </a:p>
        </p:txBody>
      </p:sp>
      <p:sp>
        <p:nvSpPr>
          <p:cNvPr id="3" name="Content Placeholder 2"/>
          <p:cNvSpPr>
            <a:spLocks noGrp="1"/>
          </p:cNvSpPr>
          <p:nvPr>
            <p:ph idx="1"/>
          </p:nvPr>
        </p:nvSpPr>
        <p:spPr>
          <a:xfrm>
            <a:off x="301752" y="1527048"/>
            <a:ext cx="8503920" cy="5070304"/>
          </a:xfrm>
        </p:spPr>
        <p:txBody>
          <a:bodyPr>
            <a:normAutofit fontScale="70000" lnSpcReduction="20000"/>
          </a:bodyPr>
          <a:lstStyle/>
          <a:p>
            <a:r>
              <a:rPr lang="en-US" dirty="0" err="1"/>
              <a:t>Kiểu</a:t>
            </a:r>
            <a:r>
              <a:rPr lang="en-US" dirty="0"/>
              <a:t> </a:t>
            </a:r>
            <a:r>
              <a:rPr lang="en-US" dirty="0" err="1"/>
              <a:t>boolean</a:t>
            </a:r>
            <a:r>
              <a:rPr lang="en-US" dirty="0"/>
              <a:t>: </a:t>
            </a:r>
            <a:r>
              <a:rPr lang="en-US" dirty="0" err="1"/>
              <a:t>kết</a:t>
            </a:r>
            <a:r>
              <a:rPr lang="en-US" dirty="0"/>
              <a:t> </a:t>
            </a:r>
            <a:r>
              <a:rPr lang="en-US" dirty="0" err="1"/>
              <a:t>quả</a:t>
            </a:r>
            <a:r>
              <a:rPr lang="en-US" dirty="0"/>
              <a:t> </a:t>
            </a:r>
            <a:r>
              <a:rPr lang="en-US" dirty="0" err="1"/>
              <a:t>các</a:t>
            </a:r>
            <a:r>
              <a:rPr lang="en-US" dirty="0"/>
              <a:t> </a:t>
            </a:r>
            <a:r>
              <a:rPr lang="en-US" dirty="0" err="1"/>
              <a:t>phép</a:t>
            </a:r>
            <a:r>
              <a:rPr lang="en-US" dirty="0"/>
              <a:t> </a:t>
            </a:r>
            <a:r>
              <a:rPr lang="en-US" dirty="0" err="1"/>
              <a:t>toán</a:t>
            </a:r>
            <a:r>
              <a:rPr lang="en-US" dirty="0"/>
              <a:t> </a:t>
            </a:r>
            <a:r>
              <a:rPr lang="en-US" dirty="0" err="1"/>
              <a:t>là</a:t>
            </a:r>
            <a:r>
              <a:rPr lang="en-US" dirty="0"/>
              <a:t> true/false:</a:t>
            </a:r>
          </a:p>
          <a:p>
            <a:pPr lvl="1">
              <a:buFont typeface="Wingdings" pitchFamily="2" charset="2"/>
              <a:buChar char="Ø"/>
            </a:pPr>
            <a:r>
              <a:rPr lang="en-US" dirty="0"/>
              <a:t> &gt;, &lt;, &gt;=, &lt;=, ==, !=, ===, !==</a:t>
            </a:r>
          </a:p>
          <a:p>
            <a:pPr lvl="1">
              <a:buFont typeface="Wingdings" pitchFamily="2" charset="2"/>
              <a:buChar char="Ø"/>
            </a:pPr>
            <a:r>
              <a:rPr lang="en-US" dirty="0"/>
              <a:t> &amp;&amp;, ||, !</a:t>
            </a:r>
          </a:p>
          <a:p>
            <a:r>
              <a:rPr lang="en-US" dirty="0" err="1" smtClean="0"/>
              <a:t>Ví</a:t>
            </a:r>
            <a:r>
              <a:rPr lang="en-US" dirty="0" smtClean="0"/>
              <a:t> </a:t>
            </a:r>
            <a:r>
              <a:rPr lang="en-US" dirty="0" err="1" smtClean="0"/>
              <a:t>dụ</a:t>
            </a:r>
            <a:r>
              <a:rPr lang="en-US" dirty="0" smtClean="0"/>
              <a:t>:</a:t>
            </a:r>
          </a:p>
          <a:p>
            <a:pPr marL="0" indent="0">
              <a:buNone/>
            </a:pPr>
            <a:r>
              <a:rPr lang="en-US" dirty="0"/>
              <a:t>&lt;?</a:t>
            </a:r>
            <a:r>
              <a:rPr lang="en-US" dirty="0" err="1"/>
              <a:t>php</a:t>
            </a:r>
            <a:endParaRPr lang="en-US" dirty="0"/>
          </a:p>
          <a:p>
            <a:pPr marL="0" indent="0">
              <a:buNone/>
            </a:pPr>
            <a:r>
              <a:rPr lang="en-US" dirty="0"/>
              <a:t>$a =5; $b=7</a:t>
            </a:r>
            <a:r>
              <a:rPr lang="en-US" dirty="0" smtClean="0"/>
              <a:t>; $</a:t>
            </a:r>
            <a:r>
              <a:rPr lang="en-US" dirty="0"/>
              <a:t>c</a:t>
            </a:r>
            <a:r>
              <a:rPr lang="en-US" dirty="0" smtClean="0"/>
              <a:t>="5";</a:t>
            </a:r>
            <a:endParaRPr lang="en-US" dirty="0"/>
          </a:p>
          <a:p>
            <a:pPr marL="0" indent="0">
              <a:buNone/>
            </a:pPr>
            <a:r>
              <a:rPr lang="en-US" dirty="0" smtClean="0"/>
              <a:t>$</a:t>
            </a:r>
            <a:r>
              <a:rPr lang="en-US" dirty="0"/>
              <a:t>x1 = $a&gt;$b</a:t>
            </a:r>
            <a:r>
              <a:rPr lang="en-US" dirty="0" smtClean="0"/>
              <a:t>;  $</a:t>
            </a:r>
            <a:r>
              <a:rPr lang="en-US" dirty="0"/>
              <a:t>x2= $a==$c</a:t>
            </a:r>
            <a:r>
              <a:rPr lang="en-US" dirty="0" smtClean="0"/>
              <a:t>;  $</a:t>
            </a:r>
            <a:r>
              <a:rPr lang="en-US" dirty="0"/>
              <a:t>x3 = $a === $c;</a:t>
            </a:r>
          </a:p>
          <a:p>
            <a:pPr marL="0" indent="0">
              <a:buNone/>
            </a:pPr>
            <a:r>
              <a:rPr lang="en-US" dirty="0"/>
              <a:t>if ($x1==true) echo </a:t>
            </a:r>
            <a:r>
              <a:rPr lang="en-US" dirty="0" smtClean="0"/>
              <a:t>"x1</a:t>
            </a:r>
            <a:r>
              <a:rPr lang="en-US" dirty="0"/>
              <a:t>: true </a:t>
            </a:r>
            <a:r>
              <a:rPr lang="en-US" dirty="0" smtClean="0"/>
              <a:t>";</a:t>
            </a:r>
            <a:endParaRPr lang="en-US" dirty="0"/>
          </a:p>
          <a:p>
            <a:pPr marL="0" indent="0">
              <a:buNone/>
            </a:pPr>
            <a:r>
              <a:rPr lang="en-US" dirty="0"/>
              <a:t>else echo </a:t>
            </a:r>
            <a:r>
              <a:rPr lang="en-US" dirty="0" smtClean="0"/>
              <a:t>"x1</a:t>
            </a:r>
            <a:r>
              <a:rPr lang="en-US" dirty="0"/>
              <a:t>: false </a:t>
            </a:r>
            <a:r>
              <a:rPr lang="en-US" dirty="0" smtClean="0"/>
              <a:t>";		//</a:t>
            </a:r>
            <a:r>
              <a:rPr lang="en-US" dirty="0"/>
              <a:t>x1: false </a:t>
            </a:r>
          </a:p>
          <a:p>
            <a:pPr marL="0" indent="0">
              <a:buNone/>
            </a:pPr>
            <a:r>
              <a:rPr lang="en-US" dirty="0"/>
              <a:t>if ($x2==true) echo </a:t>
            </a:r>
            <a:r>
              <a:rPr lang="en-US" dirty="0" smtClean="0"/>
              <a:t>"x2</a:t>
            </a:r>
            <a:r>
              <a:rPr lang="en-US" dirty="0"/>
              <a:t>: true </a:t>
            </a:r>
            <a:r>
              <a:rPr lang="en-US" dirty="0" smtClean="0"/>
              <a:t>";</a:t>
            </a:r>
            <a:endParaRPr lang="en-US" dirty="0"/>
          </a:p>
          <a:p>
            <a:pPr marL="0" indent="0">
              <a:buNone/>
            </a:pPr>
            <a:r>
              <a:rPr lang="en-US" dirty="0"/>
              <a:t>else echo </a:t>
            </a:r>
            <a:r>
              <a:rPr lang="en-US" dirty="0" smtClean="0"/>
              <a:t>"x2</a:t>
            </a:r>
            <a:r>
              <a:rPr lang="en-US" dirty="0"/>
              <a:t>: false </a:t>
            </a:r>
            <a:r>
              <a:rPr lang="en-US" dirty="0" smtClean="0"/>
              <a:t>";		//x2</a:t>
            </a:r>
            <a:r>
              <a:rPr lang="en-US" dirty="0"/>
              <a:t>: true</a:t>
            </a:r>
          </a:p>
          <a:p>
            <a:pPr marL="0" indent="0">
              <a:buNone/>
            </a:pPr>
            <a:r>
              <a:rPr lang="en-US" dirty="0"/>
              <a:t>if ($x3==true) echo </a:t>
            </a:r>
            <a:r>
              <a:rPr lang="en-US" dirty="0" smtClean="0"/>
              <a:t>"x3</a:t>
            </a:r>
            <a:r>
              <a:rPr lang="en-US" dirty="0"/>
              <a:t>: true </a:t>
            </a:r>
            <a:r>
              <a:rPr lang="en-US" dirty="0" smtClean="0"/>
              <a:t>";</a:t>
            </a:r>
            <a:endParaRPr lang="en-US" dirty="0"/>
          </a:p>
          <a:p>
            <a:pPr marL="0" indent="0">
              <a:buNone/>
            </a:pPr>
            <a:r>
              <a:rPr lang="en-US" dirty="0"/>
              <a:t>else echo </a:t>
            </a:r>
            <a:r>
              <a:rPr lang="en-US" dirty="0" smtClean="0"/>
              <a:t>"x3</a:t>
            </a:r>
            <a:r>
              <a:rPr lang="en-US" dirty="0"/>
              <a:t>: false </a:t>
            </a:r>
            <a:r>
              <a:rPr lang="en-US" dirty="0" smtClean="0"/>
              <a:t>";		//</a:t>
            </a:r>
            <a:r>
              <a:rPr lang="en-US" dirty="0"/>
              <a:t>x3: false</a:t>
            </a:r>
          </a:p>
          <a:p>
            <a:pPr marL="0" indent="0">
              <a:buNone/>
            </a:pPr>
            <a:r>
              <a:rPr lang="en-US" dirty="0"/>
              <a:t>?&gt;</a:t>
            </a:r>
          </a:p>
        </p:txBody>
      </p:sp>
    </p:spTree>
    <p:extLst>
      <p:ext uri="{BB962C8B-B14F-4D97-AF65-F5344CB8AC3E}">
        <p14:creationId xmlns:p14="http://schemas.microsoft.com/office/powerpoint/2010/main" val="16982285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Phép</a:t>
            </a:r>
            <a:r>
              <a:rPr lang="en-US" dirty="0" smtClean="0"/>
              <a:t> </a:t>
            </a:r>
            <a:r>
              <a:rPr lang="en-US" dirty="0" err="1" smtClean="0"/>
              <a:t>toán</a:t>
            </a:r>
            <a:r>
              <a:rPr lang="en-US" dirty="0" smtClean="0"/>
              <a:t> </a:t>
            </a:r>
            <a:r>
              <a:rPr lang="en-US" dirty="0" err="1" smtClean="0"/>
              <a:t>ba</a:t>
            </a:r>
            <a:r>
              <a:rPr lang="en-US" dirty="0" smtClean="0"/>
              <a:t> </a:t>
            </a:r>
            <a:r>
              <a:rPr lang="en-US" dirty="0" err="1" smtClean="0"/>
              <a:t>ngôi</a:t>
            </a:r>
            <a:r>
              <a:rPr lang="en-US" dirty="0" smtClean="0"/>
              <a:t> ?</a:t>
            </a:r>
            <a:endParaRPr lang="en-US" dirty="0"/>
          </a:p>
        </p:txBody>
      </p:sp>
      <p:sp>
        <p:nvSpPr>
          <p:cNvPr id="3" name="Content Placeholder 2"/>
          <p:cNvSpPr>
            <a:spLocks noGrp="1"/>
          </p:cNvSpPr>
          <p:nvPr>
            <p:ph idx="1"/>
          </p:nvPr>
        </p:nvSpPr>
        <p:spPr>
          <a:xfrm>
            <a:off x="301752" y="1527048"/>
            <a:ext cx="8503920" cy="4854280"/>
          </a:xfrm>
        </p:spPr>
        <p:txBody>
          <a:bodyPr>
            <a:normAutofit fontScale="70000" lnSpcReduction="20000"/>
          </a:bodyPr>
          <a:lstStyle/>
          <a:p>
            <a:r>
              <a:rPr lang="it-IT" sz="2800" dirty="0" smtClean="0"/>
              <a:t>Cú </a:t>
            </a:r>
            <a:r>
              <a:rPr lang="it-IT" sz="2800" dirty="0"/>
              <a:t>pháp: </a:t>
            </a:r>
            <a:r>
              <a:rPr lang="it-IT" sz="2800" i="1" dirty="0"/>
              <a:t>Biểu thức logic</a:t>
            </a:r>
            <a:r>
              <a:rPr lang="it-IT" sz="2800" dirty="0"/>
              <a:t>? </a:t>
            </a:r>
            <a:r>
              <a:rPr lang="it-IT" sz="2800" i="1" dirty="0"/>
              <a:t>Biểu thức 1</a:t>
            </a:r>
            <a:r>
              <a:rPr lang="it-IT" sz="2800" dirty="0"/>
              <a:t>: </a:t>
            </a:r>
            <a:r>
              <a:rPr lang="it-IT" sz="2800" i="1" dirty="0"/>
              <a:t>Biểu thức 2;</a:t>
            </a:r>
            <a:endParaRPr lang="en-US" sz="2800" dirty="0"/>
          </a:p>
          <a:p>
            <a:r>
              <a:rPr lang="it-IT" sz="2800" dirty="0"/>
              <a:t>Ta thường sử dụng phép toán này thay cho phát biểu if, else. Phép toán nhận </a:t>
            </a:r>
            <a:r>
              <a:rPr lang="it-IT" sz="2800" i="1" dirty="0"/>
              <a:t>biểu thức logic</a:t>
            </a:r>
            <a:r>
              <a:rPr lang="it-IT" sz="2800" dirty="0"/>
              <a:t>. Nếu biểu thức này </a:t>
            </a:r>
            <a:r>
              <a:rPr lang="it-IT" sz="2800" dirty="0" smtClean="0"/>
              <a:t>true, </a:t>
            </a:r>
            <a:r>
              <a:rPr lang="it-IT" sz="2800" dirty="0"/>
              <a:t>giá trị của </a:t>
            </a:r>
            <a:r>
              <a:rPr lang="it-IT" sz="2800" i="1" dirty="0"/>
              <a:t>biểu thức 1</a:t>
            </a:r>
            <a:r>
              <a:rPr lang="it-IT" sz="2800" dirty="0"/>
              <a:t> được trả về, ngược lại, giá trị </a:t>
            </a:r>
            <a:r>
              <a:rPr lang="it-IT" sz="2800" i="1" dirty="0"/>
              <a:t>biểu thức 2</a:t>
            </a:r>
            <a:r>
              <a:rPr lang="it-IT" sz="2800" dirty="0"/>
              <a:t> được trả về</a:t>
            </a:r>
            <a:r>
              <a:rPr lang="it-IT" sz="2800" dirty="0" smtClean="0"/>
              <a:t>.</a:t>
            </a:r>
          </a:p>
          <a:p>
            <a:r>
              <a:rPr lang="it-IT" sz="2800" dirty="0" smtClean="0"/>
              <a:t>$x= $a&gt;$b?$a:$b; </a:t>
            </a:r>
            <a:r>
              <a:rPr lang="it-IT" sz="2800" dirty="0" smtClean="0">
                <a:sym typeface="Wingdings" pitchFamily="2" charset="2"/>
              </a:rPr>
              <a:t> if ($a&gt;$b) $x=$a; else $x=$b;</a:t>
            </a:r>
            <a:endParaRPr lang="en-US" sz="2800" dirty="0"/>
          </a:p>
          <a:p>
            <a:pPr marL="0" indent="0">
              <a:buNone/>
            </a:pPr>
            <a:r>
              <a:rPr lang="en-US" sz="2800" dirty="0"/>
              <a:t>&lt;?</a:t>
            </a:r>
          </a:p>
          <a:p>
            <a:pPr marL="0" indent="0">
              <a:buNone/>
            </a:pPr>
            <a:r>
              <a:rPr lang="en-US" sz="2800" dirty="0" smtClean="0"/>
              <a:t>    </a:t>
            </a:r>
            <a:r>
              <a:rPr lang="en-US" sz="2800" dirty="0"/>
              <a:t>$a = 4; $b=5;</a:t>
            </a:r>
          </a:p>
          <a:p>
            <a:pPr marL="0" indent="0">
              <a:buNone/>
            </a:pPr>
            <a:r>
              <a:rPr lang="en-US" sz="2800" dirty="0" smtClean="0"/>
              <a:t>    </a:t>
            </a:r>
            <a:r>
              <a:rPr lang="en-US" sz="2800" dirty="0"/>
              <a:t>$c = ($a&gt;$b)? </a:t>
            </a:r>
            <a:r>
              <a:rPr lang="en-US" sz="2800" dirty="0" smtClean="0"/>
              <a:t>$a:$b; </a:t>
            </a:r>
            <a:endParaRPr lang="en-US" sz="2800" dirty="0"/>
          </a:p>
          <a:p>
            <a:pPr marL="0" indent="0">
              <a:buNone/>
            </a:pPr>
            <a:r>
              <a:rPr lang="en-US" sz="2800" dirty="0"/>
              <a:t>        echo $c; </a:t>
            </a:r>
            <a:r>
              <a:rPr lang="en-US" sz="2800" dirty="0" smtClean="0"/>
              <a:t>//5 </a:t>
            </a:r>
          </a:p>
          <a:p>
            <a:pPr marL="0" indent="0">
              <a:buNone/>
            </a:pPr>
            <a:r>
              <a:rPr lang="en-US" sz="2800" dirty="0"/>
              <a:t> </a:t>
            </a:r>
            <a:r>
              <a:rPr lang="en-US" sz="2800" dirty="0" smtClean="0"/>
              <a:t>   $d = </a:t>
            </a:r>
            <a:r>
              <a:rPr lang="en-US" sz="2800" dirty="0" err="1" smtClean="0"/>
              <a:t>isset</a:t>
            </a:r>
            <a:r>
              <a:rPr lang="en-US" sz="2800" dirty="0" smtClean="0"/>
              <a:t>($x)?$x:0;</a:t>
            </a:r>
          </a:p>
          <a:p>
            <a:pPr marL="0" indent="0">
              <a:buNone/>
            </a:pPr>
            <a:r>
              <a:rPr lang="en-US" sz="2800" dirty="0" smtClean="0"/>
              <a:t>	/*</a:t>
            </a:r>
            <a:r>
              <a:rPr lang="en-US" sz="2800" dirty="0" err="1" smtClean="0"/>
              <a:t>Tương</a:t>
            </a:r>
            <a:r>
              <a:rPr lang="en-US" sz="2800" dirty="0" smtClean="0"/>
              <a:t> </a:t>
            </a:r>
            <a:r>
              <a:rPr lang="en-US" sz="2800" dirty="0" err="1" smtClean="0"/>
              <a:t>đương</a:t>
            </a:r>
            <a:r>
              <a:rPr lang="en-US" sz="2800" dirty="0" smtClean="0"/>
              <a:t>:</a:t>
            </a:r>
          </a:p>
          <a:p>
            <a:pPr marL="0" indent="0">
              <a:buNone/>
            </a:pPr>
            <a:r>
              <a:rPr lang="en-US" sz="2800" dirty="0"/>
              <a:t> </a:t>
            </a:r>
            <a:r>
              <a:rPr lang="en-US" sz="2800" dirty="0" smtClean="0"/>
              <a:t>	if (</a:t>
            </a:r>
            <a:r>
              <a:rPr lang="en-US" sz="2800" dirty="0" err="1" smtClean="0"/>
              <a:t>isset</a:t>
            </a:r>
            <a:r>
              <a:rPr lang="en-US" sz="2800" dirty="0" smtClean="0"/>
              <a:t>($x)) $d= $x;</a:t>
            </a:r>
          </a:p>
          <a:p>
            <a:pPr marL="0" indent="0">
              <a:buNone/>
            </a:pPr>
            <a:r>
              <a:rPr lang="en-US" sz="2800" dirty="0"/>
              <a:t> </a:t>
            </a:r>
            <a:r>
              <a:rPr lang="en-US" sz="2800" dirty="0" smtClean="0"/>
              <a:t>	else $d = 0;</a:t>
            </a:r>
          </a:p>
          <a:p>
            <a:pPr marL="0" indent="0">
              <a:buNone/>
            </a:pPr>
            <a:r>
              <a:rPr lang="en-US" sz="2800" dirty="0" smtClean="0"/>
              <a:t>	*/</a:t>
            </a:r>
            <a:endParaRPr lang="en-US" sz="2800" dirty="0"/>
          </a:p>
          <a:p>
            <a:pPr marL="0" indent="0">
              <a:buNone/>
            </a:pPr>
            <a:r>
              <a:rPr lang="en-US" sz="2800" dirty="0"/>
              <a:t>?&gt;</a:t>
            </a:r>
          </a:p>
          <a:p>
            <a:endParaRPr lang="en-US" dirty="0"/>
          </a:p>
        </p:txBody>
      </p:sp>
    </p:spTree>
    <p:extLst>
      <p:ext uri="{BB962C8B-B14F-4D97-AF65-F5344CB8AC3E}">
        <p14:creationId xmlns:p14="http://schemas.microsoft.com/office/powerpoint/2010/main" val="27053170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dirty="0"/>
              <a:t>Phép Toán </a:t>
            </a:r>
            <a:r>
              <a:rPr lang="vi-VN" dirty="0" smtClean="0"/>
              <a:t>Error</a:t>
            </a:r>
            <a:endParaRPr lang="en-US" dirty="0"/>
          </a:p>
        </p:txBody>
      </p:sp>
      <p:sp>
        <p:nvSpPr>
          <p:cNvPr id="3" name="Content Placeholder 2"/>
          <p:cNvSpPr>
            <a:spLocks noGrp="1"/>
          </p:cNvSpPr>
          <p:nvPr>
            <p:ph idx="1"/>
          </p:nvPr>
        </p:nvSpPr>
        <p:spPr/>
        <p:txBody>
          <a:bodyPr>
            <a:normAutofit/>
          </a:bodyPr>
          <a:lstStyle/>
          <a:p>
            <a:r>
              <a:rPr lang="vi-VN" dirty="0" smtClean="0"/>
              <a:t>Php </a:t>
            </a:r>
            <a:r>
              <a:rPr lang="vi-VN" dirty="0"/>
              <a:t>cung cấp phép toán điều khiển một biểu thức khi lỗi xảy ra là phép toán @. Khi đặt ký hiệu này trước biểu thức, bất cứ lỗi nào phát sinh bởi biểu thức sẽ bị lờ đi mà không hiển thị các lỗi xuất hiện của hệ thống</a:t>
            </a:r>
            <a:r>
              <a:rPr lang="vi-VN" dirty="0" smtClean="0"/>
              <a:t>.</a:t>
            </a:r>
            <a:endParaRPr lang="en-US" dirty="0" smtClean="0"/>
          </a:p>
          <a:p>
            <a:endParaRPr lang="vi-VN" dirty="0"/>
          </a:p>
        </p:txBody>
      </p:sp>
      <p:sp>
        <p:nvSpPr>
          <p:cNvPr id="6" name="TextBox 5"/>
          <p:cNvSpPr txBox="1"/>
          <p:nvPr/>
        </p:nvSpPr>
        <p:spPr>
          <a:xfrm>
            <a:off x="365140" y="4618876"/>
            <a:ext cx="3960440" cy="2523768"/>
          </a:xfrm>
          <a:prstGeom prst="rect">
            <a:avLst/>
          </a:prstGeom>
          <a:noFill/>
          <a:ln>
            <a:solidFill>
              <a:schemeClr val="accent1"/>
            </a:solidFill>
          </a:ln>
        </p:spPr>
        <p:txBody>
          <a:bodyPr wrap="square" rtlCol="0">
            <a:spAutoFit/>
          </a:bodyPr>
          <a:lstStyle/>
          <a:p>
            <a:pPr algn="just">
              <a:spcAft>
                <a:spcPts val="0"/>
              </a:spcAft>
            </a:pPr>
            <a:r>
              <a:rPr lang="it-IT" sz="2000" dirty="0"/>
              <a:t>&lt;?php</a:t>
            </a:r>
            <a:endParaRPr lang="en-US" sz="2000" dirty="0">
              <a:latin typeface="Times New Roman"/>
              <a:ea typeface="Times New Roman"/>
            </a:endParaRPr>
          </a:p>
          <a:p>
            <a:pPr algn="just">
              <a:spcAft>
                <a:spcPts val="0"/>
              </a:spcAft>
            </a:pPr>
            <a:r>
              <a:rPr lang="it-IT" sz="2000" dirty="0"/>
              <a:t>    $a = 0;</a:t>
            </a:r>
            <a:endParaRPr lang="en-US" sz="2000" dirty="0">
              <a:latin typeface="Times New Roman"/>
              <a:ea typeface="Times New Roman"/>
            </a:endParaRPr>
          </a:p>
          <a:p>
            <a:pPr algn="just">
              <a:spcAft>
                <a:spcPts val="0"/>
              </a:spcAft>
            </a:pPr>
            <a:r>
              <a:rPr lang="it-IT" sz="2000" dirty="0"/>
              <a:t>    $b = 4;</a:t>
            </a:r>
            <a:endParaRPr lang="en-US" sz="2000" dirty="0">
              <a:latin typeface="Times New Roman"/>
              <a:ea typeface="Times New Roman"/>
            </a:endParaRPr>
          </a:p>
          <a:p>
            <a:pPr algn="just">
              <a:spcAft>
                <a:spcPts val="0"/>
              </a:spcAft>
            </a:pPr>
            <a:r>
              <a:rPr lang="it-IT" sz="2000" dirty="0"/>
              <a:t>    $c = $b / $a;</a:t>
            </a:r>
            <a:endParaRPr lang="en-US" sz="2000" dirty="0">
              <a:latin typeface="Times New Roman"/>
              <a:ea typeface="Times New Roman"/>
            </a:endParaRPr>
          </a:p>
          <a:p>
            <a:pPr algn="just">
              <a:spcAft>
                <a:spcPts val="0"/>
              </a:spcAft>
            </a:pPr>
            <a:r>
              <a:rPr lang="it-IT" sz="2000" dirty="0"/>
              <a:t>    echo </a:t>
            </a:r>
            <a:r>
              <a:rPr lang="it-IT" sz="2000" dirty="0" smtClean="0"/>
              <a:t>"Gia </a:t>
            </a:r>
            <a:r>
              <a:rPr lang="it-IT" sz="2000" dirty="0"/>
              <a:t>tri cua c la : $</a:t>
            </a:r>
            <a:r>
              <a:rPr lang="it-IT" sz="2000" dirty="0" smtClean="0"/>
              <a:t>c";</a:t>
            </a:r>
            <a:endParaRPr lang="en-US" sz="2000" dirty="0">
              <a:latin typeface="Times New Roman"/>
              <a:ea typeface="Times New Roman"/>
            </a:endParaRPr>
          </a:p>
          <a:p>
            <a:pPr algn="just">
              <a:spcAft>
                <a:spcPts val="0"/>
              </a:spcAft>
            </a:pPr>
            <a:r>
              <a:rPr lang="it-IT" sz="2000" dirty="0"/>
              <a:t>    echo </a:t>
            </a:r>
            <a:r>
              <a:rPr lang="it-IT" sz="2000" dirty="0" smtClean="0"/>
              <a:t>"&lt;</a:t>
            </a:r>
            <a:r>
              <a:rPr lang="it-IT" sz="2000" dirty="0"/>
              <a:t>br&gt;Loi chia cho 0</a:t>
            </a:r>
            <a:r>
              <a:rPr lang="it-IT" sz="2000" dirty="0" smtClean="0"/>
              <a:t>.";</a:t>
            </a:r>
            <a:endParaRPr lang="en-US" sz="2000" dirty="0">
              <a:latin typeface="Times New Roman"/>
              <a:ea typeface="Times New Roman"/>
            </a:endParaRPr>
          </a:p>
          <a:p>
            <a:pPr algn="just">
              <a:spcAft>
                <a:spcPts val="0"/>
              </a:spcAft>
            </a:pPr>
            <a:r>
              <a:rPr lang="pt-BR" sz="2000" dirty="0"/>
              <a:t>?&gt;</a:t>
            </a:r>
            <a:endParaRPr lang="en-US" sz="2000" dirty="0">
              <a:latin typeface="Times New Roman"/>
              <a:ea typeface="Times New Roman"/>
            </a:endParaRPr>
          </a:p>
          <a:p>
            <a:endParaRPr lang="en-US" dirty="0"/>
          </a:p>
        </p:txBody>
      </p:sp>
      <p:sp>
        <p:nvSpPr>
          <p:cNvPr id="7" name="TextBox 6"/>
          <p:cNvSpPr txBox="1"/>
          <p:nvPr/>
        </p:nvSpPr>
        <p:spPr>
          <a:xfrm>
            <a:off x="4788024" y="4618876"/>
            <a:ext cx="4104456" cy="2523768"/>
          </a:xfrm>
          <a:prstGeom prst="rect">
            <a:avLst/>
          </a:prstGeom>
          <a:noFill/>
          <a:ln>
            <a:solidFill>
              <a:schemeClr val="accent1"/>
            </a:solidFill>
          </a:ln>
        </p:spPr>
        <p:txBody>
          <a:bodyPr wrap="square" rtlCol="0">
            <a:spAutoFit/>
          </a:bodyPr>
          <a:lstStyle/>
          <a:p>
            <a:pPr algn="just">
              <a:spcAft>
                <a:spcPts val="0"/>
              </a:spcAft>
            </a:pPr>
            <a:r>
              <a:rPr lang="it-IT" sz="2000" dirty="0"/>
              <a:t>&lt;?php</a:t>
            </a:r>
            <a:endParaRPr lang="en-US" sz="2000" dirty="0">
              <a:latin typeface="Times New Roman"/>
              <a:ea typeface="Times New Roman"/>
            </a:endParaRPr>
          </a:p>
          <a:p>
            <a:pPr algn="just">
              <a:spcAft>
                <a:spcPts val="0"/>
              </a:spcAft>
            </a:pPr>
            <a:r>
              <a:rPr lang="it-IT" sz="2000" dirty="0"/>
              <a:t>    $a = 0;</a:t>
            </a:r>
            <a:endParaRPr lang="en-US" sz="2000" dirty="0">
              <a:latin typeface="Times New Roman"/>
              <a:ea typeface="Times New Roman"/>
            </a:endParaRPr>
          </a:p>
          <a:p>
            <a:pPr algn="just">
              <a:spcAft>
                <a:spcPts val="0"/>
              </a:spcAft>
            </a:pPr>
            <a:r>
              <a:rPr lang="it-IT" sz="2000" dirty="0"/>
              <a:t>    $b = 4;</a:t>
            </a:r>
            <a:endParaRPr lang="en-US" sz="2000" dirty="0">
              <a:latin typeface="Times New Roman"/>
              <a:ea typeface="Times New Roman"/>
            </a:endParaRPr>
          </a:p>
          <a:p>
            <a:pPr algn="just">
              <a:spcAft>
                <a:spcPts val="0"/>
              </a:spcAft>
            </a:pPr>
            <a:r>
              <a:rPr lang="it-IT" sz="2000" dirty="0"/>
              <a:t>    $c = @($b / $a);</a:t>
            </a:r>
            <a:endParaRPr lang="en-US" sz="2000" dirty="0">
              <a:latin typeface="Times New Roman"/>
              <a:ea typeface="Times New Roman"/>
            </a:endParaRPr>
          </a:p>
          <a:p>
            <a:pPr algn="just">
              <a:spcAft>
                <a:spcPts val="0"/>
              </a:spcAft>
            </a:pPr>
            <a:r>
              <a:rPr lang="it-IT" sz="2000" dirty="0"/>
              <a:t>    echo </a:t>
            </a:r>
            <a:r>
              <a:rPr lang="it-IT" sz="2000" dirty="0" smtClean="0"/>
              <a:t>"Gia </a:t>
            </a:r>
            <a:r>
              <a:rPr lang="it-IT" sz="2000" dirty="0"/>
              <a:t>tri cua c la : $</a:t>
            </a:r>
            <a:r>
              <a:rPr lang="it-IT" sz="2000" dirty="0" smtClean="0"/>
              <a:t>c";</a:t>
            </a:r>
            <a:endParaRPr lang="en-US" sz="2000" dirty="0">
              <a:latin typeface="Times New Roman"/>
              <a:ea typeface="Times New Roman"/>
            </a:endParaRPr>
          </a:p>
          <a:p>
            <a:pPr algn="just">
              <a:spcAft>
                <a:spcPts val="0"/>
              </a:spcAft>
            </a:pPr>
            <a:r>
              <a:rPr lang="it-IT" sz="2000" dirty="0"/>
              <a:t>    echo </a:t>
            </a:r>
            <a:r>
              <a:rPr lang="it-IT" sz="2000" dirty="0" smtClean="0"/>
              <a:t>"&lt;</a:t>
            </a:r>
            <a:r>
              <a:rPr lang="it-IT" sz="2000" dirty="0"/>
              <a:t>br&gt;Loi chia cho 0</a:t>
            </a:r>
            <a:r>
              <a:rPr lang="it-IT" sz="2000" dirty="0" smtClean="0"/>
              <a:t>.";</a:t>
            </a:r>
            <a:endParaRPr lang="en-US" sz="2000" dirty="0">
              <a:latin typeface="Times New Roman"/>
              <a:ea typeface="Times New Roman"/>
            </a:endParaRPr>
          </a:p>
          <a:p>
            <a:pPr algn="just">
              <a:spcAft>
                <a:spcPts val="0"/>
              </a:spcAft>
            </a:pPr>
            <a:r>
              <a:rPr lang="pt-BR" sz="2000" dirty="0"/>
              <a:t>?&gt;</a:t>
            </a:r>
            <a:endParaRPr lang="en-US" sz="2000" dirty="0">
              <a:latin typeface="Times New Roman"/>
              <a:ea typeface="Times New Roman"/>
            </a:endParaRPr>
          </a:p>
          <a:p>
            <a:endParaRPr lang="en-US" dirty="0"/>
          </a:p>
        </p:txBody>
      </p:sp>
    </p:spTree>
    <p:extLst>
      <p:ext uri="{BB962C8B-B14F-4D97-AF65-F5344CB8AC3E}">
        <p14:creationId xmlns:p14="http://schemas.microsoft.com/office/powerpoint/2010/main" val="3202392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Các</a:t>
            </a:r>
            <a:r>
              <a:rPr lang="en-US" dirty="0" smtClean="0"/>
              <a:t> </a:t>
            </a:r>
            <a:r>
              <a:rPr lang="en-US" dirty="0" err="1" smtClean="0"/>
              <a:t>phép</a:t>
            </a:r>
            <a:r>
              <a:rPr lang="en-US" dirty="0" smtClean="0"/>
              <a:t> </a:t>
            </a:r>
            <a:r>
              <a:rPr lang="en-US" dirty="0" err="1" smtClean="0"/>
              <a:t>toán</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457200" y="1600200"/>
            <a:ext cx="8229600" cy="4925144"/>
          </a:xfrm>
        </p:spPr>
        <p:txBody>
          <a:bodyPr>
            <a:normAutofit fontScale="77500" lnSpcReduction="20000"/>
          </a:bodyPr>
          <a:lstStyle/>
          <a:p>
            <a:r>
              <a:rPr lang="en-US" dirty="0" err="1" smtClean="0"/>
              <a:t>Kiểu</a:t>
            </a:r>
            <a:r>
              <a:rPr lang="en-US" dirty="0" smtClean="0"/>
              <a:t> String</a:t>
            </a:r>
          </a:p>
          <a:p>
            <a:pPr lvl="1"/>
            <a:r>
              <a:rPr lang="en-US" dirty="0" err="1" smtClean="0"/>
              <a:t>Phép</a:t>
            </a:r>
            <a:r>
              <a:rPr lang="en-US" dirty="0" smtClean="0"/>
              <a:t> </a:t>
            </a:r>
            <a:r>
              <a:rPr lang="en-US" dirty="0" err="1" smtClean="0"/>
              <a:t>toán</a:t>
            </a:r>
            <a:r>
              <a:rPr lang="en-US" dirty="0" smtClean="0"/>
              <a:t> </a:t>
            </a:r>
            <a:r>
              <a:rPr lang="en-US" dirty="0" err="1" smtClean="0"/>
              <a:t>nối</a:t>
            </a:r>
            <a:r>
              <a:rPr lang="en-US" dirty="0" smtClean="0"/>
              <a:t> </a:t>
            </a:r>
            <a:r>
              <a:rPr lang="en-US" dirty="0" err="1" smtClean="0"/>
              <a:t>chuỗi</a:t>
            </a:r>
            <a:r>
              <a:rPr lang="en-US" dirty="0" smtClean="0"/>
              <a:t>: (.) </a:t>
            </a:r>
            <a:r>
              <a:rPr lang="en-US" dirty="0" err="1" smtClean="0"/>
              <a:t>dấu</a:t>
            </a:r>
            <a:r>
              <a:rPr lang="en-US" dirty="0" smtClean="0"/>
              <a:t> </a:t>
            </a:r>
            <a:r>
              <a:rPr lang="en-US" dirty="0" err="1" smtClean="0"/>
              <a:t>chấm</a:t>
            </a:r>
            <a:r>
              <a:rPr lang="en-US" dirty="0" smtClean="0"/>
              <a:t>.</a:t>
            </a:r>
          </a:p>
          <a:p>
            <a:pPr lvl="1"/>
            <a:r>
              <a:rPr lang="en-US" dirty="0" err="1" smtClean="0"/>
              <a:t>Tạo</a:t>
            </a:r>
            <a:r>
              <a:rPr lang="en-US" dirty="0" smtClean="0"/>
              <a:t> </a:t>
            </a:r>
            <a:r>
              <a:rPr lang="en-US" dirty="0" err="1" smtClean="0"/>
              <a:t>chuỗi</a:t>
            </a:r>
            <a:r>
              <a:rPr lang="en-US" dirty="0" smtClean="0"/>
              <a:t>:</a:t>
            </a:r>
          </a:p>
          <a:p>
            <a:pPr lvl="2"/>
            <a:r>
              <a:rPr lang="en-US" dirty="0" err="1" smtClean="0"/>
              <a:t>Cách</a:t>
            </a:r>
            <a:r>
              <a:rPr lang="en-US" dirty="0" smtClean="0"/>
              <a:t> 1: </a:t>
            </a:r>
            <a:r>
              <a:rPr lang="en-US" dirty="0" err="1" smtClean="0"/>
              <a:t>Sử</a:t>
            </a:r>
            <a:r>
              <a:rPr lang="en-US" dirty="0" smtClean="0"/>
              <a:t> </a:t>
            </a:r>
            <a:r>
              <a:rPr lang="en-US" dirty="0" err="1" smtClean="0"/>
              <a:t>dụng</a:t>
            </a:r>
            <a:r>
              <a:rPr lang="en-US" dirty="0" smtClean="0"/>
              <a:t> </a:t>
            </a:r>
            <a:r>
              <a:rPr lang="en-US" dirty="0" err="1" smtClean="0"/>
              <a:t>cặp</a:t>
            </a:r>
            <a:r>
              <a:rPr lang="en-US" dirty="0" smtClean="0"/>
              <a:t> </a:t>
            </a:r>
            <a:r>
              <a:rPr lang="en-US" dirty="0" err="1" smtClean="0"/>
              <a:t>dấu</a:t>
            </a:r>
            <a:r>
              <a:rPr lang="en-US" dirty="0" smtClean="0"/>
              <a:t> </a:t>
            </a:r>
            <a:r>
              <a:rPr lang="en-US" dirty="0" err="1" smtClean="0"/>
              <a:t>nháy</a:t>
            </a:r>
            <a:r>
              <a:rPr lang="en-US" dirty="0" smtClean="0"/>
              <a:t> </a:t>
            </a:r>
            <a:r>
              <a:rPr lang="en-US" dirty="0" err="1" smtClean="0"/>
              <a:t>đơn</a:t>
            </a:r>
            <a:endParaRPr lang="en-US" dirty="0" smtClean="0"/>
          </a:p>
          <a:p>
            <a:pPr lvl="2">
              <a:buNone/>
            </a:pPr>
            <a:r>
              <a:rPr lang="en-US" dirty="0" smtClean="0"/>
              <a:t>$s='Monday‘;</a:t>
            </a:r>
          </a:p>
          <a:p>
            <a:pPr lvl="2"/>
            <a:r>
              <a:rPr lang="en-US" dirty="0" err="1" smtClean="0"/>
              <a:t>Cách</a:t>
            </a:r>
            <a:r>
              <a:rPr lang="en-US" dirty="0" smtClean="0"/>
              <a:t> 2:Sử </a:t>
            </a:r>
            <a:r>
              <a:rPr lang="en-US" dirty="0" err="1" smtClean="0"/>
              <a:t>dụng</a:t>
            </a:r>
            <a:r>
              <a:rPr lang="en-US" dirty="0" smtClean="0"/>
              <a:t> </a:t>
            </a:r>
            <a:r>
              <a:rPr lang="en-US" dirty="0" err="1" smtClean="0"/>
              <a:t>cặp</a:t>
            </a:r>
            <a:r>
              <a:rPr lang="en-US" dirty="0" smtClean="0"/>
              <a:t> </a:t>
            </a:r>
            <a:r>
              <a:rPr lang="en-US" dirty="0" err="1" smtClean="0"/>
              <a:t>dấu</a:t>
            </a:r>
            <a:r>
              <a:rPr lang="en-US" dirty="0" smtClean="0"/>
              <a:t> </a:t>
            </a:r>
            <a:r>
              <a:rPr lang="en-US" dirty="0" err="1" smtClean="0"/>
              <a:t>nháy</a:t>
            </a:r>
            <a:r>
              <a:rPr lang="en-US" dirty="0" smtClean="0"/>
              <a:t> </a:t>
            </a:r>
            <a:r>
              <a:rPr lang="en-US" dirty="0" err="1" smtClean="0"/>
              <a:t>kép</a:t>
            </a:r>
            <a:endParaRPr lang="en-US" dirty="0" smtClean="0"/>
          </a:p>
          <a:p>
            <a:pPr lvl="2">
              <a:buNone/>
            </a:pPr>
            <a:r>
              <a:rPr lang="en-US" dirty="0" smtClean="0"/>
              <a:t>$s= " Monday ";</a:t>
            </a:r>
          </a:p>
          <a:p>
            <a:pPr lvl="2"/>
            <a:r>
              <a:rPr lang="en-US" dirty="0" err="1" smtClean="0"/>
              <a:t>Cách</a:t>
            </a:r>
            <a:r>
              <a:rPr lang="en-US" dirty="0" smtClean="0"/>
              <a:t> 3: </a:t>
            </a:r>
            <a:r>
              <a:rPr lang="en-US" dirty="0" err="1" smtClean="0"/>
              <a:t>Sử</a:t>
            </a:r>
            <a:r>
              <a:rPr lang="en-US" dirty="0" smtClean="0"/>
              <a:t> </a:t>
            </a:r>
            <a:r>
              <a:rPr lang="en-US" dirty="0" err="1" smtClean="0"/>
              <a:t>dụng</a:t>
            </a:r>
            <a:r>
              <a:rPr lang="en-US" dirty="0" smtClean="0"/>
              <a:t> </a:t>
            </a:r>
            <a:r>
              <a:rPr lang="en-US" dirty="0" err="1" smtClean="0"/>
              <a:t>cấu</a:t>
            </a:r>
            <a:r>
              <a:rPr lang="en-US" dirty="0" smtClean="0"/>
              <a:t> </a:t>
            </a:r>
            <a:r>
              <a:rPr lang="en-US" dirty="0" err="1" smtClean="0"/>
              <a:t>trúc</a:t>
            </a:r>
            <a:r>
              <a:rPr lang="en-US" dirty="0" smtClean="0"/>
              <a:t> </a:t>
            </a:r>
            <a:r>
              <a:rPr lang="en-US" dirty="0" err="1" smtClean="0"/>
              <a:t>heredoc</a:t>
            </a:r>
            <a:r>
              <a:rPr lang="en-US" dirty="0" smtClean="0"/>
              <a:t>: </a:t>
            </a:r>
            <a:r>
              <a:rPr lang="en-US" dirty="0" err="1" smtClean="0"/>
              <a:t>Toán</a:t>
            </a:r>
            <a:r>
              <a:rPr lang="en-US" dirty="0" smtClean="0"/>
              <a:t> </a:t>
            </a:r>
            <a:r>
              <a:rPr lang="en-US" dirty="0" err="1" smtClean="0"/>
              <a:t>tử</a:t>
            </a:r>
            <a:r>
              <a:rPr lang="en-US" dirty="0" smtClean="0"/>
              <a:t> &lt;&lt;&lt; </a:t>
            </a:r>
            <a:r>
              <a:rPr lang="en-US" dirty="0" err="1" smtClean="0"/>
              <a:t>và</a:t>
            </a:r>
            <a:r>
              <a:rPr lang="en-US" dirty="0" smtClean="0"/>
              <a:t> </a:t>
            </a:r>
            <a:r>
              <a:rPr lang="en-US" dirty="0" err="1" smtClean="0"/>
              <a:t>chuỗi</a:t>
            </a:r>
            <a:r>
              <a:rPr lang="en-US" dirty="0" smtClean="0"/>
              <a:t> </a:t>
            </a:r>
            <a:r>
              <a:rPr lang="en-US" dirty="0" err="1" smtClean="0"/>
              <a:t>định</a:t>
            </a:r>
            <a:r>
              <a:rPr lang="en-US" dirty="0" smtClean="0"/>
              <a:t> </a:t>
            </a:r>
            <a:r>
              <a:rPr lang="en-US" dirty="0" err="1" smtClean="0"/>
              <a:t>nghĩa</a:t>
            </a:r>
            <a:r>
              <a:rPr lang="en-US" dirty="0" smtClean="0"/>
              <a:t> </a:t>
            </a:r>
            <a:r>
              <a:rPr lang="en-US" dirty="0" err="1" smtClean="0"/>
              <a:t>kết</a:t>
            </a:r>
            <a:r>
              <a:rPr lang="en-US" dirty="0" smtClean="0"/>
              <a:t> </a:t>
            </a:r>
            <a:r>
              <a:rPr lang="en-US" dirty="0" err="1" smtClean="0"/>
              <a:t>thúc</a:t>
            </a:r>
            <a:r>
              <a:rPr lang="en-US" dirty="0" smtClean="0"/>
              <a:t> </a:t>
            </a:r>
            <a:r>
              <a:rPr lang="en-US" dirty="0" err="1" smtClean="0"/>
              <a:t>chuỗi</a:t>
            </a:r>
            <a:r>
              <a:rPr lang="en-US" dirty="0" smtClean="0"/>
              <a:t>. </a:t>
            </a:r>
            <a:r>
              <a:rPr lang="en-US" dirty="0" err="1" smtClean="0"/>
              <a:t>Dòng</a:t>
            </a:r>
            <a:r>
              <a:rPr lang="en-US" dirty="0" smtClean="0"/>
              <a:t> </a:t>
            </a:r>
            <a:r>
              <a:rPr lang="en-US" dirty="0" err="1" smtClean="0"/>
              <a:t>xác</a:t>
            </a:r>
            <a:r>
              <a:rPr lang="en-US" dirty="0" smtClean="0"/>
              <a:t> </a:t>
            </a:r>
            <a:r>
              <a:rPr lang="en-US" dirty="0" err="1" smtClean="0"/>
              <a:t>định</a:t>
            </a:r>
            <a:r>
              <a:rPr lang="en-US" dirty="0" smtClean="0"/>
              <a:t> </a:t>
            </a:r>
            <a:r>
              <a:rPr lang="en-US" dirty="0" err="1" smtClean="0"/>
              <a:t>kết</a:t>
            </a:r>
            <a:r>
              <a:rPr lang="en-US" dirty="0" smtClean="0"/>
              <a:t> </a:t>
            </a:r>
            <a:r>
              <a:rPr lang="en-US" dirty="0" err="1" smtClean="0"/>
              <a:t>thúc</a:t>
            </a:r>
            <a:r>
              <a:rPr lang="en-US" dirty="0" smtClean="0"/>
              <a:t> </a:t>
            </a:r>
            <a:r>
              <a:rPr lang="en-US" dirty="0" err="1" smtClean="0"/>
              <a:t>chuỗi</a:t>
            </a:r>
            <a:r>
              <a:rPr lang="en-US" dirty="0" smtClean="0"/>
              <a:t> </a:t>
            </a:r>
            <a:r>
              <a:rPr lang="en-US" dirty="0" err="1" smtClean="0"/>
              <a:t>nằm</a:t>
            </a:r>
            <a:r>
              <a:rPr lang="en-US" dirty="0" smtClean="0"/>
              <a:t> </a:t>
            </a:r>
            <a:r>
              <a:rPr lang="en-US" dirty="0" err="1" smtClean="0"/>
              <a:t>độc</a:t>
            </a:r>
            <a:r>
              <a:rPr lang="en-US" dirty="0" smtClean="0"/>
              <a:t> </a:t>
            </a:r>
            <a:r>
              <a:rPr lang="en-US" dirty="0" err="1" smtClean="0"/>
              <a:t>lập</a:t>
            </a:r>
            <a:r>
              <a:rPr lang="en-US" dirty="0" smtClean="0"/>
              <a:t> </a:t>
            </a:r>
            <a:r>
              <a:rPr lang="en-US" dirty="0" err="1" smtClean="0"/>
              <a:t>trên</a:t>
            </a:r>
            <a:r>
              <a:rPr lang="en-US" dirty="0" smtClean="0"/>
              <a:t> 1 </a:t>
            </a:r>
            <a:r>
              <a:rPr lang="en-US" dirty="0" err="1" smtClean="0"/>
              <a:t>hàng</a:t>
            </a:r>
            <a:endParaRPr lang="en-US" dirty="0" smtClean="0"/>
          </a:p>
          <a:p>
            <a:pPr lvl="2">
              <a:buNone/>
            </a:pPr>
            <a:r>
              <a:rPr lang="en-US" dirty="0" smtClean="0"/>
              <a:t>$s=&lt;&lt;&lt;EOS</a:t>
            </a:r>
          </a:p>
          <a:p>
            <a:pPr lvl="2">
              <a:buNone/>
            </a:pPr>
            <a:r>
              <a:rPr lang="en-US" dirty="0" err="1" smtClean="0"/>
              <a:t>Nội</a:t>
            </a:r>
            <a:r>
              <a:rPr lang="en-US" dirty="0" smtClean="0"/>
              <a:t> dung </a:t>
            </a:r>
            <a:r>
              <a:rPr lang="en-US" dirty="0" err="1" smtClean="0"/>
              <a:t>Chuỗi</a:t>
            </a:r>
            <a:endParaRPr lang="en-US" dirty="0" smtClean="0"/>
          </a:p>
          <a:p>
            <a:pPr lvl="2">
              <a:buNone/>
            </a:pPr>
            <a:r>
              <a:rPr lang="en-US" dirty="0" smtClean="0"/>
              <a:t>EOS;</a:t>
            </a:r>
          </a:p>
          <a:p>
            <a:pPr lvl="2">
              <a:buNone/>
            </a:pPr>
            <a:r>
              <a:rPr lang="en-US" dirty="0" err="1" smtClean="0"/>
              <a:t>Trong</a:t>
            </a:r>
            <a:r>
              <a:rPr lang="en-US" dirty="0" smtClean="0"/>
              <a:t> </a:t>
            </a:r>
            <a:r>
              <a:rPr lang="en-US" dirty="0" err="1" smtClean="0"/>
              <a:t>đó</a:t>
            </a:r>
            <a:r>
              <a:rPr lang="en-US" dirty="0" smtClean="0"/>
              <a:t>: EOS: </a:t>
            </a:r>
            <a:r>
              <a:rPr lang="en-US" dirty="0" err="1" smtClean="0"/>
              <a:t>là</a:t>
            </a:r>
            <a:r>
              <a:rPr lang="en-US" dirty="0" smtClean="0"/>
              <a:t> </a:t>
            </a:r>
            <a:r>
              <a:rPr lang="en-US" dirty="0" err="1" smtClean="0"/>
              <a:t>một</a:t>
            </a:r>
            <a:r>
              <a:rPr lang="en-US" dirty="0" smtClean="0"/>
              <a:t> </a:t>
            </a:r>
            <a:r>
              <a:rPr lang="en-US" dirty="0" err="1" smtClean="0"/>
              <a:t>chuỗi</a:t>
            </a:r>
            <a:r>
              <a:rPr lang="en-US" dirty="0" smtClean="0"/>
              <a:t> do </a:t>
            </a:r>
            <a:r>
              <a:rPr lang="en-US" dirty="0" err="1" smtClean="0"/>
              <a:t>người</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đặt</a:t>
            </a:r>
            <a:r>
              <a:rPr lang="en-US" dirty="0" smtClean="0"/>
              <a:t> </a:t>
            </a:r>
            <a:r>
              <a:rPr lang="en-US" dirty="0" err="1" smtClean="0"/>
              <a:t>ra</a:t>
            </a:r>
            <a:endParaRPr lang="en-US" dirty="0" smtClean="0"/>
          </a:p>
          <a:p>
            <a:pPr lvl="2"/>
            <a:r>
              <a:rPr lang="en-US" dirty="0" err="1" smtClean="0"/>
              <a:t>Cách</a:t>
            </a:r>
            <a:r>
              <a:rPr lang="en-US" dirty="0" smtClean="0"/>
              <a:t> 4: </a:t>
            </a:r>
            <a:r>
              <a:rPr lang="en-US" dirty="0" err="1" smtClean="0"/>
              <a:t>Sử</a:t>
            </a:r>
            <a:r>
              <a:rPr lang="en-US" dirty="0" smtClean="0"/>
              <a:t> </a:t>
            </a:r>
            <a:r>
              <a:rPr lang="en-US" dirty="0" err="1" smtClean="0"/>
              <a:t>dụng</a:t>
            </a:r>
            <a:r>
              <a:rPr lang="en-US" dirty="0" smtClean="0"/>
              <a:t> </a:t>
            </a:r>
            <a:r>
              <a:rPr lang="en-US" dirty="0" err="1" smtClean="0"/>
              <a:t>cấu</a:t>
            </a:r>
            <a:r>
              <a:rPr lang="en-US" dirty="0" smtClean="0"/>
              <a:t> </a:t>
            </a:r>
            <a:r>
              <a:rPr lang="en-US" dirty="0" err="1" smtClean="0"/>
              <a:t>trúc</a:t>
            </a:r>
            <a:r>
              <a:rPr lang="en-US" dirty="0" smtClean="0"/>
              <a:t> </a:t>
            </a:r>
            <a:r>
              <a:rPr lang="en-US" dirty="0" err="1" smtClean="0"/>
              <a:t>nowdoc</a:t>
            </a:r>
            <a:r>
              <a:rPr lang="en-US" dirty="0" smtClean="0"/>
              <a:t>: (</a:t>
            </a:r>
            <a:r>
              <a:rPr lang="en-US" dirty="0" err="1" smtClean="0"/>
              <a:t>php</a:t>
            </a:r>
            <a:r>
              <a:rPr lang="en-US" dirty="0" smtClean="0"/>
              <a:t> &gt;= 5.3). </a:t>
            </a:r>
            <a:r>
              <a:rPr lang="en-US" dirty="0" err="1" smtClean="0"/>
              <a:t>Giống</a:t>
            </a:r>
            <a:r>
              <a:rPr lang="en-US" dirty="0" smtClean="0"/>
              <a:t> </a:t>
            </a:r>
            <a:r>
              <a:rPr lang="en-US" dirty="0" err="1" smtClean="0"/>
              <a:t>cú</a:t>
            </a:r>
            <a:r>
              <a:rPr lang="en-US" dirty="0" smtClean="0"/>
              <a:t> </a:t>
            </a:r>
            <a:r>
              <a:rPr lang="en-US" dirty="0" err="1" smtClean="0"/>
              <a:t>pháp</a:t>
            </a:r>
            <a:r>
              <a:rPr lang="en-US" dirty="0" smtClean="0"/>
              <a:t> </a:t>
            </a:r>
            <a:r>
              <a:rPr lang="en-US" dirty="0" err="1" smtClean="0"/>
              <a:t>heredoc</a:t>
            </a:r>
            <a:r>
              <a:rPr lang="en-US" dirty="0" smtClean="0"/>
              <a:t> </a:t>
            </a:r>
            <a:r>
              <a:rPr lang="en-US" dirty="0" err="1" smtClean="0"/>
              <a:t>nhưng</a:t>
            </a:r>
            <a:r>
              <a:rPr lang="en-US" dirty="0" smtClean="0"/>
              <a:t> </a:t>
            </a:r>
            <a:r>
              <a:rPr lang="en-US" dirty="0" err="1" smtClean="0"/>
              <a:t>định</a:t>
            </a:r>
            <a:r>
              <a:rPr lang="en-US" dirty="0" smtClean="0"/>
              <a:t> </a:t>
            </a:r>
            <a:r>
              <a:rPr lang="en-US" dirty="0" err="1" smtClean="0"/>
              <a:t>nghĩa</a:t>
            </a:r>
            <a:r>
              <a:rPr lang="en-US" dirty="0" smtClean="0"/>
              <a:t> </a:t>
            </a:r>
            <a:r>
              <a:rPr lang="en-US" dirty="0" err="1" smtClean="0"/>
              <a:t>kết</a:t>
            </a:r>
            <a:r>
              <a:rPr lang="en-US" dirty="0" smtClean="0"/>
              <a:t> </a:t>
            </a:r>
            <a:r>
              <a:rPr lang="en-US" dirty="0" err="1" smtClean="0"/>
              <a:t>thúc</a:t>
            </a:r>
            <a:r>
              <a:rPr lang="en-US" dirty="0" smtClean="0"/>
              <a:t> </a:t>
            </a:r>
            <a:r>
              <a:rPr lang="en-US" dirty="0" err="1" smtClean="0"/>
              <a:t>chuỗi</a:t>
            </a:r>
            <a:r>
              <a:rPr lang="en-US" dirty="0" smtClean="0"/>
              <a:t> </a:t>
            </a:r>
            <a:r>
              <a:rPr lang="en-US" dirty="0" err="1" smtClean="0"/>
              <a:t>được</a:t>
            </a:r>
            <a:r>
              <a:rPr lang="en-US" dirty="0" smtClean="0"/>
              <a:t> </a:t>
            </a:r>
            <a:r>
              <a:rPr lang="en-US" dirty="0" err="1" smtClean="0"/>
              <a:t>đặt</a:t>
            </a:r>
            <a:r>
              <a:rPr lang="en-US" dirty="0" smtClean="0"/>
              <a:t> </a:t>
            </a:r>
            <a:r>
              <a:rPr lang="en-US" dirty="0" err="1" smtClean="0"/>
              <a:t>trong</a:t>
            </a:r>
            <a:r>
              <a:rPr lang="en-US" dirty="0" smtClean="0"/>
              <a:t> </a:t>
            </a:r>
            <a:r>
              <a:rPr lang="en-US" dirty="0" err="1" smtClean="0"/>
              <a:t>cặp</a:t>
            </a:r>
            <a:r>
              <a:rPr lang="en-US" dirty="0" smtClean="0"/>
              <a:t> </a:t>
            </a:r>
            <a:r>
              <a:rPr lang="en-US" dirty="0" err="1" smtClean="0"/>
              <a:t>dấu</a:t>
            </a:r>
            <a:r>
              <a:rPr lang="en-US" dirty="0" smtClean="0"/>
              <a:t> </a:t>
            </a:r>
            <a:r>
              <a:rPr lang="en-US" dirty="0" err="1" smtClean="0"/>
              <a:t>nháy</a:t>
            </a:r>
            <a:r>
              <a:rPr lang="en-US" dirty="0" smtClean="0"/>
              <a:t> </a:t>
            </a:r>
            <a:r>
              <a:rPr lang="en-US" dirty="0" err="1" smtClean="0"/>
              <a:t>đơn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trong</a:t>
            </a:r>
            <a:r>
              <a:rPr lang="en-US" dirty="0" smtClean="0"/>
              <a:t> </a:t>
            </a:r>
            <a:r>
              <a:rPr lang="en-US" dirty="0" err="1" smtClean="0"/>
              <a:t>chuỗi</a:t>
            </a:r>
            <a:endParaRPr lang="en-US" dirty="0"/>
          </a:p>
        </p:txBody>
      </p:sp>
      <p:sp>
        <p:nvSpPr>
          <p:cNvPr id="3" name="Content Placeholder 2"/>
          <p:cNvSpPr>
            <a:spLocks noGrp="1"/>
          </p:cNvSpPr>
          <p:nvPr>
            <p:ph idx="1"/>
          </p:nvPr>
        </p:nvSpPr>
        <p:spPr>
          <a:xfrm>
            <a:off x="457200" y="1361044"/>
            <a:ext cx="8229600" cy="4948276"/>
          </a:xfrm>
        </p:spPr>
        <p:txBody>
          <a:bodyPr>
            <a:normAutofit/>
          </a:bodyPr>
          <a:lstStyle/>
          <a:p>
            <a:pPr lvl="1"/>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và</a:t>
            </a:r>
            <a:r>
              <a:rPr lang="en-US" dirty="0" smtClean="0"/>
              <a:t> </a:t>
            </a:r>
            <a:r>
              <a:rPr lang="en-US" dirty="0" err="1" smtClean="0"/>
              <a:t>cách</a:t>
            </a:r>
            <a:r>
              <a:rPr lang="en-US" dirty="0" smtClean="0"/>
              <a:t> </a:t>
            </a:r>
            <a:r>
              <a:rPr lang="en-US" dirty="0" err="1" smtClean="0"/>
              <a:t>xử</a:t>
            </a:r>
            <a:r>
              <a:rPr lang="en-US" dirty="0" smtClean="0"/>
              <a:t> </a:t>
            </a:r>
            <a:r>
              <a:rPr lang="en-US" dirty="0" err="1" smtClean="0"/>
              <a:t>lý</a:t>
            </a:r>
            <a:r>
              <a:rPr lang="en-US" dirty="0" smtClean="0"/>
              <a:t>: </a:t>
            </a:r>
            <a:r>
              <a:rPr lang="en-US" dirty="0" err="1" smtClean="0"/>
              <a:t>là</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thoát</a:t>
            </a:r>
            <a:r>
              <a:rPr lang="en-US" dirty="0" smtClean="0"/>
              <a:t> </a:t>
            </a:r>
            <a:r>
              <a:rPr lang="en-US" dirty="0"/>
              <a:t>(' </a:t>
            </a:r>
            <a:r>
              <a:rPr lang="en-US" dirty="0" err="1" smtClean="0"/>
              <a:t>trong</a:t>
            </a:r>
            <a:r>
              <a:rPr lang="en-US" dirty="0" smtClean="0"/>
              <a:t> </a:t>
            </a:r>
            <a:r>
              <a:rPr lang="en-US" dirty="0" err="1" smtClean="0"/>
              <a:t>cách</a:t>
            </a:r>
            <a:r>
              <a:rPr lang="en-US" dirty="0" smtClean="0"/>
              <a:t> 1 </a:t>
            </a:r>
            <a:r>
              <a:rPr lang="en-US" dirty="0"/>
              <a:t>, </a:t>
            </a:r>
            <a:r>
              <a:rPr lang="en-US" dirty="0" smtClean="0"/>
              <a:t>" </a:t>
            </a:r>
            <a:r>
              <a:rPr lang="en-US" dirty="0"/>
              <a:t>: </a:t>
            </a:r>
            <a:r>
              <a:rPr lang="en-US" dirty="0" err="1" smtClean="0"/>
              <a:t>trong</a:t>
            </a:r>
            <a:r>
              <a:rPr lang="en-US" dirty="0" smtClean="0"/>
              <a:t> </a:t>
            </a:r>
            <a:r>
              <a:rPr lang="en-US" dirty="0" err="1" smtClean="0"/>
              <a:t>cách</a:t>
            </a:r>
            <a:r>
              <a:rPr lang="en-US" dirty="0" smtClean="0"/>
              <a:t> 2, \,…)</a:t>
            </a:r>
          </a:p>
          <a:p>
            <a:pPr lvl="1"/>
            <a:r>
              <a:rPr lang="en-US" dirty="0" err="1" smtClean="0"/>
              <a:t>Xử</a:t>
            </a:r>
            <a:r>
              <a:rPr lang="en-US" dirty="0" smtClean="0"/>
              <a:t> </a:t>
            </a:r>
            <a:r>
              <a:rPr lang="en-US" dirty="0" err="1" smtClean="0"/>
              <a:t>lý</a:t>
            </a:r>
            <a:r>
              <a:rPr lang="en-US" dirty="0" smtClean="0"/>
              <a:t>: ta </a:t>
            </a:r>
            <a:r>
              <a:rPr lang="en-US" dirty="0" err="1" smtClean="0"/>
              <a:t>đặt</a:t>
            </a:r>
            <a:r>
              <a:rPr lang="en-US" dirty="0" smtClean="0"/>
              <a:t> </a:t>
            </a:r>
            <a:r>
              <a:rPr lang="en-US" dirty="0" err="1" smtClean="0"/>
              <a:t>ký</a:t>
            </a:r>
            <a:r>
              <a:rPr lang="en-US" dirty="0" smtClean="0"/>
              <a:t> </a:t>
            </a:r>
            <a:r>
              <a:rPr lang="en-US" dirty="0" err="1" smtClean="0"/>
              <a:t>tự</a:t>
            </a:r>
            <a:r>
              <a:rPr lang="en-US" dirty="0" smtClean="0"/>
              <a:t> backslash (\) </a:t>
            </a:r>
            <a:r>
              <a:rPr lang="en-US" dirty="0" err="1" smtClean="0"/>
              <a:t>trước</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đó</a:t>
            </a:r>
            <a:r>
              <a:rPr lang="en-US" dirty="0" smtClean="0"/>
              <a:t>.</a:t>
            </a:r>
          </a:p>
          <a:p>
            <a:pPr lvl="1"/>
            <a:endParaRPr lang="en-US" dirty="0" smtClean="0"/>
          </a:p>
          <a:p>
            <a:pPr lvl="1"/>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846979545"/>
              </p:ext>
            </p:extLst>
          </p:nvPr>
        </p:nvGraphicFramePr>
        <p:xfrm>
          <a:off x="1331640" y="2708920"/>
          <a:ext cx="6119940" cy="2834604"/>
        </p:xfrm>
        <a:graphic>
          <a:graphicData uri="http://schemas.openxmlformats.org/drawingml/2006/table">
            <a:tbl>
              <a:tblPr firstRow="1" bandRow="1">
                <a:tableStyleId>{5C22544A-7EE6-4342-B048-85BDC9FD1C3A}</a:tableStyleId>
              </a:tblPr>
              <a:tblGrid>
                <a:gridCol w="3059970">
                  <a:extLst>
                    <a:ext uri="{9D8B030D-6E8A-4147-A177-3AD203B41FA5}">
                      <a16:colId xmlns:a16="http://schemas.microsoft.com/office/drawing/2014/main" val="20000"/>
                    </a:ext>
                  </a:extLst>
                </a:gridCol>
                <a:gridCol w="3059970">
                  <a:extLst>
                    <a:ext uri="{9D8B030D-6E8A-4147-A177-3AD203B41FA5}">
                      <a16:colId xmlns:a16="http://schemas.microsoft.com/office/drawing/2014/main" val="20001"/>
                    </a:ext>
                  </a:extLst>
                </a:gridCol>
              </a:tblGrid>
              <a:tr h="339466">
                <a:tc gridSpan="2">
                  <a:txBody>
                    <a:bodyPr/>
                    <a:lstStyle/>
                    <a:p>
                      <a:pPr algn="ctr"/>
                      <a:r>
                        <a:rPr lang="en-US" dirty="0" err="1" smtClean="0"/>
                        <a:t>Ký</a:t>
                      </a:r>
                      <a:r>
                        <a:rPr lang="en-US" baseline="0" dirty="0" smtClean="0"/>
                        <a:t> </a:t>
                      </a:r>
                      <a:r>
                        <a:rPr lang="en-US" baseline="0" dirty="0" err="1" smtClean="0"/>
                        <a:t>tự</a:t>
                      </a:r>
                      <a:r>
                        <a:rPr lang="en-US" baseline="0" dirty="0" smtClean="0"/>
                        <a:t> </a:t>
                      </a:r>
                      <a:r>
                        <a:rPr lang="en-US" baseline="0" dirty="0" err="1" smtClean="0"/>
                        <a:t>đặc</a:t>
                      </a:r>
                      <a:r>
                        <a:rPr lang="en-US" baseline="0" dirty="0" smtClean="0"/>
                        <a:t> </a:t>
                      </a:r>
                      <a:r>
                        <a:rPr lang="en-US" baseline="0" dirty="0" err="1" smtClean="0"/>
                        <a:t>biệt</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411474">
                <a:tc>
                  <a:txBody>
                    <a:bodyPr/>
                    <a:lstStyle/>
                    <a:p>
                      <a:r>
                        <a:rPr lang="en-US" dirty="0" smtClean="0"/>
                        <a:t>\n</a:t>
                      </a:r>
                      <a:endParaRPr lang="en-US" dirty="0"/>
                    </a:p>
                  </a:txBody>
                  <a:tcPr/>
                </a:tc>
                <a:tc>
                  <a:txBody>
                    <a:bodyPr/>
                    <a:lstStyle/>
                    <a:p>
                      <a:r>
                        <a:rPr lang="en-US" dirty="0" err="1" smtClean="0"/>
                        <a:t>Xuống</a:t>
                      </a:r>
                      <a:r>
                        <a:rPr lang="en-US" baseline="0" dirty="0" smtClean="0"/>
                        <a:t> </a:t>
                      </a:r>
                      <a:r>
                        <a:rPr lang="en-US" baseline="0" dirty="0" err="1" smtClean="0"/>
                        <a:t>dòng</a:t>
                      </a:r>
                      <a:endParaRPr lang="en-US" dirty="0"/>
                    </a:p>
                  </a:txBody>
                  <a:tcPr/>
                </a:tc>
                <a:extLst>
                  <a:ext uri="{0D108BD9-81ED-4DB2-BD59-A6C34878D82A}">
                    <a16:rowId xmlns:a16="http://schemas.microsoft.com/office/drawing/2014/main" val="10001"/>
                  </a:ext>
                </a:extLst>
              </a:tr>
              <a:tr h="411474">
                <a:tc>
                  <a:txBody>
                    <a:bodyPr/>
                    <a:lstStyle/>
                    <a:p>
                      <a:r>
                        <a:rPr lang="en-US" dirty="0" smtClean="0"/>
                        <a:t>\t</a:t>
                      </a:r>
                      <a:endParaRPr lang="en-US" dirty="0"/>
                    </a:p>
                  </a:txBody>
                  <a:tcPr/>
                </a:tc>
                <a:tc>
                  <a:txBody>
                    <a:bodyPr/>
                    <a:lstStyle/>
                    <a:p>
                      <a:r>
                        <a:rPr lang="en-US" dirty="0" smtClean="0"/>
                        <a:t>tab</a:t>
                      </a:r>
                      <a:endParaRPr lang="en-US" dirty="0"/>
                    </a:p>
                  </a:txBody>
                  <a:tcPr/>
                </a:tc>
                <a:extLst>
                  <a:ext uri="{0D108BD9-81ED-4DB2-BD59-A6C34878D82A}">
                    <a16:rowId xmlns:a16="http://schemas.microsoft.com/office/drawing/2014/main" val="10002"/>
                  </a:ext>
                </a:extLst>
              </a:tr>
              <a:tr h="411474">
                <a:tc>
                  <a:txBody>
                    <a:bodyPr/>
                    <a:lstStyle/>
                    <a:p>
                      <a:r>
                        <a:rPr lang="en-US" dirty="0" smtClean="0"/>
                        <a:t>\r</a:t>
                      </a:r>
                      <a:endParaRPr lang="en-US" dirty="0"/>
                    </a:p>
                  </a:txBody>
                  <a:tcPr/>
                </a:tc>
                <a:tc>
                  <a:txBody>
                    <a:bodyPr/>
                    <a:lstStyle/>
                    <a:p>
                      <a:r>
                        <a:rPr lang="en-US" dirty="0" err="1" smtClean="0"/>
                        <a:t>Về</a:t>
                      </a:r>
                      <a:r>
                        <a:rPr lang="en-US" baseline="0" dirty="0" smtClean="0"/>
                        <a:t> </a:t>
                      </a:r>
                      <a:r>
                        <a:rPr lang="en-US" baseline="0" dirty="0" err="1" smtClean="0"/>
                        <a:t>đầu</a:t>
                      </a:r>
                      <a:r>
                        <a:rPr lang="en-US" baseline="0" dirty="0" smtClean="0"/>
                        <a:t> </a:t>
                      </a:r>
                      <a:r>
                        <a:rPr lang="en-US" baseline="0" dirty="0" err="1" smtClean="0"/>
                        <a:t>dòng</a:t>
                      </a:r>
                      <a:endParaRPr lang="en-US" dirty="0"/>
                    </a:p>
                  </a:txBody>
                  <a:tcPr/>
                </a:tc>
                <a:extLst>
                  <a:ext uri="{0D108BD9-81ED-4DB2-BD59-A6C34878D82A}">
                    <a16:rowId xmlns:a16="http://schemas.microsoft.com/office/drawing/2014/main" val="10003"/>
                  </a:ext>
                </a:extLst>
              </a:tr>
              <a:tr h="411474">
                <a:tc>
                  <a:txBody>
                    <a:bodyPr/>
                    <a:lstStyle/>
                    <a:p>
                      <a:r>
                        <a:rPr lang="en-US" dirty="0" smtClean="0"/>
                        <a:t>\\</a:t>
                      </a:r>
                      <a:endParaRPr lang="en-US" dirty="0"/>
                    </a:p>
                  </a:txBody>
                  <a:tcPr/>
                </a:tc>
                <a:tc>
                  <a:txBody>
                    <a:bodyPr/>
                    <a:lstStyle/>
                    <a:p>
                      <a:r>
                        <a:rPr lang="en-US" dirty="0" smtClean="0"/>
                        <a:t>backslash</a:t>
                      </a:r>
                      <a:endParaRPr lang="en-US" dirty="0"/>
                    </a:p>
                  </a:txBody>
                  <a:tcPr/>
                </a:tc>
                <a:extLst>
                  <a:ext uri="{0D108BD9-81ED-4DB2-BD59-A6C34878D82A}">
                    <a16:rowId xmlns:a16="http://schemas.microsoft.com/office/drawing/2014/main" val="10004"/>
                  </a:ext>
                </a:extLst>
              </a:tr>
              <a:tr h="411474">
                <a:tc>
                  <a:txBody>
                    <a:bodyPr/>
                    <a:lstStyle/>
                    <a:p>
                      <a:r>
                        <a:rPr lang="en-US" dirty="0" smtClean="0"/>
                        <a:t>\'</a:t>
                      </a:r>
                      <a:endParaRPr lang="en-US" dirty="0"/>
                    </a:p>
                  </a:txBody>
                  <a:tcPr/>
                </a:tc>
                <a:tc>
                  <a:txBody>
                    <a:bodyPr/>
                    <a:lstStyle/>
                    <a:p>
                      <a:r>
                        <a:rPr lang="en-US" dirty="0" err="1" smtClean="0"/>
                        <a:t>Nháy</a:t>
                      </a:r>
                      <a:r>
                        <a:rPr lang="en-US" baseline="0" dirty="0" smtClean="0"/>
                        <a:t> </a:t>
                      </a:r>
                      <a:r>
                        <a:rPr lang="en-US" baseline="0" dirty="0" err="1" smtClean="0"/>
                        <a:t>đơn</a:t>
                      </a:r>
                      <a:endParaRPr lang="en-US" dirty="0"/>
                    </a:p>
                  </a:txBody>
                  <a:tcPr/>
                </a:tc>
                <a:extLst>
                  <a:ext uri="{0D108BD9-81ED-4DB2-BD59-A6C34878D82A}">
                    <a16:rowId xmlns:a16="http://schemas.microsoft.com/office/drawing/2014/main" val="10005"/>
                  </a:ext>
                </a:extLst>
              </a:tr>
              <a:tr h="411474">
                <a:tc>
                  <a:txBody>
                    <a:bodyPr/>
                    <a:lstStyle/>
                    <a:p>
                      <a:r>
                        <a:rPr lang="en-US" dirty="0" smtClean="0"/>
                        <a:t>\"</a:t>
                      </a:r>
                      <a:endParaRPr lang="en-US" dirty="0"/>
                    </a:p>
                  </a:txBody>
                  <a:tcPr/>
                </a:tc>
                <a:tc>
                  <a:txBody>
                    <a:bodyPr/>
                    <a:lstStyle/>
                    <a:p>
                      <a:r>
                        <a:rPr lang="en-US" dirty="0" err="1" smtClean="0"/>
                        <a:t>Nháy</a:t>
                      </a:r>
                      <a:r>
                        <a:rPr lang="en-US" baseline="0" dirty="0" smtClean="0"/>
                        <a:t> </a:t>
                      </a:r>
                      <a:r>
                        <a:rPr lang="en-US" baseline="0" dirty="0" err="1" smtClean="0"/>
                        <a:t>kép</a:t>
                      </a:r>
                      <a:endParaRPr lang="en-US" dirty="0"/>
                    </a:p>
                  </a:txBody>
                  <a:tcPr/>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Phân</a:t>
            </a:r>
            <a:r>
              <a:rPr lang="en-US" dirty="0" smtClean="0"/>
              <a:t> </a:t>
            </a:r>
            <a:r>
              <a:rPr lang="en-US" dirty="0" err="1" smtClean="0"/>
              <a:t>tích</a:t>
            </a:r>
            <a:r>
              <a:rPr lang="en-US" dirty="0" smtClean="0"/>
              <a:t> </a:t>
            </a:r>
            <a:r>
              <a:rPr lang="en-US" dirty="0" err="1" smtClean="0"/>
              <a:t>biến</a:t>
            </a:r>
            <a:r>
              <a:rPr lang="en-US" dirty="0" smtClean="0"/>
              <a:t> </a:t>
            </a:r>
            <a:r>
              <a:rPr lang="en-US" dirty="0" err="1" smtClean="0"/>
              <a:t>trong</a:t>
            </a:r>
            <a:r>
              <a:rPr lang="en-US" dirty="0" smtClean="0"/>
              <a:t> </a:t>
            </a:r>
            <a:r>
              <a:rPr lang="en-US" dirty="0" err="1" smtClean="0"/>
              <a:t>chuỗi</a:t>
            </a:r>
            <a:endParaRPr lang="en-US" dirty="0"/>
          </a:p>
        </p:txBody>
      </p:sp>
      <p:sp>
        <p:nvSpPr>
          <p:cNvPr id="3" name="Content Placeholder 2"/>
          <p:cNvSpPr>
            <a:spLocks noGrp="1"/>
          </p:cNvSpPr>
          <p:nvPr>
            <p:ph idx="1"/>
          </p:nvPr>
        </p:nvSpPr>
        <p:spPr/>
        <p:txBody>
          <a:bodyPr>
            <a:normAutofit/>
          </a:bodyPr>
          <a:lstStyle/>
          <a:p>
            <a:r>
              <a:rPr lang="en-US" dirty="0" err="1" smtClean="0"/>
              <a:t>Là</a:t>
            </a:r>
            <a:r>
              <a:rPr lang="en-US" dirty="0" smtClean="0"/>
              <a:t> </a:t>
            </a:r>
            <a:r>
              <a:rPr lang="en-US" dirty="0" err="1" smtClean="0"/>
              <a:t>trường</a:t>
            </a:r>
            <a:r>
              <a:rPr lang="en-US" dirty="0" smtClean="0"/>
              <a:t> </a:t>
            </a:r>
            <a:r>
              <a:rPr lang="en-US" dirty="0" err="1" smtClean="0"/>
              <a:t>hợp</a:t>
            </a:r>
            <a:r>
              <a:rPr lang="en-US" dirty="0" smtClean="0"/>
              <a:t>, </a:t>
            </a:r>
            <a:r>
              <a:rPr lang="en-US" dirty="0" err="1" smtClean="0"/>
              <a:t>trong</a:t>
            </a:r>
            <a:r>
              <a:rPr lang="en-US" dirty="0" smtClean="0"/>
              <a:t> </a:t>
            </a:r>
            <a:r>
              <a:rPr lang="en-US" dirty="0" err="1" smtClean="0"/>
              <a:t>chuỗi</a:t>
            </a:r>
            <a:r>
              <a:rPr lang="en-US" dirty="0" smtClean="0"/>
              <a:t> </a:t>
            </a:r>
            <a:r>
              <a:rPr lang="en-US" dirty="0" err="1" smtClean="0"/>
              <a:t>tạo</a:t>
            </a:r>
            <a:r>
              <a:rPr lang="en-US" dirty="0" smtClean="0"/>
              <a:t> </a:t>
            </a:r>
            <a:r>
              <a:rPr lang="en-US" dirty="0" err="1" smtClean="0"/>
              <a:t>ra</a:t>
            </a:r>
            <a:r>
              <a:rPr lang="en-US" dirty="0" smtClean="0"/>
              <a:t> </a:t>
            </a:r>
            <a:r>
              <a:rPr lang="en-US" dirty="0" err="1" smtClean="0"/>
              <a:t>có</a:t>
            </a:r>
            <a:r>
              <a:rPr lang="en-US" dirty="0" smtClean="0"/>
              <a:t> </a:t>
            </a:r>
            <a:r>
              <a:rPr lang="en-US" dirty="0" err="1" smtClean="0"/>
              <a:t>chứa</a:t>
            </a:r>
            <a:r>
              <a:rPr lang="en-US" dirty="0" smtClean="0"/>
              <a:t> </a:t>
            </a:r>
            <a:r>
              <a:rPr lang="en-US" dirty="0" err="1" smtClean="0"/>
              <a:t>các</a:t>
            </a:r>
            <a:r>
              <a:rPr lang="en-US" dirty="0" smtClean="0"/>
              <a:t> </a:t>
            </a:r>
            <a:r>
              <a:rPr lang="en-US" dirty="0" err="1" smtClean="0"/>
              <a:t>biến</a:t>
            </a:r>
            <a:r>
              <a:rPr lang="en-US" dirty="0" smtClean="0"/>
              <a:t>, </a:t>
            </a:r>
            <a:r>
              <a:rPr lang="en-US" dirty="0" err="1" smtClean="0"/>
              <a:t>giá</a:t>
            </a:r>
            <a:r>
              <a:rPr lang="en-US" dirty="0" smtClean="0"/>
              <a:t> </a:t>
            </a:r>
            <a:r>
              <a:rPr lang="en-US" dirty="0" err="1" smtClean="0"/>
              <a:t>trị</a:t>
            </a:r>
            <a:r>
              <a:rPr lang="en-US" dirty="0" smtClean="0"/>
              <a:t> </a:t>
            </a:r>
            <a:r>
              <a:rPr lang="en-US" dirty="0" err="1" smtClean="0"/>
              <a:t>các</a:t>
            </a:r>
            <a:r>
              <a:rPr lang="en-US" dirty="0" smtClean="0"/>
              <a:t> </a:t>
            </a:r>
            <a:r>
              <a:rPr lang="en-US" dirty="0" err="1" smtClean="0"/>
              <a:t>biến</a:t>
            </a:r>
            <a:r>
              <a:rPr lang="en-US" dirty="0" smtClean="0"/>
              <a:t> </a:t>
            </a:r>
            <a:r>
              <a:rPr lang="en-US" dirty="0" err="1" smtClean="0"/>
              <a:t>này</a:t>
            </a:r>
            <a:r>
              <a:rPr lang="en-US" dirty="0" smtClean="0"/>
              <a:t> </a:t>
            </a:r>
            <a:r>
              <a:rPr lang="en-US" dirty="0" err="1" smtClean="0"/>
              <a:t>sẽ</a:t>
            </a:r>
            <a:r>
              <a:rPr lang="en-US" dirty="0" smtClean="0"/>
              <a:t> </a:t>
            </a:r>
            <a:r>
              <a:rPr lang="en-US" dirty="0" err="1" smtClean="0"/>
              <a:t>thay</a:t>
            </a:r>
            <a:r>
              <a:rPr lang="en-US" dirty="0" smtClean="0"/>
              <a:t> </a:t>
            </a:r>
            <a:r>
              <a:rPr lang="en-US" dirty="0" err="1" smtClean="0"/>
              <a:t>thế</a:t>
            </a:r>
            <a:r>
              <a:rPr lang="en-US" dirty="0" smtClean="0"/>
              <a:t> </a:t>
            </a:r>
            <a:r>
              <a:rPr lang="en-US" dirty="0" err="1" smtClean="0"/>
              <a:t>biến</a:t>
            </a:r>
            <a:r>
              <a:rPr lang="en-US" dirty="0" smtClean="0"/>
              <a:t> </a:t>
            </a:r>
            <a:r>
              <a:rPr lang="en-US" dirty="0" err="1" smtClean="0"/>
              <a:t>ngay</a:t>
            </a:r>
            <a:r>
              <a:rPr lang="en-US" dirty="0" smtClean="0"/>
              <a:t> </a:t>
            </a:r>
            <a:r>
              <a:rPr lang="en-US" dirty="0" err="1" smtClean="0"/>
              <a:t>tại</a:t>
            </a:r>
            <a:r>
              <a:rPr lang="en-US" dirty="0" smtClean="0"/>
              <a:t> </a:t>
            </a:r>
            <a:r>
              <a:rPr lang="en-US" dirty="0" err="1" smtClean="0"/>
              <a:t>vị</a:t>
            </a:r>
            <a:r>
              <a:rPr lang="en-US" dirty="0" smtClean="0"/>
              <a:t> </a:t>
            </a:r>
            <a:r>
              <a:rPr lang="en-US" dirty="0" err="1" smtClean="0"/>
              <a:t>trí</a:t>
            </a:r>
            <a:r>
              <a:rPr lang="en-US" dirty="0" smtClean="0"/>
              <a:t> </a:t>
            </a:r>
            <a:r>
              <a:rPr lang="en-US" dirty="0" err="1" smtClean="0"/>
              <a:t>xuất</a:t>
            </a:r>
            <a:r>
              <a:rPr lang="en-US" dirty="0" smtClean="0"/>
              <a:t> </a:t>
            </a:r>
            <a:r>
              <a:rPr lang="en-US" dirty="0" err="1" smtClean="0"/>
              <a:t>hiện</a:t>
            </a:r>
            <a:r>
              <a:rPr lang="en-US" dirty="0" smtClean="0"/>
              <a:t> </a:t>
            </a:r>
            <a:r>
              <a:rPr lang="en-US" dirty="0" err="1" smtClean="0"/>
              <a:t>của</a:t>
            </a:r>
            <a:r>
              <a:rPr lang="en-US" dirty="0" smtClean="0"/>
              <a:t> </a:t>
            </a:r>
            <a:r>
              <a:rPr lang="en-US" dirty="0" err="1" smtClean="0"/>
              <a:t>biến</a:t>
            </a:r>
            <a:r>
              <a:rPr lang="en-US" dirty="0" smtClean="0"/>
              <a:t> </a:t>
            </a:r>
            <a:r>
              <a:rPr lang="en-US" dirty="0" err="1" smtClean="0"/>
              <a:t>trong</a:t>
            </a:r>
            <a:r>
              <a:rPr lang="en-US" dirty="0" smtClean="0"/>
              <a:t> </a:t>
            </a:r>
            <a:r>
              <a:rPr lang="en-US" dirty="0" err="1" smtClean="0"/>
              <a:t>chuỗi</a:t>
            </a:r>
            <a:r>
              <a:rPr lang="en-US" dirty="0" smtClean="0"/>
              <a:t>.</a:t>
            </a:r>
          </a:p>
          <a:p>
            <a:r>
              <a:rPr lang="en-US" dirty="0" err="1" smtClean="0"/>
              <a:t>Trường</a:t>
            </a:r>
            <a:r>
              <a:rPr lang="en-US" dirty="0" smtClean="0"/>
              <a:t> </a:t>
            </a:r>
            <a:r>
              <a:rPr lang="en-US" dirty="0" err="1" smtClean="0"/>
              <a:t>hợp</a:t>
            </a:r>
            <a:r>
              <a:rPr lang="en-US" dirty="0" smtClean="0"/>
              <a:t> </a:t>
            </a:r>
            <a:r>
              <a:rPr lang="en-US" dirty="0" err="1" smtClean="0"/>
              <a:t>này</a:t>
            </a:r>
            <a:r>
              <a:rPr lang="en-US" dirty="0" smtClean="0"/>
              <a:t> </a:t>
            </a:r>
            <a:r>
              <a:rPr lang="en-US" dirty="0" err="1" smtClean="0"/>
              <a:t>không</a:t>
            </a:r>
            <a:r>
              <a:rPr lang="en-US" dirty="0" smtClean="0"/>
              <a:t> </a:t>
            </a:r>
            <a:r>
              <a:rPr lang="en-US" dirty="0" err="1" smtClean="0"/>
              <a:t>xảy</a:t>
            </a:r>
            <a:r>
              <a:rPr lang="en-US" dirty="0" smtClean="0"/>
              <a:t> </a:t>
            </a:r>
            <a:r>
              <a:rPr lang="en-US" dirty="0" err="1" smtClean="0"/>
              <a:t>ra</a:t>
            </a:r>
            <a:r>
              <a:rPr lang="en-US" dirty="0"/>
              <a:t> </a:t>
            </a:r>
            <a:r>
              <a:rPr lang="en-US" dirty="0" err="1" smtClean="0"/>
              <a:t>khi</a:t>
            </a:r>
            <a:r>
              <a:rPr lang="en-US" dirty="0" smtClean="0"/>
              <a:t> </a:t>
            </a:r>
            <a:r>
              <a:rPr lang="en-US" dirty="0" err="1" smtClean="0"/>
              <a:t>tạo</a:t>
            </a:r>
            <a:r>
              <a:rPr lang="en-US" dirty="0" smtClean="0"/>
              <a:t> </a:t>
            </a:r>
            <a:r>
              <a:rPr lang="en-US" dirty="0" err="1" smtClean="0"/>
              <a:t>chuỗi</a:t>
            </a:r>
            <a:r>
              <a:rPr lang="en-US" dirty="0" smtClean="0"/>
              <a:t> </a:t>
            </a:r>
            <a:r>
              <a:rPr lang="en-US" dirty="0" err="1" smtClean="0"/>
              <a:t>bao</a:t>
            </a:r>
            <a:r>
              <a:rPr lang="en-US" dirty="0" smtClean="0"/>
              <a:t> </a:t>
            </a:r>
            <a:r>
              <a:rPr lang="en-US" dirty="0" err="1" smtClean="0"/>
              <a:t>bởi</a:t>
            </a:r>
            <a:r>
              <a:rPr lang="en-US" dirty="0" smtClean="0"/>
              <a:t> </a:t>
            </a:r>
            <a:r>
              <a:rPr lang="en-US" dirty="0" err="1" smtClean="0"/>
              <a:t>các</a:t>
            </a:r>
            <a:r>
              <a:rPr lang="en-US" dirty="0" smtClean="0"/>
              <a:t> </a:t>
            </a:r>
            <a:r>
              <a:rPr lang="en-US" dirty="0" err="1" smtClean="0"/>
              <a:t>dấu</a:t>
            </a:r>
            <a:r>
              <a:rPr lang="en-US" dirty="0" smtClean="0"/>
              <a:t> </a:t>
            </a:r>
            <a:r>
              <a:rPr lang="en-US" dirty="0" err="1" smtClean="0"/>
              <a:t>nháy</a:t>
            </a:r>
            <a:r>
              <a:rPr lang="en-US" dirty="0" smtClean="0"/>
              <a:t> </a:t>
            </a:r>
            <a:r>
              <a:rPr lang="en-US" dirty="0" err="1" smtClean="0"/>
              <a:t>đơn</a:t>
            </a:r>
            <a:r>
              <a:rPr lang="en-US" dirty="0" smtClean="0"/>
              <a:t>.</a:t>
            </a:r>
          </a:p>
          <a:p>
            <a:r>
              <a:rPr lang="en-US" dirty="0" err="1" smtClean="0"/>
              <a:t>Với</a:t>
            </a:r>
            <a:r>
              <a:rPr lang="en-US" dirty="0" smtClean="0"/>
              <a:t> </a:t>
            </a:r>
            <a:r>
              <a:rPr lang="en-US" dirty="0" err="1" smtClean="0"/>
              <a:t>các</a:t>
            </a:r>
            <a:r>
              <a:rPr lang="en-US" dirty="0" smtClean="0"/>
              <a:t> </a:t>
            </a:r>
            <a:r>
              <a:rPr lang="en-US" dirty="0" err="1" smtClean="0"/>
              <a:t>biến</a:t>
            </a:r>
            <a:r>
              <a:rPr lang="en-US" dirty="0" smtClean="0"/>
              <a:t> </a:t>
            </a:r>
            <a:r>
              <a:rPr lang="en-US" dirty="0" err="1" smtClean="0"/>
              <a:t>phức</a:t>
            </a:r>
            <a:r>
              <a:rPr lang="en-US" dirty="0" smtClean="0"/>
              <a:t> </a:t>
            </a:r>
            <a:r>
              <a:rPr lang="en-US" dirty="0" err="1" smtClean="0"/>
              <a:t>tạp</a:t>
            </a:r>
            <a:r>
              <a:rPr lang="en-US" dirty="0" smtClean="0"/>
              <a:t>: </a:t>
            </a:r>
            <a:r>
              <a:rPr lang="en-US" dirty="0" err="1" smtClean="0"/>
              <a:t>Mảng</a:t>
            </a:r>
            <a:r>
              <a:rPr lang="en-US" dirty="0" smtClean="0"/>
              <a:t>, </a:t>
            </a:r>
            <a:r>
              <a:rPr lang="en-US" dirty="0" err="1" smtClean="0"/>
              <a:t>đối</a:t>
            </a:r>
            <a:r>
              <a:rPr lang="en-US" dirty="0" smtClean="0"/>
              <a:t> </a:t>
            </a:r>
            <a:r>
              <a:rPr lang="en-US" dirty="0" err="1" smtClean="0"/>
              <a:t>tượng</a:t>
            </a:r>
            <a:r>
              <a:rPr lang="en-US" dirty="0" smtClean="0"/>
              <a:t>,..</a:t>
            </a:r>
            <a:r>
              <a:rPr lang="en-US" dirty="0" err="1" smtClean="0"/>
              <a:t>ta</a:t>
            </a:r>
            <a:r>
              <a:rPr lang="en-US" dirty="0" smtClean="0"/>
              <a:t> </a:t>
            </a:r>
            <a:r>
              <a:rPr lang="en-US" dirty="0" err="1" smtClean="0"/>
              <a:t>có</a:t>
            </a:r>
            <a:r>
              <a:rPr lang="en-US" dirty="0" smtClean="0"/>
              <a:t> </a:t>
            </a:r>
            <a:r>
              <a:rPr lang="en-US" dirty="0" err="1" smtClean="0"/>
              <a:t>thể</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cặp</a:t>
            </a:r>
            <a:r>
              <a:rPr lang="en-US" dirty="0" smtClean="0"/>
              <a:t> </a:t>
            </a:r>
            <a:r>
              <a:rPr lang="en-US" dirty="0" err="1" smtClean="0"/>
              <a:t>dấu</a:t>
            </a:r>
            <a:r>
              <a:rPr lang="en-US" dirty="0" smtClean="0"/>
              <a:t> {} </a:t>
            </a:r>
            <a:r>
              <a:rPr lang="en-US" dirty="0" err="1" smtClean="0"/>
              <a:t>bao</a:t>
            </a:r>
            <a:r>
              <a:rPr lang="en-US" dirty="0" smtClean="0"/>
              <a:t> </a:t>
            </a:r>
            <a:r>
              <a:rPr lang="en-US" dirty="0" err="1" smtClean="0"/>
              <a:t>quanh</a:t>
            </a:r>
            <a:r>
              <a:rPr lang="en-US" dirty="0" smtClean="0"/>
              <a:t> </a:t>
            </a:r>
            <a:r>
              <a:rPr lang="en-US" dirty="0" err="1" smtClean="0"/>
              <a:t>biến</a:t>
            </a:r>
            <a:r>
              <a:rPr lang="en-US" dirty="0" smtClean="0"/>
              <a:t> </a:t>
            </a:r>
            <a:r>
              <a:rPr lang="en-US" dirty="0" err="1" smtClean="0"/>
              <a:t>để</a:t>
            </a:r>
            <a:r>
              <a:rPr lang="en-US" dirty="0" smtClean="0"/>
              <a:t> </a:t>
            </a:r>
            <a:r>
              <a:rPr lang="en-US" dirty="0" err="1" smtClean="0"/>
              <a:t>được</a:t>
            </a:r>
            <a:r>
              <a:rPr lang="en-US" dirty="0" smtClean="0"/>
              <a:t> </a:t>
            </a:r>
            <a:r>
              <a:rPr lang="en-US" dirty="0" err="1" smtClean="0"/>
              <a:t>xử</a:t>
            </a:r>
            <a:r>
              <a:rPr lang="en-US" dirty="0" smtClean="0"/>
              <a:t> </a:t>
            </a:r>
            <a:r>
              <a:rPr lang="en-US" dirty="0" err="1" smtClean="0"/>
              <a:t>lý</a:t>
            </a:r>
            <a:r>
              <a:rPr lang="en-US" dirty="0" smtClean="0"/>
              <a:t> </a:t>
            </a:r>
            <a:r>
              <a:rPr lang="en-US" dirty="0" err="1" smtClean="0"/>
              <a:t>như</a:t>
            </a:r>
            <a:r>
              <a:rPr lang="en-US" dirty="0" smtClean="0"/>
              <a:t> </a:t>
            </a:r>
            <a:r>
              <a:rPr lang="en-US" dirty="0" err="1" smtClean="0"/>
              <a:t>biến</a:t>
            </a:r>
            <a:r>
              <a:rPr lang="en-US" dirty="0" smtClean="0"/>
              <a:t> </a:t>
            </a:r>
            <a:r>
              <a:rPr lang="en-US" dirty="0" err="1" smtClean="0"/>
              <a:t>đơn</a:t>
            </a:r>
            <a:r>
              <a:rPr lang="en-US" dirty="0" smtClean="0"/>
              <a: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105500" y="1600200"/>
            <a:ext cx="6122684" cy="5257800"/>
          </a:xfrm>
        </p:spPr>
        <p:txBody>
          <a:bodyPr>
            <a:normAutofit fontScale="85000" lnSpcReduction="10000"/>
          </a:bodyPr>
          <a:lstStyle/>
          <a:p>
            <a:r>
              <a:rPr lang="en-US" dirty="0" err="1" smtClean="0"/>
              <a:t>Ví</a:t>
            </a:r>
            <a:r>
              <a:rPr lang="en-US" dirty="0" smtClean="0"/>
              <a:t> </a:t>
            </a:r>
            <a:r>
              <a:rPr lang="en-US" dirty="0" err="1" smtClean="0"/>
              <a:t>dụ</a:t>
            </a:r>
            <a:r>
              <a:rPr lang="en-US" dirty="0" smtClean="0"/>
              <a:t>:</a:t>
            </a:r>
          </a:p>
          <a:p>
            <a:pPr>
              <a:buNone/>
            </a:pPr>
            <a:r>
              <a:rPr lang="en-US" dirty="0" smtClean="0"/>
              <a:t>$s1= 5; $s2= 10; </a:t>
            </a:r>
          </a:p>
          <a:p>
            <a:pPr>
              <a:buNone/>
            </a:pPr>
            <a:r>
              <a:rPr lang="en-US" dirty="0" smtClean="0"/>
              <a:t>$s3=$s1+ $s2;</a:t>
            </a:r>
          </a:p>
          <a:p>
            <a:pPr>
              <a:buNone/>
            </a:pPr>
            <a:r>
              <a:rPr lang="en-US" dirty="0" smtClean="0"/>
              <a:t>$s4='</a:t>
            </a:r>
            <a:r>
              <a:rPr lang="en-US" dirty="0" err="1" smtClean="0"/>
              <a:t>Tổng</a:t>
            </a:r>
            <a:r>
              <a:rPr lang="en-US" dirty="0" smtClean="0"/>
              <a:t> $s1 + $s2 =$s3';</a:t>
            </a:r>
          </a:p>
          <a:p>
            <a:pPr>
              <a:buNone/>
            </a:pPr>
            <a:r>
              <a:rPr lang="en-US" dirty="0" smtClean="0"/>
              <a:t>$s5 ="</a:t>
            </a:r>
            <a:r>
              <a:rPr lang="en-US" dirty="0" err="1" smtClean="0"/>
              <a:t>Tổng</a:t>
            </a:r>
            <a:r>
              <a:rPr lang="en-US" dirty="0" smtClean="0"/>
              <a:t> $s1 + $s2 =$s3";</a:t>
            </a:r>
          </a:p>
          <a:p>
            <a:pPr>
              <a:buNone/>
            </a:pPr>
            <a:r>
              <a:rPr lang="en-US" dirty="0" smtClean="0"/>
              <a:t>$s6=&lt;&lt;&lt;qwerty</a:t>
            </a:r>
          </a:p>
          <a:p>
            <a:pPr>
              <a:buNone/>
            </a:pPr>
            <a:r>
              <a:rPr lang="en-US" dirty="0" err="1" smtClean="0"/>
              <a:t>Tổng</a:t>
            </a:r>
            <a:r>
              <a:rPr lang="en-US" dirty="0" smtClean="0"/>
              <a:t> $s1 + $s2 = $s3</a:t>
            </a:r>
          </a:p>
          <a:p>
            <a:pPr>
              <a:buNone/>
            </a:pPr>
            <a:r>
              <a:rPr lang="en-US" dirty="0" smtClean="0"/>
              <a:t>qwerty;</a:t>
            </a:r>
          </a:p>
          <a:p>
            <a:pPr>
              <a:buNone/>
            </a:pPr>
            <a:r>
              <a:rPr lang="en-US" dirty="0" smtClean="0"/>
              <a:t>$</a:t>
            </a:r>
            <a:r>
              <a:rPr lang="en-US" dirty="0" err="1" smtClean="0"/>
              <a:t>arr</a:t>
            </a:r>
            <a:r>
              <a:rPr lang="en-US" dirty="0" smtClean="0"/>
              <a:t> = array("x1"=&gt;4,"x2"=&gt;6);</a:t>
            </a:r>
          </a:p>
          <a:p>
            <a:pPr>
              <a:buNone/>
            </a:pPr>
            <a:r>
              <a:rPr lang="en-US" dirty="0" smtClean="0"/>
              <a:t>$s7= "</a:t>
            </a:r>
            <a:r>
              <a:rPr lang="en-US" dirty="0" err="1" smtClean="0"/>
              <a:t>arr</a:t>
            </a:r>
            <a:r>
              <a:rPr lang="en-US" dirty="0" smtClean="0"/>
              <a:t>['x1'] </a:t>
            </a:r>
            <a:r>
              <a:rPr lang="en-US" dirty="0" err="1" smtClean="0"/>
              <a:t>là</a:t>
            </a:r>
            <a:r>
              <a:rPr lang="en-US" dirty="0" smtClean="0"/>
              <a:t> {$</a:t>
            </a:r>
            <a:r>
              <a:rPr lang="en-US" dirty="0" err="1" smtClean="0"/>
              <a:t>arr</a:t>
            </a:r>
            <a:r>
              <a:rPr lang="en-US" dirty="0" smtClean="0"/>
              <a:t>['x1']} ";</a:t>
            </a:r>
          </a:p>
          <a:p>
            <a:pPr>
              <a:buNone/>
            </a:pPr>
            <a:r>
              <a:rPr lang="en-US" dirty="0" smtClean="0"/>
              <a:t>echo " $s4 &lt;</a:t>
            </a:r>
            <a:r>
              <a:rPr lang="en-US" dirty="0" err="1" smtClean="0"/>
              <a:t>br</a:t>
            </a:r>
            <a:r>
              <a:rPr lang="en-US" dirty="0" smtClean="0"/>
              <a:t>&gt; $s5 &lt;</a:t>
            </a:r>
            <a:r>
              <a:rPr lang="en-US" dirty="0" err="1" smtClean="0"/>
              <a:t>br</a:t>
            </a:r>
            <a:r>
              <a:rPr lang="en-US" dirty="0" smtClean="0"/>
              <a:t>&gt;$s6 &lt;</a:t>
            </a:r>
            <a:r>
              <a:rPr lang="en-US" dirty="0" err="1" smtClean="0"/>
              <a:t>br</a:t>
            </a:r>
            <a:r>
              <a:rPr lang="en-US" dirty="0" smtClean="0"/>
              <a:t>&gt; $s7 ";</a:t>
            </a:r>
          </a:p>
          <a:p>
            <a:pPr>
              <a:buNone/>
            </a:pPr>
            <a:endParaRPr lang="en-US" dirty="0" smtClean="0"/>
          </a:p>
          <a:p>
            <a:pPr>
              <a:buNone/>
            </a:pPr>
            <a:endParaRPr lang="en-US" dirty="0" smtClean="0"/>
          </a:p>
          <a:p>
            <a:pPr>
              <a:buNone/>
            </a:pPr>
            <a:endParaRPr lang="en-US" dirty="0" smtClean="0"/>
          </a:p>
          <a:p>
            <a:endParaRPr lang="en-US" dirty="0"/>
          </a:p>
        </p:txBody>
      </p:sp>
      <p:sp>
        <p:nvSpPr>
          <p:cNvPr id="4" name="Content Placeholder 2"/>
          <p:cNvSpPr txBox="1">
            <a:spLocks/>
          </p:cNvSpPr>
          <p:nvPr/>
        </p:nvSpPr>
        <p:spPr>
          <a:xfrm>
            <a:off x="5362210" y="1600200"/>
            <a:ext cx="3530270" cy="2260848"/>
          </a:xfrm>
          <a:prstGeom prst="rect">
            <a:avLst/>
          </a:prstGeom>
          <a:ln>
            <a:solidFill>
              <a:schemeClr val="accent1"/>
            </a:solidFill>
          </a:ln>
        </p:spPr>
        <p:txBody>
          <a:bodyPr vert="horz" lIns="91440" tIns="45720" rIns="91440" bIns="45720" rtlCol="0">
            <a:normAutofit/>
          </a:bodyPr>
          <a:lstStyle/>
          <a:p>
            <a:pPr marR="0" lvl="0" algn="ctr" defTabSz="914400" rtl="0" eaLnBrk="1" fontAlgn="auto" latinLnBrk="0" hangingPunct="1">
              <a:lnSpc>
                <a:spcPct val="100000"/>
              </a:lnSpc>
              <a:spcBef>
                <a:spcPct val="20000"/>
              </a:spcBef>
              <a:spcAft>
                <a:spcPts val="0"/>
              </a:spcAft>
              <a:buClrTx/>
              <a:buSzTx/>
              <a:tabLst/>
              <a:defRPr/>
            </a:pPr>
            <a:r>
              <a:rPr lang="en-US" sz="2400" dirty="0" err="1" smtClean="0"/>
              <a:t>Kết</a:t>
            </a:r>
            <a:r>
              <a:rPr lang="en-US" sz="2400" dirty="0" smtClean="0"/>
              <a:t> </a:t>
            </a:r>
            <a:r>
              <a:rPr lang="en-US" sz="2400" dirty="0" err="1" smtClean="0"/>
              <a:t>quả</a:t>
            </a:r>
            <a:r>
              <a:rPr lang="en-US" sz="2400" dirty="0" smtClean="0"/>
              <a:t> </a:t>
            </a:r>
            <a:r>
              <a:rPr lang="en-US" sz="2400" dirty="0" err="1" smtClean="0"/>
              <a:t>hiển</a:t>
            </a:r>
            <a:r>
              <a:rPr lang="en-US" sz="2400" dirty="0" smtClean="0"/>
              <a:t> </a:t>
            </a:r>
            <a:r>
              <a:rPr lang="en-US" sz="2400" dirty="0" err="1" smtClean="0"/>
              <a:t>thị</a:t>
            </a:r>
            <a:endParaRPr lang="en-US" sz="2400" dirty="0" smtClean="0"/>
          </a:p>
          <a:p>
            <a:pPr marL="342900" lvl="0" indent="-342900">
              <a:spcBef>
                <a:spcPct val="20000"/>
              </a:spcBef>
            </a:pPr>
            <a:r>
              <a:rPr lang="en-US" sz="2400" dirty="0" smtClean="0"/>
              <a:t>    </a:t>
            </a:r>
            <a:r>
              <a:rPr lang="en-US" sz="2400" dirty="0" err="1" smtClean="0"/>
              <a:t>Tổng</a:t>
            </a:r>
            <a:r>
              <a:rPr lang="en-US" sz="2400" dirty="0" smtClean="0"/>
              <a:t> </a:t>
            </a:r>
            <a:r>
              <a:rPr lang="en-US" sz="2400" dirty="0"/>
              <a:t>$s1 + $s2 =$s3 </a:t>
            </a:r>
            <a:r>
              <a:rPr lang="en-US" sz="2400" dirty="0" smtClean="0"/>
              <a:t/>
            </a:r>
            <a:br>
              <a:rPr lang="en-US" sz="2400" dirty="0" smtClean="0"/>
            </a:br>
            <a:r>
              <a:rPr lang="en-US" sz="2400" dirty="0" err="1"/>
              <a:t>Tổng</a:t>
            </a:r>
            <a:r>
              <a:rPr lang="en-US" sz="2400" dirty="0"/>
              <a:t> 5 + 10 =15 </a:t>
            </a:r>
            <a:r>
              <a:rPr lang="en-US" sz="2400" dirty="0" smtClean="0"/>
              <a:t/>
            </a:r>
            <a:br>
              <a:rPr lang="en-US" sz="2400" dirty="0" smtClean="0"/>
            </a:br>
            <a:r>
              <a:rPr lang="en-US" sz="2400" dirty="0" err="1"/>
              <a:t>Tổng</a:t>
            </a:r>
            <a:r>
              <a:rPr lang="en-US" sz="2400" dirty="0"/>
              <a:t> 5 + 10 = 15 </a:t>
            </a:r>
            <a:r>
              <a:rPr lang="en-US" sz="2400" dirty="0" smtClean="0"/>
              <a:t/>
            </a:r>
            <a:br>
              <a:rPr lang="en-US" sz="2400" dirty="0" smtClean="0"/>
            </a:br>
            <a:r>
              <a:rPr lang="en-US" sz="2400" dirty="0" err="1"/>
              <a:t>arr</a:t>
            </a:r>
            <a:r>
              <a:rPr lang="en-US" sz="2400" dirty="0"/>
              <a:t>['x1'] </a:t>
            </a:r>
            <a:r>
              <a:rPr lang="en-US" sz="2400" dirty="0" err="1"/>
              <a:t>là</a:t>
            </a:r>
            <a:r>
              <a:rPr lang="en-US" sz="2400" dirty="0"/>
              <a:t> 4</a:t>
            </a:r>
            <a:endParaRPr kumimoji="0" lang="en-US" sz="2400" b="0" i="0" u="none" strike="noStrike" kern="1200" cap="none" spc="0" normalizeH="0" baseline="0" noProof="0" dirty="0" smtClean="0">
              <a:ln>
                <a:noFill/>
              </a:ln>
              <a:solidFill>
                <a:schemeClr val="tx1"/>
              </a:solidFill>
              <a:effectLst/>
              <a:uLnTx/>
              <a:uFillTx/>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Cấu</a:t>
            </a:r>
            <a:r>
              <a:rPr lang="en-US" dirty="0" smtClean="0"/>
              <a:t> </a:t>
            </a:r>
            <a:r>
              <a:rPr lang="en-US" dirty="0" err="1" smtClean="0"/>
              <a:t>trúc</a:t>
            </a:r>
            <a:r>
              <a:rPr lang="en-US" dirty="0" smtClean="0"/>
              <a:t> </a:t>
            </a:r>
            <a:r>
              <a:rPr lang="en-US" dirty="0" err="1" smtClean="0"/>
              <a:t>điều</a:t>
            </a:r>
            <a:r>
              <a:rPr lang="en-US" dirty="0" smtClean="0"/>
              <a:t> </a:t>
            </a:r>
            <a:r>
              <a:rPr lang="en-US" dirty="0" err="1" smtClean="0"/>
              <a:t>khiển</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Cấu</a:t>
            </a:r>
            <a:r>
              <a:rPr lang="en-US" dirty="0" smtClean="0"/>
              <a:t> </a:t>
            </a:r>
            <a:r>
              <a:rPr lang="en-US" dirty="0" err="1" smtClean="0"/>
              <a:t>trúc</a:t>
            </a:r>
            <a:r>
              <a:rPr lang="en-US" dirty="0" smtClean="0"/>
              <a:t> </a:t>
            </a:r>
            <a:r>
              <a:rPr lang="en-US" dirty="0" err="1" smtClean="0"/>
              <a:t>tuần</a:t>
            </a:r>
            <a:r>
              <a:rPr lang="en-US" dirty="0" smtClean="0"/>
              <a:t> </a:t>
            </a:r>
            <a:r>
              <a:rPr lang="en-US" dirty="0" err="1" smtClean="0"/>
              <a:t>tự</a:t>
            </a:r>
            <a:endParaRPr lang="en-US" dirty="0" smtClean="0"/>
          </a:p>
          <a:p>
            <a:pPr lvl="1"/>
            <a:r>
              <a:rPr lang="en-US" dirty="0" err="1" smtClean="0"/>
              <a:t>Lệnh</a:t>
            </a:r>
            <a:endParaRPr lang="en-US" dirty="0" smtClean="0"/>
          </a:p>
          <a:p>
            <a:pPr lvl="1"/>
            <a:r>
              <a:rPr lang="en-US" dirty="0" err="1" smtClean="0"/>
              <a:t>Khối</a:t>
            </a:r>
            <a:r>
              <a:rPr lang="en-US" dirty="0" smtClean="0"/>
              <a:t> </a:t>
            </a:r>
            <a:r>
              <a:rPr lang="en-US" dirty="0" err="1" smtClean="0"/>
              <a:t>lệnh</a:t>
            </a:r>
            <a:r>
              <a:rPr lang="en-US" dirty="0" smtClean="0"/>
              <a:t> {}</a:t>
            </a:r>
          </a:p>
          <a:p>
            <a:r>
              <a:rPr lang="en-US" dirty="0" err="1" smtClean="0"/>
              <a:t>Cấu</a:t>
            </a:r>
            <a:r>
              <a:rPr lang="en-US" dirty="0" smtClean="0"/>
              <a:t> </a:t>
            </a:r>
            <a:r>
              <a:rPr lang="en-US" dirty="0" err="1" smtClean="0"/>
              <a:t>trúc</a:t>
            </a:r>
            <a:r>
              <a:rPr lang="en-US" dirty="0" smtClean="0"/>
              <a:t> </a:t>
            </a:r>
            <a:r>
              <a:rPr lang="en-US" dirty="0" err="1" smtClean="0"/>
              <a:t>lựa</a:t>
            </a:r>
            <a:r>
              <a:rPr lang="en-US" dirty="0" smtClean="0"/>
              <a:t> </a:t>
            </a:r>
            <a:r>
              <a:rPr lang="en-US" dirty="0" err="1" smtClean="0"/>
              <a:t>chọn</a:t>
            </a:r>
            <a:endParaRPr lang="en-US" dirty="0" smtClean="0"/>
          </a:p>
          <a:p>
            <a:pPr lvl="1"/>
            <a:r>
              <a:rPr lang="en-US" dirty="0" smtClean="0"/>
              <a:t>If</a:t>
            </a:r>
          </a:p>
          <a:p>
            <a:pPr lvl="1"/>
            <a:r>
              <a:rPr lang="en-US" dirty="0" smtClean="0"/>
              <a:t>If…else</a:t>
            </a:r>
          </a:p>
          <a:p>
            <a:pPr lvl="1"/>
            <a:r>
              <a:rPr lang="en-US" dirty="0" smtClean="0"/>
              <a:t>Switch()</a:t>
            </a:r>
          </a:p>
          <a:p>
            <a:r>
              <a:rPr lang="en-US" dirty="0" err="1" smtClean="0"/>
              <a:t>Cấu</a:t>
            </a:r>
            <a:r>
              <a:rPr lang="en-US" dirty="0" smtClean="0"/>
              <a:t> </a:t>
            </a:r>
            <a:r>
              <a:rPr lang="en-US" dirty="0" err="1" smtClean="0"/>
              <a:t>trúc</a:t>
            </a:r>
            <a:r>
              <a:rPr lang="en-US" dirty="0" smtClean="0"/>
              <a:t> </a:t>
            </a:r>
            <a:r>
              <a:rPr lang="en-US" dirty="0" err="1" smtClean="0"/>
              <a:t>lặp</a:t>
            </a:r>
            <a:endParaRPr lang="en-US" dirty="0" smtClean="0"/>
          </a:p>
          <a:p>
            <a:pPr lvl="1"/>
            <a:r>
              <a:rPr lang="en-US" dirty="0" smtClean="0"/>
              <a:t>For</a:t>
            </a:r>
          </a:p>
          <a:p>
            <a:pPr lvl="1"/>
            <a:r>
              <a:rPr lang="en-US" dirty="0" smtClean="0"/>
              <a:t>While</a:t>
            </a:r>
          </a:p>
          <a:p>
            <a:pPr lvl="1"/>
            <a:r>
              <a:rPr lang="en-US" dirty="0" smtClean="0"/>
              <a:t>Do..while</a:t>
            </a:r>
            <a:endParaRPr lang="en-US" dirty="0"/>
          </a:p>
        </p:txBody>
      </p:sp>
    </p:spTree>
    <p:extLst>
      <p:ext uri="{BB962C8B-B14F-4D97-AF65-F5344CB8AC3E}">
        <p14:creationId xmlns:p14="http://schemas.microsoft.com/office/powerpoint/2010/main" val="2372755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Ngôn ngữ lập trình php</a:t>
            </a:r>
            <a:endParaRPr lang="en-US" dirty="0"/>
          </a:p>
        </p:txBody>
      </p:sp>
      <p:sp>
        <p:nvSpPr>
          <p:cNvPr id="3" name="Content Placeholder 2"/>
          <p:cNvSpPr>
            <a:spLocks noGrp="1"/>
          </p:cNvSpPr>
          <p:nvPr>
            <p:ph idx="1"/>
          </p:nvPr>
        </p:nvSpPr>
        <p:spPr/>
        <p:txBody>
          <a:bodyPr>
            <a:normAutofit fontScale="92500" lnSpcReduction="20000"/>
          </a:bodyPr>
          <a:lstStyle/>
          <a:p>
            <a:r>
              <a:rPr lang="vi-VN" dirty="0" smtClean="0"/>
              <a:t>Giới thiệu	</a:t>
            </a:r>
          </a:p>
          <a:p>
            <a:r>
              <a:rPr lang="vi-VN" dirty="0" smtClean="0"/>
              <a:t>Đặc điểm</a:t>
            </a:r>
            <a:r>
              <a:rPr lang="en-US" dirty="0" smtClean="0"/>
              <a:t> </a:t>
            </a:r>
            <a:r>
              <a:rPr lang="en-US" dirty="0" err="1" smtClean="0"/>
              <a:t>ngôn</a:t>
            </a:r>
            <a:r>
              <a:rPr lang="en-US" dirty="0" smtClean="0"/>
              <a:t> </a:t>
            </a:r>
            <a:r>
              <a:rPr lang="en-US" dirty="0" err="1" smtClean="0"/>
              <a:t>ngữ</a:t>
            </a:r>
            <a:r>
              <a:rPr lang="en-US" dirty="0" smtClean="0"/>
              <a:t> </a:t>
            </a:r>
            <a:r>
              <a:rPr lang="en-US" dirty="0" err="1" smtClean="0"/>
              <a:t>Php</a:t>
            </a:r>
            <a:endParaRPr lang="vi-VN" dirty="0" smtClean="0"/>
          </a:p>
          <a:p>
            <a:r>
              <a:rPr lang="vi-VN" dirty="0" smtClean="0"/>
              <a:t>Mô hình</a:t>
            </a:r>
            <a:r>
              <a:rPr lang="en-US" dirty="0" smtClean="0"/>
              <a:t> </a:t>
            </a:r>
            <a:r>
              <a:rPr lang="en-US" dirty="0" err="1" smtClean="0"/>
              <a:t>ứng</a:t>
            </a:r>
            <a:r>
              <a:rPr lang="en-US" dirty="0" smtClean="0"/>
              <a:t> </a:t>
            </a:r>
            <a:r>
              <a:rPr lang="en-US" dirty="0" err="1" smtClean="0"/>
              <a:t>dụng</a:t>
            </a:r>
            <a:r>
              <a:rPr lang="en-US" dirty="0" smtClean="0"/>
              <a:t> web </a:t>
            </a:r>
            <a:r>
              <a:rPr lang="en-US" dirty="0" err="1" smtClean="0"/>
              <a:t>php</a:t>
            </a:r>
            <a:endParaRPr lang="vi-VN" dirty="0" smtClean="0"/>
          </a:p>
          <a:p>
            <a:r>
              <a:rPr lang="vi-VN" dirty="0" smtClean="0"/>
              <a:t>Đặc điểm </a:t>
            </a:r>
            <a:r>
              <a:rPr lang="en-US" dirty="0" err="1" smtClean="0"/>
              <a:t>một</a:t>
            </a:r>
            <a:r>
              <a:rPr lang="vi-VN" dirty="0" smtClean="0"/>
              <a:t> trang php	</a:t>
            </a:r>
          </a:p>
          <a:p>
            <a:r>
              <a:rPr lang="vi-VN" dirty="0" smtClean="0"/>
              <a:t>Hằng số, Biến, kiểu dữ liệu,các phép toán cơ bản	</a:t>
            </a:r>
            <a:endParaRPr lang="en-US" dirty="0" smtClean="0"/>
          </a:p>
          <a:p>
            <a:r>
              <a:rPr lang="en-US" dirty="0" err="1"/>
              <a:t>Các</a:t>
            </a:r>
            <a:r>
              <a:rPr lang="en-US" dirty="0"/>
              <a:t> </a:t>
            </a:r>
            <a:r>
              <a:rPr lang="en-US" dirty="0" err="1"/>
              <a:t>cấu</a:t>
            </a:r>
            <a:r>
              <a:rPr lang="en-US" dirty="0"/>
              <a:t> </a:t>
            </a:r>
            <a:r>
              <a:rPr lang="en-US" dirty="0" err="1"/>
              <a:t>trúc</a:t>
            </a:r>
            <a:r>
              <a:rPr lang="en-US" dirty="0"/>
              <a:t> </a:t>
            </a:r>
            <a:r>
              <a:rPr lang="en-US" dirty="0" err="1"/>
              <a:t>điều</a:t>
            </a:r>
            <a:r>
              <a:rPr lang="en-US" dirty="0"/>
              <a:t> </a:t>
            </a:r>
            <a:r>
              <a:rPr lang="en-US" dirty="0" err="1"/>
              <a:t>khiển</a:t>
            </a:r>
            <a:endParaRPr lang="vi-VN" dirty="0"/>
          </a:p>
          <a:p>
            <a:r>
              <a:rPr lang="en-US" dirty="0" err="1" smtClean="0"/>
              <a:t>Một</a:t>
            </a:r>
            <a:r>
              <a:rPr lang="en-US" dirty="0" smtClean="0"/>
              <a:t> </a:t>
            </a:r>
            <a:r>
              <a:rPr lang="en-US" dirty="0" err="1"/>
              <a:t>số</a:t>
            </a:r>
            <a:r>
              <a:rPr lang="en-US" dirty="0"/>
              <a:t> </a:t>
            </a:r>
            <a:r>
              <a:rPr lang="en-US" dirty="0" err="1"/>
              <a:t>lệnh</a:t>
            </a:r>
            <a:r>
              <a:rPr lang="en-US" dirty="0"/>
              <a:t> </a:t>
            </a:r>
            <a:r>
              <a:rPr lang="en-US" dirty="0" err="1"/>
              <a:t>cơ</a:t>
            </a:r>
            <a:r>
              <a:rPr lang="en-US" dirty="0"/>
              <a:t> </a:t>
            </a:r>
            <a:r>
              <a:rPr lang="en-US" dirty="0" err="1"/>
              <a:t>bản</a:t>
            </a:r>
            <a:r>
              <a:rPr lang="en-US" dirty="0"/>
              <a:t> </a:t>
            </a:r>
            <a:r>
              <a:rPr lang="en-US" dirty="0" err="1"/>
              <a:t>trong</a:t>
            </a:r>
            <a:r>
              <a:rPr lang="en-US" dirty="0"/>
              <a:t> </a:t>
            </a:r>
            <a:r>
              <a:rPr lang="en-US" dirty="0" err="1" smtClean="0"/>
              <a:t>php</a:t>
            </a:r>
            <a:endParaRPr lang="en-US" dirty="0" smtClean="0"/>
          </a:p>
          <a:p>
            <a:r>
              <a:rPr lang="en-US" dirty="0" err="1"/>
              <a:t>Xây</a:t>
            </a:r>
            <a:r>
              <a:rPr lang="en-US" dirty="0"/>
              <a:t> </a:t>
            </a:r>
            <a:r>
              <a:rPr lang="en-US" dirty="0" err="1"/>
              <a:t>dựng</a:t>
            </a:r>
            <a:r>
              <a:rPr lang="en-US" dirty="0"/>
              <a:t> </a:t>
            </a:r>
            <a:r>
              <a:rPr lang="en-US" dirty="0" err="1"/>
              <a:t>hàm</a:t>
            </a:r>
            <a:r>
              <a:rPr lang="en-US" dirty="0"/>
              <a:t> </a:t>
            </a:r>
            <a:r>
              <a:rPr lang="en-US" dirty="0" err="1"/>
              <a:t>trong</a:t>
            </a:r>
            <a:r>
              <a:rPr lang="en-US" dirty="0"/>
              <a:t> </a:t>
            </a:r>
            <a:r>
              <a:rPr lang="en-US" dirty="0" err="1" smtClean="0"/>
              <a:t>php</a:t>
            </a:r>
            <a:r>
              <a:rPr lang="en-US" dirty="0" smtClean="0"/>
              <a:t>.</a:t>
            </a:r>
          </a:p>
          <a:p>
            <a:r>
              <a:rPr lang="vi-VN" dirty="0" smtClean="0"/>
              <a:t>Xử lý lỗi trên Php</a:t>
            </a: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Cấu</a:t>
            </a:r>
            <a:r>
              <a:rPr lang="en-US" dirty="0" smtClean="0"/>
              <a:t> </a:t>
            </a:r>
            <a:r>
              <a:rPr lang="en-US" dirty="0" err="1" smtClean="0"/>
              <a:t>trúc</a:t>
            </a:r>
            <a:r>
              <a:rPr lang="en-US" dirty="0" smtClean="0"/>
              <a:t> </a:t>
            </a:r>
            <a:r>
              <a:rPr lang="en-US" dirty="0" err="1" smtClean="0"/>
              <a:t>tuần</a:t>
            </a:r>
            <a:r>
              <a:rPr lang="en-US" dirty="0" smtClean="0"/>
              <a:t> </a:t>
            </a:r>
            <a:r>
              <a:rPr lang="en-US" dirty="0" err="1" smtClean="0"/>
              <a:t>tự</a:t>
            </a:r>
            <a:r>
              <a:rPr lang="en-US" dirty="0" smtClean="0"/>
              <a:t> - </a:t>
            </a:r>
            <a:r>
              <a:rPr lang="en-US" dirty="0" err="1" smtClean="0"/>
              <a:t>cấu</a:t>
            </a:r>
            <a:r>
              <a:rPr lang="en-US" dirty="0" smtClean="0"/>
              <a:t> </a:t>
            </a:r>
            <a:r>
              <a:rPr lang="en-US" dirty="0" err="1" smtClean="0"/>
              <a:t>trúc</a:t>
            </a:r>
            <a:r>
              <a:rPr lang="en-US" dirty="0" smtClean="0"/>
              <a:t> </a:t>
            </a:r>
            <a:r>
              <a:rPr lang="en-US" dirty="0" err="1" smtClean="0"/>
              <a:t>khối</a:t>
            </a:r>
            <a:endParaRPr lang="en-US" dirty="0"/>
          </a:p>
        </p:txBody>
      </p:sp>
      <p:sp>
        <p:nvSpPr>
          <p:cNvPr id="3" name="Content Placeholder 2"/>
          <p:cNvSpPr>
            <a:spLocks noGrp="1"/>
          </p:cNvSpPr>
          <p:nvPr>
            <p:ph idx="1"/>
          </p:nvPr>
        </p:nvSpPr>
        <p:spPr>
          <a:xfrm>
            <a:off x="301752" y="1527048"/>
            <a:ext cx="8503920" cy="5214320"/>
          </a:xfrm>
        </p:spPr>
        <p:txBody>
          <a:bodyPr>
            <a:normAutofit fontScale="62500" lnSpcReduction="20000"/>
          </a:bodyPr>
          <a:lstStyle/>
          <a:p>
            <a:r>
              <a:rPr lang="vi-VN" dirty="0"/>
              <a:t>Phát Biểu Tuần Tự</a:t>
            </a:r>
          </a:p>
          <a:p>
            <a:r>
              <a:rPr lang="vi-VN" dirty="0"/>
              <a:t>Các câu lệnh trong php được thực thi tuần tự từ trên xuống dưới. Một tập hợp các câu lệnh đặt trong cặp dấu {} gọi là một khối lệnh. Khối lệnh cũng được xem như một câu lệnh đơn.</a:t>
            </a:r>
          </a:p>
          <a:p>
            <a:r>
              <a:rPr lang="en-US" dirty="0" err="1" smtClean="0"/>
              <a:t>Trong</a:t>
            </a:r>
            <a:r>
              <a:rPr lang="en-US" dirty="0" smtClean="0"/>
              <a:t> </a:t>
            </a:r>
            <a:r>
              <a:rPr lang="en-US" dirty="0" err="1" smtClean="0"/>
              <a:t>một</a:t>
            </a:r>
            <a:r>
              <a:rPr lang="en-US" dirty="0" smtClean="0"/>
              <a:t> </a:t>
            </a:r>
            <a:r>
              <a:rPr lang="en-US" dirty="0" err="1" smtClean="0"/>
              <a:t>khối</a:t>
            </a:r>
            <a:r>
              <a:rPr lang="en-US" dirty="0" smtClean="0"/>
              <a:t> </a:t>
            </a:r>
            <a:r>
              <a:rPr lang="en-US" dirty="0" err="1" smtClean="0"/>
              <a:t>lệnh</a:t>
            </a:r>
            <a:r>
              <a:rPr lang="en-US" dirty="0" smtClean="0"/>
              <a:t>, ta </a:t>
            </a:r>
            <a:r>
              <a:rPr lang="en-US" dirty="0" err="1" smtClean="0"/>
              <a:t>có</a:t>
            </a:r>
            <a:r>
              <a:rPr lang="en-US" dirty="0" smtClean="0"/>
              <a:t> </a:t>
            </a:r>
            <a:r>
              <a:rPr lang="en-US" dirty="0" err="1" smtClean="0"/>
              <a:t>thể</a:t>
            </a:r>
            <a:r>
              <a:rPr lang="en-US" dirty="0" smtClean="0"/>
              <a:t> </a:t>
            </a:r>
            <a:r>
              <a:rPr lang="en-US" dirty="0" err="1" smtClean="0"/>
              <a:t>đóng</a:t>
            </a:r>
            <a:r>
              <a:rPr lang="en-US" dirty="0" smtClean="0"/>
              <a:t> (?&gt;), </a:t>
            </a:r>
            <a:r>
              <a:rPr lang="en-US" dirty="0" err="1" smtClean="0"/>
              <a:t>mở</a:t>
            </a:r>
            <a:r>
              <a:rPr lang="en-US" dirty="0" smtClean="0"/>
              <a:t> (&lt;?</a:t>
            </a:r>
            <a:r>
              <a:rPr lang="en-US" dirty="0" err="1" smtClean="0"/>
              <a:t>php</a:t>
            </a:r>
            <a:r>
              <a:rPr lang="en-US" dirty="0" smtClean="0"/>
              <a:t>) </a:t>
            </a:r>
            <a:r>
              <a:rPr lang="en-US" dirty="0" err="1" smtClean="0"/>
              <a:t>thẻ</a:t>
            </a:r>
            <a:r>
              <a:rPr lang="en-US" dirty="0" smtClean="0"/>
              <a:t> </a:t>
            </a:r>
            <a:r>
              <a:rPr lang="en-US" dirty="0" err="1" smtClean="0"/>
              <a:t>php</a:t>
            </a:r>
            <a:endParaRPr lang="en-US" dirty="0" smtClean="0"/>
          </a:p>
          <a:p>
            <a:pPr marL="0" indent="0">
              <a:buNone/>
            </a:pPr>
            <a:r>
              <a:rPr lang="vi-VN" dirty="0"/>
              <a:t>&lt;?php</a:t>
            </a:r>
          </a:p>
          <a:p>
            <a:pPr marL="0" indent="0">
              <a:buNone/>
            </a:pPr>
            <a:r>
              <a:rPr lang="vi-VN" dirty="0"/>
              <a:t>$a = 3; $b=4;</a:t>
            </a:r>
          </a:p>
          <a:p>
            <a:pPr marL="0" indent="0">
              <a:buNone/>
            </a:pPr>
            <a:r>
              <a:rPr lang="vi-VN" dirty="0"/>
              <a:t>if ($a&gt;$b</a:t>
            </a:r>
            <a:r>
              <a:rPr lang="vi-VN" dirty="0" smtClean="0"/>
              <a:t>){</a:t>
            </a:r>
            <a:r>
              <a:rPr lang="en-US" dirty="0" smtClean="0"/>
              <a:t> </a:t>
            </a:r>
            <a:r>
              <a:rPr lang="vi-VN" dirty="0"/>
              <a:t>	echo </a:t>
            </a:r>
            <a:r>
              <a:rPr lang="vi-VN" dirty="0" smtClean="0"/>
              <a:t>"&lt;</a:t>
            </a:r>
            <a:r>
              <a:rPr lang="vi-VN" dirty="0"/>
              <a:t>div stye='background:red'&gt; a lớn hơn &lt;/div</a:t>
            </a:r>
            <a:r>
              <a:rPr lang="vi-VN" dirty="0" smtClean="0"/>
              <a:t>&gt;";</a:t>
            </a:r>
            <a:endParaRPr lang="vi-VN" dirty="0"/>
          </a:p>
          <a:p>
            <a:pPr marL="0" indent="0">
              <a:buNone/>
            </a:pPr>
            <a:r>
              <a:rPr lang="en-US" dirty="0" smtClean="0"/>
              <a:t>	  </a:t>
            </a:r>
            <a:r>
              <a:rPr lang="vi-VN" dirty="0" smtClean="0"/>
              <a:t>}</a:t>
            </a:r>
            <a:endParaRPr lang="vi-VN" dirty="0"/>
          </a:p>
          <a:p>
            <a:pPr marL="0" indent="0">
              <a:buNone/>
            </a:pPr>
            <a:r>
              <a:rPr lang="vi-VN" dirty="0"/>
              <a:t>else</a:t>
            </a:r>
          </a:p>
          <a:p>
            <a:pPr marL="0" indent="0">
              <a:buNone/>
            </a:pPr>
            <a:r>
              <a:rPr lang="en-US" dirty="0" smtClean="0"/>
              <a:t>	</a:t>
            </a:r>
            <a:r>
              <a:rPr lang="vi-VN" dirty="0" smtClean="0"/>
              <a:t>{</a:t>
            </a:r>
            <a:endParaRPr lang="vi-VN" dirty="0"/>
          </a:p>
          <a:p>
            <a:pPr marL="0" indent="0">
              <a:buNone/>
            </a:pPr>
            <a:r>
              <a:rPr lang="vi-VN" dirty="0"/>
              <a:t>	</a:t>
            </a:r>
            <a:r>
              <a:rPr lang="en-US" dirty="0" smtClean="0"/>
              <a:t>   </a:t>
            </a:r>
            <a:r>
              <a:rPr lang="vi-VN" dirty="0" smtClean="0"/>
              <a:t>?&gt;</a:t>
            </a:r>
            <a:endParaRPr lang="vi-VN" dirty="0"/>
          </a:p>
          <a:p>
            <a:pPr marL="0" indent="0">
              <a:buNone/>
            </a:pPr>
            <a:r>
              <a:rPr lang="vi-VN" dirty="0"/>
              <a:t>	</a:t>
            </a:r>
            <a:r>
              <a:rPr lang="en-US" dirty="0" smtClean="0"/>
              <a:t>   </a:t>
            </a:r>
            <a:r>
              <a:rPr lang="vi-VN" dirty="0" smtClean="0"/>
              <a:t>&lt;</a:t>
            </a:r>
            <a:r>
              <a:rPr lang="vi-VN" dirty="0"/>
              <a:t>div style</a:t>
            </a:r>
            <a:r>
              <a:rPr lang="vi-VN" dirty="0" smtClean="0"/>
              <a:t>="background:green"&gt; </a:t>
            </a:r>
            <a:r>
              <a:rPr lang="vi-VN" dirty="0"/>
              <a:t>b lớn hơn &lt;/div&gt;</a:t>
            </a:r>
          </a:p>
          <a:p>
            <a:pPr marL="0" indent="0">
              <a:buNone/>
            </a:pPr>
            <a:r>
              <a:rPr lang="vi-VN" dirty="0"/>
              <a:t>	</a:t>
            </a:r>
            <a:r>
              <a:rPr lang="en-US" dirty="0" smtClean="0"/>
              <a:t>   </a:t>
            </a:r>
            <a:r>
              <a:rPr lang="vi-VN" dirty="0" smtClean="0"/>
              <a:t>&lt;?</a:t>
            </a:r>
            <a:r>
              <a:rPr lang="vi-VN" dirty="0"/>
              <a:t>php</a:t>
            </a:r>
          </a:p>
          <a:p>
            <a:pPr marL="0" indent="0">
              <a:buNone/>
            </a:pPr>
            <a:r>
              <a:rPr lang="en-US" dirty="0" smtClean="0"/>
              <a:t>	</a:t>
            </a:r>
            <a:r>
              <a:rPr lang="vi-VN" dirty="0" smtClean="0"/>
              <a:t>}</a:t>
            </a:r>
            <a:endParaRPr lang="vi-VN" dirty="0"/>
          </a:p>
          <a:p>
            <a:pPr marL="0" indent="0">
              <a:buNone/>
            </a:pPr>
            <a:r>
              <a:rPr lang="vi-VN" dirty="0"/>
              <a:t>?&gt;</a:t>
            </a:r>
            <a:endParaRPr lang="en-US" dirty="0"/>
          </a:p>
        </p:txBody>
      </p:sp>
    </p:spTree>
    <p:extLst>
      <p:ext uri="{BB962C8B-B14F-4D97-AF65-F5344CB8AC3E}">
        <p14:creationId xmlns:p14="http://schemas.microsoft.com/office/powerpoint/2010/main" val="3042021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Phát</a:t>
            </a:r>
            <a:r>
              <a:rPr lang="en-US" dirty="0" smtClean="0"/>
              <a:t> </a:t>
            </a:r>
            <a:r>
              <a:rPr lang="en-US" dirty="0" err="1" smtClean="0"/>
              <a:t>biểu</a:t>
            </a:r>
            <a:r>
              <a:rPr lang="en-US" dirty="0" smtClean="0"/>
              <a:t> </a:t>
            </a:r>
            <a:r>
              <a:rPr lang="en-US" dirty="0" err="1" smtClean="0"/>
              <a:t>lựa</a:t>
            </a:r>
            <a:r>
              <a:rPr lang="en-US" dirty="0" smtClean="0"/>
              <a:t> </a:t>
            </a:r>
            <a:r>
              <a:rPr lang="en-US" dirty="0" err="1" smtClean="0"/>
              <a:t>chọn</a:t>
            </a:r>
            <a:r>
              <a:rPr lang="en-US" dirty="0" smtClean="0"/>
              <a:t> </a:t>
            </a:r>
            <a:endParaRPr lang="en-US" dirty="0"/>
          </a:p>
        </p:txBody>
      </p:sp>
      <p:sp>
        <p:nvSpPr>
          <p:cNvPr id="3" name="Content Placeholder 2"/>
          <p:cNvSpPr>
            <a:spLocks noGrp="1"/>
          </p:cNvSpPr>
          <p:nvPr>
            <p:ph idx="1"/>
          </p:nvPr>
        </p:nvSpPr>
        <p:spPr>
          <a:xfrm>
            <a:off x="301752" y="1412776"/>
            <a:ext cx="8503920" cy="5445224"/>
          </a:xfrm>
        </p:spPr>
        <p:txBody>
          <a:bodyPr>
            <a:normAutofit fontScale="55000" lnSpcReduction="20000"/>
          </a:bodyPr>
          <a:lstStyle/>
          <a:p>
            <a:pPr marL="0" indent="0">
              <a:buNone/>
            </a:pPr>
            <a:r>
              <a:rPr lang="en-US" dirty="0" err="1" smtClean="0"/>
              <a:t>Cấu</a:t>
            </a:r>
            <a:r>
              <a:rPr lang="en-US" dirty="0" smtClean="0"/>
              <a:t> </a:t>
            </a:r>
            <a:r>
              <a:rPr lang="en-US" dirty="0" err="1" smtClean="0"/>
              <a:t>trúc</a:t>
            </a:r>
            <a:r>
              <a:rPr lang="en-US" dirty="0" smtClean="0"/>
              <a:t> if ..else</a:t>
            </a:r>
          </a:p>
          <a:p>
            <a:pPr marL="0" indent="0">
              <a:buNone/>
            </a:pPr>
            <a:r>
              <a:rPr lang="vi-VN" dirty="0" smtClean="0"/>
              <a:t>if </a:t>
            </a:r>
            <a:r>
              <a:rPr lang="vi-VN" dirty="0"/>
              <a:t>(Biểu_thức_ĐK</a:t>
            </a:r>
            <a:r>
              <a:rPr lang="vi-VN" dirty="0" smtClean="0"/>
              <a:t>)</a:t>
            </a:r>
            <a:r>
              <a:rPr lang="en-US" dirty="0" smtClean="0"/>
              <a:t> </a:t>
            </a:r>
            <a:r>
              <a:rPr lang="vi-VN" dirty="0" smtClean="0"/>
              <a:t>S;</a:t>
            </a:r>
            <a:r>
              <a:rPr lang="en-US" dirty="0"/>
              <a:t> </a:t>
            </a:r>
            <a:r>
              <a:rPr lang="vi-VN" dirty="0" smtClean="0"/>
              <a:t>Lệnh </a:t>
            </a:r>
            <a:r>
              <a:rPr lang="vi-VN" dirty="0"/>
              <a:t>S sẽ được thi hành nếu Biểu_thức_ĐK có giá trị </a:t>
            </a:r>
            <a:r>
              <a:rPr lang="vi-VN" dirty="0" smtClean="0"/>
              <a:t>true</a:t>
            </a:r>
            <a:endParaRPr lang="vi-VN" dirty="0"/>
          </a:p>
          <a:p>
            <a:pPr marL="0" indent="0">
              <a:buNone/>
            </a:pPr>
            <a:r>
              <a:rPr lang="vi-VN" dirty="0"/>
              <a:t>if ($a &gt; $b)    echo </a:t>
            </a:r>
            <a:r>
              <a:rPr lang="vi-VN" dirty="0" smtClean="0"/>
              <a:t>"a </a:t>
            </a:r>
            <a:r>
              <a:rPr lang="vi-VN" dirty="0"/>
              <a:t>is bigger than </a:t>
            </a:r>
            <a:r>
              <a:rPr lang="vi-VN" dirty="0" smtClean="0"/>
              <a:t>b";</a:t>
            </a:r>
            <a:endParaRPr lang="vi-VN" dirty="0"/>
          </a:p>
          <a:p>
            <a:pPr marL="0" indent="0">
              <a:buNone/>
            </a:pPr>
            <a:r>
              <a:rPr lang="vi-VN" dirty="0" smtClean="0"/>
              <a:t>•</a:t>
            </a:r>
            <a:r>
              <a:rPr lang="en-US" dirty="0" smtClean="0"/>
              <a:t> </a:t>
            </a:r>
            <a:r>
              <a:rPr lang="vi-VN" dirty="0" smtClean="0"/>
              <a:t>Biểu </a:t>
            </a:r>
            <a:r>
              <a:rPr lang="vi-VN" dirty="0"/>
              <a:t>thức điều kiện if...else:</a:t>
            </a:r>
          </a:p>
          <a:p>
            <a:pPr marL="0" indent="0">
              <a:buNone/>
            </a:pPr>
            <a:r>
              <a:rPr lang="vi-VN" dirty="0"/>
              <a:t>if (Biểu_thức_ĐK</a:t>
            </a:r>
            <a:r>
              <a:rPr lang="vi-VN" dirty="0" smtClean="0"/>
              <a:t>)</a:t>
            </a:r>
            <a:r>
              <a:rPr lang="en-US" dirty="0" smtClean="0"/>
              <a:t> </a:t>
            </a:r>
            <a:r>
              <a:rPr lang="vi-VN" dirty="0" smtClean="0"/>
              <a:t>    S1;</a:t>
            </a:r>
            <a:r>
              <a:rPr lang="en-US" dirty="0" smtClean="0"/>
              <a:t> e</a:t>
            </a:r>
            <a:r>
              <a:rPr lang="vi-VN" dirty="0" smtClean="0"/>
              <a:t>lse</a:t>
            </a:r>
            <a:r>
              <a:rPr lang="en-US" dirty="0" smtClean="0"/>
              <a:t> </a:t>
            </a:r>
            <a:r>
              <a:rPr lang="vi-VN" dirty="0" smtClean="0"/>
              <a:t>   </a:t>
            </a:r>
            <a:r>
              <a:rPr lang="vi-VN" dirty="0"/>
              <a:t>S2;</a:t>
            </a:r>
          </a:p>
          <a:p>
            <a:pPr marL="0" indent="0">
              <a:buNone/>
            </a:pPr>
            <a:r>
              <a:rPr lang="vi-VN" dirty="0"/>
              <a:t>Nếu Biểu_thức_ĐK đúng, S1 được thi hành, ngược lại (Biểu_thức_ĐK sai), S2 được thi hành. S1 và S2 là các câu lệnh đơn hay khối lệnh.</a:t>
            </a:r>
          </a:p>
          <a:p>
            <a:pPr marL="0" indent="0">
              <a:buNone/>
            </a:pPr>
            <a:r>
              <a:rPr lang="vi-VN" dirty="0" smtClean="0"/>
              <a:t>•</a:t>
            </a:r>
            <a:r>
              <a:rPr lang="en-US" dirty="0" smtClean="0"/>
              <a:t> </a:t>
            </a:r>
            <a:r>
              <a:rPr lang="vi-VN" dirty="0" smtClean="0"/>
              <a:t>Biểu </a:t>
            </a:r>
            <a:r>
              <a:rPr lang="vi-VN" dirty="0"/>
              <a:t>thức điều kiện 3</a:t>
            </a:r>
            <a:r>
              <a:rPr lang="vi-VN" dirty="0" smtClean="0"/>
              <a:t>:</a:t>
            </a:r>
            <a:r>
              <a:rPr lang="en-US" dirty="0" smtClean="0"/>
              <a:t>  </a:t>
            </a:r>
            <a:r>
              <a:rPr lang="vi-VN" dirty="0" smtClean="0"/>
              <a:t>Elseif</a:t>
            </a:r>
            <a:r>
              <a:rPr lang="vi-VN" dirty="0"/>
              <a:t>: Kết hợp giữa if và else.</a:t>
            </a:r>
          </a:p>
          <a:p>
            <a:pPr marL="0" indent="0">
              <a:buNone/>
            </a:pPr>
            <a:r>
              <a:rPr lang="vi-VN" dirty="0"/>
              <a:t>if (Biểu_thức_ĐK_1</a:t>
            </a:r>
            <a:r>
              <a:rPr lang="vi-VN" dirty="0" smtClean="0"/>
              <a:t>)</a:t>
            </a:r>
            <a:r>
              <a:rPr lang="en-US" dirty="0" smtClean="0"/>
              <a:t>  </a:t>
            </a:r>
            <a:r>
              <a:rPr lang="vi-VN" dirty="0" smtClean="0"/>
              <a:t>S1</a:t>
            </a:r>
            <a:r>
              <a:rPr lang="vi-VN" dirty="0"/>
              <a:t>;</a:t>
            </a:r>
          </a:p>
          <a:p>
            <a:pPr marL="0" indent="0">
              <a:buNone/>
            </a:pPr>
            <a:r>
              <a:rPr lang="vi-VN" dirty="0"/>
              <a:t>elseif (</a:t>
            </a:r>
            <a:r>
              <a:rPr lang="vi-VN" dirty="0" smtClean="0"/>
              <a:t>Biểu_thức_ĐK_2)</a:t>
            </a:r>
            <a:r>
              <a:rPr lang="en-US" dirty="0" smtClean="0"/>
              <a:t> </a:t>
            </a:r>
            <a:r>
              <a:rPr lang="vi-VN" dirty="0" smtClean="0"/>
              <a:t>S2</a:t>
            </a:r>
            <a:endParaRPr lang="vi-VN" dirty="0"/>
          </a:p>
          <a:p>
            <a:pPr marL="0" indent="0">
              <a:buNone/>
            </a:pPr>
            <a:r>
              <a:rPr lang="vi-VN" dirty="0" smtClean="0"/>
              <a:t>Else</a:t>
            </a:r>
            <a:r>
              <a:rPr lang="en-US" dirty="0" smtClean="0"/>
              <a:t> </a:t>
            </a:r>
            <a:r>
              <a:rPr lang="vi-VN" dirty="0" smtClean="0"/>
              <a:t>S3</a:t>
            </a:r>
            <a:r>
              <a:rPr lang="vi-VN" dirty="0"/>
              <a:t>;</a:t>
            </a:r>
          </a:p>
          <a:p>
            <a:pPr marL="0" indent="0">
              <a:buNone/>
            </a:pPr>
            <a:r>
              <a:rPr lang="vi-VN" dirty="0" smtClean="0"/>
              <a:t>Nếu </a:t>
            </a:r>
            <a:r>
              <a:rPr lang="vi-VN" dirty="0"/>
              <a:t>biểu Biểu_thức_ĐK_1 đúng, S1 được thi hành, ngược lại nếu Biểu_thức_ĐK_2 đúng thì S2 được thi hành, ngược lại S3 được thi hành. Đây chính là cách viết khác của biểu thức if..else lồng nhau:</a:t>
            </a:r>
          </a:p>
          <a:p>
            <a:pPr marL="0" indent="0">
              <a:buNone/>
            </a:pPr>
            <a:r>
              <a:rPr lang="vi-VN" dirty="0"/>
              <a:t>if (Biểu_thức_ĐK_1</a:t>
            </a:r>
            <a:r>
              <a:rPr lang="vi-VN" dirty="0" smtClean="0"/>
              <a:t>)</a:t>
            </a:r>
            <a:r>
              <a:rPr lang="en-US" dirty="0" smtClean="0"/>
              <a:t>  </a:t>
            </a:r>
            <a:r>
              <a:rPr lang="vi-VN" dirty="0" smtClean="0"/>
              <a:t>S1</a:t>
            </a:r>
            <a:r>
              <a:rPr lang="vi-VN" dirty="0"/>
              <a:t>;</a:t>
            </a:r>
          </a:p>
          <a:p>
            <a:pPr marL="0" indent="0">
              <a:buNone/>
            </a:pPr>
            <a:r>
              <a:rPr lang="vi-VN" dirty="0" smtClean="0"/>
              <a:t>Else</a:t>
            </a:r>
            <a:r>
              <a:rPr lang="en-US" dirty="0" smtClean="0"/>
              <a:t> </a:t>
            </a:r>
            <a:r>
              <a:rPr lang="vi-VN" dirty="0" smtClean="0"/>
              <a:t>{</a:t>
            </a:r>
            <a:endParaRPr lang="vi-VN" dirty="0"/>
          </a:p>
          <a:p>
            <a:pPr marL="0" indent="0">
              <a:buNone/>
            </a:pPr>
            <a:r>
              <a:rPr lang="vi-VN" dirty="0"/>
              <a:t>	if (Biểu_thức_ĐK_2</a:t>
            </a:r>
            <a:r>
              <a:rPr lang="vi-VN" dirty="0" smtClean="0"/>
              <a:t>)</a:t>
            </a:r>
            <a:r>
              <a:rPr lang="en-US" dirty="0" smtClean="0"/>
              <a:t> </a:t>
            </a:r>
            <a:r>
              <a:rPr lang="vi-VN" dirty="0"/>
              <a:t>	S2</a:t>
            </a:r>
          </a:p>
          <a:p>
            <a:pPr marL="0" indent="0">
              <a:buNone/>
            </a:pPr>
            <a:r>
              <a:rPr lang="vi-VN" dirty="0"/>
              <a:t>	else	S3;</a:t>
            </a:r>
          </a:p>
          <a:p>
            <a:pPr marL="0" indent="0">
              <a:buNone/>
            </a:pPr>
            <a:r>
              <a:rPr lang="en-US" dirty="0"/>
              <a:t> </a:t>
            </a:r>
            <a:r>
              <a:rPr lang="en-US" dirty="0" smtClean="0"/>
              <a:t>      </a:t>
            </a:r>
            <a:r>
              <a:rPr lang="vi-VN" dirty="0" smtClean="0"/>
              <a:t>}</a:t>
            </a:r>
            <a:endParaRPr lang="vi-VN" dirty="0"/>
          </a:p>
          <a:p>
            <a:pPr marL="0" indent="0">
              <a:buNone/>
            </a:pPr>
            <a:endParaRPr lang="en-US" dirty="0"/>
          </a:p>
        </p:txBody>
      </p:sp>
    </p:spTree>
    <p:extLst>
      <p:ext uri="{BB962C8B-B14F-4D97-AF65-F5344CB8AC3E}">
        <p14:creationId xmlns:p14="http://schemas.microsoft.com/office/powerpoint/2010/main" val="17558386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Phát</a:t>
            </a:r>
            <a:r>
              <a:rPr lang="en-US" dirty="0" smtClean="0"/>
              <a:t> </a:t>
            </a:r>
            <a:r>
              <a:rPr lang="en-US" dirty="0" err="1" smtClean="0"/>
              <a:t>biểu</a:t>
            </a:r>
            <a:r>
              <a:rPr lang="en-US" dirty="0" smtClean="0"/>
              <a:t> </a:t>
            </a:r>
            <a:r>
              <a:rPr lang="en-US" dirty="0" err="1" smtClean="0"/>
              <a:t>lựa</a:t>
            </a:r>
            <a:r>
              <a:rPr lang="en-US" dirty="0" smtClean="0"/>
              <a:t> </a:t>
            </a:r>
            <a:r>
              <a:rPr lang="en-US" dirty="0" err="1" smtClean="0"/>
              <a:t>chọn</a:t>
            </a:r>
            <a:r>
              <a:rPr lang="en-US" dirty="0" smtClean="0"/>
              <a:t> switch</a:t>
            </a:r>
            <a:endParaRPr lang="en-US" dirty="0"/>
          </a:p>
        </p:txBody>
      </p:sp>
      <p:sp>
        <p:nvSpPr>
          <p:cNvPr id="3" name="Content Placeholder 2"/>
          <p:cNvSpPr>
            <a:spLocks noGrp="1"/>
          </p:cNvSpPr>
          <p:nvPr>
            <p:ph idx="1"/>
          </p:nvPr>
        </p:nvSpPr>
        <p:spPr>
          <a:xfrm>
            <a:off x="301752" y="1527048"/>
            <a:ext cx="8503920" cy="4638256"/>
          </a:xfrm>
        </p:spPr>
        <p:txBody>
          <a:bodyPr>
            <a:normAutofit fontScale="70000" lnSpcReduction="20000"/>
          </a:bodyPr>
          <a:lstStyle/>
          <a:p>
            <a:r>
              <a:rPr lang="en-US" dirty="0" err="1" smtClean="0"/>
              <a:t>Giống</a:t>
            </a:r>
            <a:r>
              <a:rPr lang="en-US" dirty="0" smtClean="0"/>
              <a:t> </a:t>
            </a:r>
            <a:r>
              <a:rPr lang="en-US" dirty="0" err="1" smtClean="0"/>
              <a:t>cấu</a:t>
            </a:r>
            <a:r>
              <a:rPr lang="en-US" dirty="0" smtClean="0"/>
              <a:t> </a:t>
            </a:r>
            <a:r>
              <a:rPr lang="en-US" dirty="0" err="1" smtClean="0"/>
              <a:t>trúc</a:t>
            </a:r>
            <a:r>
              <a:rPr lang="en-US" dirty="0" smtClean="0"/>
              <a:t> if-else, </a:t>
            </a:r>
            <a:r>
              <a:rPr lang="en-US" dirty="0" err="1" smtClean="0"/>
              <a:t>nhưng</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khi</a:t>
            </a:r>
            <a:r>
              <a:rPr lang="en-US" dirty="0" smtClean="0"/>
              <a:t> </a:t>
            </a:r>
            <a:r>
              <a:rPr lang="en-US" dirty="0" err="1" smtClean="0"/>
              <a:t>có</a:t>
            </a:r>
            <a:r>
              <a:rPr lang="en-US" dirty="0" smtClean="0"/>
              <a:t> </a:t>
            </a:r>
            <a:r>
              <a:rPr lang="en-US" dirty="0" err="1" smtClean="0"/>
              <a:t>nhiều</a:t>
            </a:r>
            <a:r>
              <a:rPr lang="en-US" dirty="0" smtClean="0"/>
              <a:t> </a:t>
            </a:r>
            <a:r>
              <a:rPr lang="en-US" dirty="0" err="1" smtClean="0"/>
              <a:t>lựa</a:t>
            </a:r>
            <a:r>
              <a:rPr lang="en-US" dirty="0" smtClean="0"/>
              <a:t> </a:t>
            </a:r>
            <a:r>
              <a:rPr lang="en-US" dirty="0" err="1" smtClean="0"/>
              <a:t>chọn</a:t>
            </a:r>
            <a:endParaRPr lang="en-US" dirty="0" smtClean="0"/>
          </a:p>
          <a:p>
            <a:pPr marL="0" indent="0">
              <a:buNone/>
            </a:pPr>
            <a:r>
              <a:rPr lang="vi-VN" dirty="0"/>
              <a:t>switch </a:t>
            </a:r>
            <a:r>
              <a:rPr lang="vi-VN" dirty="0" smtClean="0"/>
              <a:t>(</a:t>
            </a:r>
            <a:r>
              <a:rPr lang="en-US" dirty="0" err="1" smtClean="0"/>
              <a:t>Biểu_thức</a:t>
            </a:r>
            <a:r>
              <a:rPr lang="vi-VN" dirty="0" smtClean="0"/>
              <a:t>)</a:t>
            </a:r>
            <a:endParaRPr lang="vi-VN" dirty="0"/>
          </a:p>
          <a:p>
            <a:pPr marL="0" indent="0">
              <a:buNone/>
            </a:pPr>
            <a:r>
              <a:rPr lang="vi-VN" dirty="0"/>
              <a:t>{</a:t>
            </a:r>
          </a:p>
          <a:p>
            <a:pPr marL="0" indent="0">
              <a:buNone/>
            </a:pPr>
            <a:r>
              <a:rPr lang="vi-VN" dirty="0"/>
              <a:t>	case giátrị_1:  S1; break;</a:t>
            </a:r>
          </a:p>
          <a:p>
            <a:pPr marL="0" indent="0">
              <a:buNone/>
            </a:pPr>
            <a:r>
              <a:rPr lang="vi-VN" dirty="0"/>
              <a:t>	case giátrị_2: S2; break;</a:t>
            </a:r>
          </a:p>
          <a:p>
            <a:pPr marL="0" indent="0">
              <a:buNone/>
            </a:pPr>
            <a:r>
              <a:rPr lang="vi-VN" dirty="0"/>
              <a:t>	case: giá trị_n: Sn; break;</a:t>
            </a:r>
          </a:p>
          <a:p>
            <a:pPr marL="0" indent="0">
              <a:buNone/>
            </a:pPr>
            <a:r>
              <a:rPr lang="vi-VN" dirty="0"/>
              <a:t>	[defaul: Sn+1] </a:t>
            </a:r>
          </a:p>
          <a:p>
            <a:pPr marL="0" indent="0">
              <a:buNone/>
            </a:pPr>
            <a:r>
              <a:rPr lang="vi-VN" dirty="0"/>
              <a:t>}</a:t>
            </a:r>
          </a:p>
          <a:p>
            <a:pPr marL="0" indent="0">
              <a:buNone/>
            </a:pPr>
            <a:r>
              <a:rPr lang="vi-VN" dirty="0"/>
              <a:t>Kiểm tra </a:t>
            </a:r>
            <a:r>
              <a:rPr lang="en-US" dirty="0" err="1" smtClean="0"/>
              <a:t>biểu_thức</a:t>
            </a:r>
            <a:r>
              <a:rPr lang="vi-VN" dirty="0" smtClean="0"/>
              <a:t>, </a:t>
            </a:r>
            <a:r>
              <a:rPr lang="vi-VN" dirty="0"/>
              <a:t>nếu </a:t>
            </a:r>
            <a:r>
              <a:rPr lang="en-US" dirty="0" err="1" smtClean="0"/>
              <a:t>biểu</a:t>
            </a:r>
            <a:r>
              <a:rPr lang="en-US" dirty="0" smtClean="0"/>
              <a:t> </a:t>
            </a:r>
            <a:r>
              <a:rPr lang="en-US" dirty="0" err="1" smtClean="0"/>
              <a:t>thức</a:t>
            </a:r>
            <a:r>
              <a:rPr lang="en-US" dirty="0" smtClean="0"/>
              <a:t> </a:t>
            </a:r>
            <a:r>
              <a:rPr lang="vi-VN" dirty="0" smtClean="0"/>
              <a:t>bằng </a:t>
            </a:r>
            <a:r>
              <a:rPr lang="vi-VN" dirty="0"/>
              <a:t>giá trị giátrị_i (i=1 .. n) sẽ thi hành lệnh (hay khối </a:t>
            </a:r>
            <a:r>
              <a:rPr lang="vi-VN" dirty="0" smtClean="0"/>
              <a:t>lệnh</a:t>
            </a:r>
            <a:r>
              <a:rPr lang="en-US" dirty="0" smtClean="0"/>
              <a:t>)</a:t>
            </a:r>
            <a:r>
              <a:rPr lang="vi-VN" dirty="0" smtClean="0"/>
              <a:t> Si</a:t>
            </a:r>
            <a:r>
              <a:rPr lang="en-US" dirty="0" smtClean="0"/>
              <a:t> </a:t>
            </a:r>
            <a:r>
              <a:rPr lang="en-US" dirty="0" err="1" smtClean="0"/>
              <a:t>tương</a:t>
            </a:r>
            <a:r>
              <a:rPr lang="en-US" dirty="0" smtClean="0"/>
              <a:t> </a:t>
            </a:r>
            <a:r>
              <a:rPr lang="en-US" dirty="0" err="1" smtClean="0"/>
              <a:t>ứng</a:t>
            </a:r>
            <a:r>
              <a:rPr lang="vi-VN" dirty="0" smtClean="0"/>
              <a:t>. </a:t>
            </a:r>
            <a:r>
              <a:rPr lang="vi-VN" dirty="0"/>
              <a:t>Ngược lại, sẽ thi hành lệnh Sn+1. </a:t>
            </a:r>
            <a:endParaRPr lang="en-US" dirty="0" smtClean="0"/>
          </a:p>
          <a:p>
            <a:pPr marL="0" indent="0">
              <a:buNone/>
            </a:pPr>
            <a:r>
              <a:rPr lang="vi-VN" dirty="0" smtClean="0"/>
              <a:t>Sau </a:t>
            </a:r>
            <a:r>
              <a:rPr lang="vi-VN" dirty="0"/>
              <a:t>mỗi câu lệnh Si, ta sử dụng phát biểu break; để thoát khỏi switch. Nếu không có break sau lệnh Si, chương trình sẽ thi hành lệnh Si+1 khi đã thi hành Si.</a:t>
            </a:r>
            <a:endParaRPr lang="en-US" dirty="0"/>
          </a:p>
        </p:txBody>
      </p:sp>
    </p:spTree>
    <p:extLst>
      <p:ext uri="{BB962C8B-B14F-4D97-AF65-F5344CB8AC3E}">
        <p14:creationId xmlns:p14="http://schemas.microsoft.com/office/powerpoint/2010/main" val="41142069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p:txBody>
      </p:sp>
      <p:sp>
        <p:nvSpPr>
          <p:cNvPr id="4" name="TextBox 3"/>
          <p:cNvSpPr txBox="1"/>
          <p:nvPr/>
        </p:nvSpPr>
        <p:spPr>
          <a:xfrm>
            <a:off x="188434" y="1844824"/>
            <a:ext cx="4248472" cy="3416320"/>
          </a:xfrm>
          <a:prstGeom prst="rect">
            <a:avLst/>
          </a:prstGeom>
          <a:noFill/>
          <a:ln>
            <a:solidFill>
              <a:schemeClr val="accent1"/>
            </a:solidFill>
          </a:ln>
        </p:spPr>
        <p:txBody>
          <a:bodyPr wrap="square" rtlCol="0">
            <a:spAutoFit/>
          </a:bodyPr>
          <a:lstStyle/>
          <a:p>
            <a:r>
              <a:rPr lang="en-US" dirty="0"/>
              <a:t>switch ($i) {</a:t>
            </a:r>
          </a:p>
          <a:p>
            <a:r>
              <a:rPr lang="en-US" dirty="0"/>
              <a:t>    case 0:</a:t>
            </a:r>
          </a:p>
          <a:p>
            <a:r>
              <a:rPr lang="en-US" dirty="0"/>
              <a:t>        echo </a:t>
            </a:r>
            <a:r>
              <a:rPr lang="en-US" dirty="0" smtClean="0"/>
              <a:t>"i </a:t>
            </a:r>
            <a:r>
              <a:rPr lang="en-US" dirty="0"/>
              <a:t>equals </a:t>
            </a:r>
            <a:r>
              <a:rPr lang="en-US" dirty="0" smtClean="0"/>
              <a:t>0";</a:t>
            </a:r>
            <a:endParaRPr lang="en-US" dirty="0"/>
          </a:p>
          <a:p>
            <a:r>
              <a:rPr lang="en-US" dirty="0"/>
              <a:t>        break;</a:t>
            </a:r>
          </a:p>
          <a:p>
            <a:r>
              <a:rPr lang="en-US" dirty="0"/>
              <a:t>    case 1:</a:t>
            </a:r>
          </a:p>
          <a:p>
            <a:r>
              <a:rPr lang="en-US" dirty="0"/>
              <a:t>        echo </a:t>
            </a:r>
            <a:r>
              <a:rPr lang="en-US" dirty="0" smtClean="0"/>
              <a:t>"i </a:t>
            </a:r>
            <a:r>
              <a:rPr lang="en-US" dirty="0"/>
              <a:t>equals </a:t>
            </a:r>
            <a:r>
              <a:rPr lang="en-US" dirty="0" smtClean="0"/>
              <a:t>1";</a:t>
            </a:r>
            <a:endParaRPr lang="en-US" dirty="0"/>
          </a:p>
          <a:p>
            <a:r>
              <a:rPr lang="en-US" dirty="0"/>
              <a:t>        break;</a:t>
            </a:r>
          </a:p>
          <a:p>
            <a:r>
              <a:rPr lang="en-US" dirty="0"/>
              <a:t>    case 2:</a:t>
            </a:r>
          </a:p>
          <a:p>
            <a:r>
              <a:rPr lang="en-US" dirty="0"/>
              <a:t>        echo </a:t>
            </a:r>
            <a:r>
              <a:rPr lang="en-US" dirty="0" smtClean="0"/>
              <a:t>"i </a:t>
            </a:r>
            <a:r>
              <a:rPr lang="en-US" dirty="0"/>
              <a:t>equals </a:t>
            </a:r>
            <a:r>
              <a:rPr lang="en-US" dirty="0" smtClean="0"/>
              <a:t>2";</a:t>
            </a:r>
            <a:endParaRPr lang="en-US" dirty="0"/>
          </a:p>
          <a:p>
            <a:r>
              <a:rPr lang="en-US" dirty="0"/>
              <a:t>        break;</a:t>
            </a:r>
          </a:p>
          <a:p>
            <a:r>
              <a:rPr lang="en-US" dirty="0"/>
              <a:t>}</a:t>
            </a:r>
          </a:p>
          <a:p>
            <a:r>
              <a:rPr lang="en-US" dirty="0"/>
              <a:t>?&gt;</a:t>
            </a:r>
          </a:p>
        </p:txBody>
      </p:sp>
      <p:sp>
        <p:nvSpPr>
          <p:cNvPr id="5" name="TextBox 4"/>
          <p:cNvSpPr txBox="1"/>
          <p:nvPr/>
        </p:nvSpPr>
        <p:spPr>
          <a:xfrm>
            <a:off x="4505997" y="1844824"/>
            <a:ext cx="4248472" cy="3416320"/>
          </a:xfrm>
          <a:prstGeom prst="rect">
            <a:avLst/>
          </a:prstGeom>
          <a:noFill/>
          <a:ln>
            <a:solidFill>
              <a:schemeClr val="accent1"/>
            </a:solidFill>
          </a:ln>
        </p:spPr>
        <p:txBody>
          <a:bodyPr wrap="square" rtlCol="0">
            <a:spAutoFit/>
          </a:bodyPr>
          <a:lstStyle/>
          <a:p>
            <a:r>
              <a:rPr lang="en-US" dirty="0"/>
              <a:t>&lt;?</a:t>
            </a:r>
            <a:r>
              <a:rPr lang="en-US" dirty="0" err="1"/>
              <a:t>php</a:t>
            </a:r>
            <a:endParaRPr lang="en-US" dirty="0"/>
          </a:p>
          <a:p>
            <a:r>
              <a:rPr lang="en-US" dirty="0"/>
              <a:t>if ($i == 0) {</a:t>
            </a:r>
          </a:p>
          <a:p>
            <a:r>
              <a:rPr lang="en-US" dirty="0"/>
              <a:t>    echo </a:t>
            </a:r>
            <a:r>
              <a:rPr lang="en-US" dirty="0" smtClean="0"/>
              <a:t>"i </a:t>
            </a:r>
            <a:r>
              <a:rPr lang="en-US" dirty="0"/>
              <a:t>equals </a:t>
            </a:r>
            <a:r>
              <a:rPr lang="en-US" dirty="0" smtClean="0"/>
              <a:t>0";</a:t>
            </a:r>
            <a:endParaRPr lang="en-US" dirty="0"/>
          </a:p>
          <a:p>
            <a:r>
              <a:rPr lang="en-US" dirty="0"/>
              <a:t>} </a:t>
            </a:r>
            <a:r>
              <a:rPr lang="en-US" dirty="0" err="1"/>
              <a:t>elseif</a:t>
            </a:r>
            <a:r>
              <a:rPr lang="en-US" dirty="0"/>
              <a:t> ($i == 1) {</a:t>
            </a:r>
          </a:p>
          <a:p>
            <a:r>
              <a:rPr lang="en-US" dirty="0"/>
              <a:t>    echo </a:t>
            </a:r>
            <a:r>
              <a:rPr lang="en-US" dirty="0" smtClean="0"/>
              <a:t>"i </a:t>
            </a:r>
            <a:r>
              <a:rPr lang="en-US" dirty="0"/>
              <a:t>equals </a:t>
            </a:r>
            <a:r>
              <a:rPr lang="en-US" dirty="0" smtClean="0"/>
              <a:t>1";</a:t>
            </a:r>
            <a:endParaRPr lang="en-US" dirty="0"/>
          </a:p>
          <a:p>
            <a:r>
              <a:rPr lang="en-US" dirty="0"/>
              <a:t>} </a:t>
            </a:r>
            <a:r>
              <a:rPr lang="en-US" dirty="0" err="1"/>
              <a:t>elseif</a:t>
            </a:r>
            <a:r>
              <a:rPr lang="en-US" dirty="0"/>
              <a:t> ($i == 2) {</a:t>
            </a:r>
          </a:p>
          <a:p>
            <a:r>
              <a:rPr lang="en-US" dirty="0"/>
              <a:t>    echo </a:t>
            </a:r>
            <a:r>
              <a:rPr lang="en-US" dirty="0" smtClean="0"/>
              <a:t>"i </a:t>
            </a:r>
            <a:r>
              <a:rPr lang="en-US" dirty="0"/>
              <a:t>equals </a:t>
            </a:r>
            <a:r>
              <a:rPr lang="en-US" dirty="0" smtClean="0"/>
              <a:t>2";</a:t>
            </a:r>
            <a:endParaRPr lang="en-US" dirty="0"/>
          </a:p>
          <a:p>
            <a:r>
              <a:rPr lang="en-US" dirty="0" smtClean="0"/>
              <a:t>}</a:t>
            </a:r>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404582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Phát</a:t>
            </a:r>
            <a:r>
              <a:rPr lang="en-US" dirty="0" smtClean="0"/>
              <a:t> </a:t>
            </a:r>
            <a:r>
              <a:rPr lang="en-US" dirty="0" err="1" smtClean="0"/>
              <a:t>biểu</a:t>
            </a:r>
            <a:r>
              <a:rPr lang="en-US" dirty="0" smtClean="0"/>
              <a:t> </a:t>
            </a:r>
            <a:r>
              <a:rPr lang="en-US" dirty="0" err="1" smtClean="0"/>
              <a:t>lặp</a:t>
            </a:r>
            <a:endParaRPr lang="en-US" dirty="0"/>
          </a:p>
        </p:txBody>
      </p:sp>
      <p:sp>
        <p:nvSpPr>
          <p:cNvPr id="3" name="Content Placeholder 2"/>
          <p:cNvSpPr>
            <a:spLocks noGrp="1"/>
          </p:cNvSpPr>
          <p:nvPr>
            <p:ph idx="1"/>
          </p:nvPr>
        </p:nvSpPr>
        <p:spPr/>
        <p:txBody>
          <a:bodyPr/>
          <a:lstStyle/>
          <a:p>
            <a:r>
              <a:rPr lang="en-US" dirty="0" err="1" smtClean="0"/>
              <a:t>Các</a:t>
            </a:r>
            <a:r>
              <a:rPr lang="en-US" dirty="0" smtClean="0"/>
              <a:t> </a:t>
            </a:r>
            <a:r>
              <a:rPr lang="en-US" dirty="0" err="1" smtClean="0"/>
              <a:t>loại</a:t>
            </a:r>
            <a:r>
              <a:rPr lang="en-US" dirty="0" smtClean="0"/>
              <a:t> </a:t>
            </a:r>
            <a:r>
              <a:rPr lang="en-US" dirty="0" err="1" smtClean="0"/>
              <a:t>phát</a:t>
            </a:r>
            <a:r>
              <a:rPr lang="en-US" dirty="0" smtClean="0"/>
              <a:t> </a:t>
            </a:r>
            <a:r>
              <a:rPr lang="en-US" dirty="0" err="1" smtClean="0"/>
              <a:t>biểu</a:t>
            </a:r>
            <a:r>
              <a:rPr lang="en-US" dirty="0" smtClean="0"/>
              <a:t> </a:t>
            </a:r>
            <a:r>
              <a:rPr lang="en-US" dirty="0" err="1" smtClean="0"/>
              <a:t>lặp</a:t>
            </a:r>
            <a:endParaRPr lang="en-US" dirty="0" smtClean="0"/>
          </a:p>
          <a:p>
            <a:pPr lvl="1"/>
            <a:r>
              <a:rPr lang="en-US" dirty="0" err="1" smtClean="0"/>
              <a:t>Vòng</a:t>
            </a:r>
            <a:r>
              <a:rPr lang="en-US" dirty="0" smtClean="0"/>
              <a:t> </a:t>
            </a:r>
            <a:r>
              <a:rPr lang="en-US" dirty="0" err="1" smtClean="0"/>
              <a:t>lặp</a:t>
            </a:r>
            <a:r>
              <a:rPr lang="en-US" dirty="0" smtClean="0"/>
              <a:t> for</a:t>
            </a:r>
          </a:p>
          <a:p>
            <a:pPr lvl="1"/>
            <a:r>
              <a:rPr lang="en-US" dirty="0" err="1" smtClean="0"/>
              <a:t>Vòng</a:t>
            </a:r>
            <a:r>
              <a:rPr lang="en-US" dirty="0" smtClean="0"/>
              <a:t> </a:t>
            </a:r>
            <a:r>
              <a:rPr lang="en-US" dirty="0" err="1" smtClean="0"/>
              <a:t>lặp</a:t>
            </a:r>
            <a:r>
              <a:rPr lang="en-US" dirty="0" smtClean="0"/>
              <a:t> while</a:t>
            </a:r>
          </a:p>
          <a:p>
            <a:pPr lvl="1"/>
            <a:r>
              <a:rPr lang="en-US" dirty="0" err="1" smtClean="0"/>
              <a:t>Vòng</a:t>
            </a:r>
            <a:r>
              <a:rPr lang="en-US" dirty="0" smtClean="0"/>
              <a:t> </a:t>
            </a:r>
            <a:r>
              <a:rPr lang="en-US" dirty="0" err="1" smtClean="0"/>
              <a:t>lặp</a:t>
            </a:r>
            <a:r>
              <a:rPr lang="en-US" dirty="0" smtClean="0"/>
              <a:t> </a:t>
            </a:r>
            <a:r>
              <a:rPr lang="en-US" dirty="0" err="1" smtClean="0"/>
              <a:t>do..while</a:t>
            </a:r>
            <a:endParaRPr lang="en-US" dirty="0" smtClean="0"/>
          </a:p>
          <a:p>
            <a:pPr lvl="1"/>
            <a:r>
              <a:rPr lang="en-US" dirty="0" err="1" smtClean="0"/>
              <a:t>Vòng</a:t>
            </a:r>
            <a:r>
              <a:rPr lang="en-US" dirty="0" smtClean="0"/>
              <a:t> </a:t>
            </a:r>
            <a:r>
              <a:rPr lang="en-US" dirty="0" err="1" smtClean="0"/>
              <a:t>lặp</a:t>
            </a:r>
            <a:r>
              <a:rPr lang="en-US" dirty="0" smtClean="0"/>
              <a:t> </a:t>
            </a:r>
            <a:r>
              <a:rPr lang="en-US" dirty="0" err="1" smtClean="0"/>
              <a:t>foreach</a:t>
            </a:r>
            <a:endParaRPr lang="en-US" dirty="0"/>
          </a:p>
        </p:txBody>
      </p:sp>
    </p:spTree>
    <p:extLst>
      <p:ext uri="{BB962C8B-B14F-4D97-AF65-F5344CB8AC3E}">
        <p14:creationId xmlns:p14="http://schemas.microsoft.com/office/powerpoint/2010/main" val="5070793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for</a:t>
            </a:r>
            <a:endParaRPr lang="en-US" dirty="0"/>
          </a:p>
        </p:txBody>
      </p:sp>
      <p:sp>
        <p:nvSpPr>
          <p:cNvPr id="3" name="Content Placeholder 2"/>
          <p:cNvSpPr>
            <a:spLocks noGrp="1"/>
          </p:cNvSpPr>
          <p:nvPr>
            <p:ph idx="1"/>
          </p:nvPr>
        </p:nvSpPr>
        <p:spPr>
          <a:xfrm>
            <a:off x="301752" y="1527048"/>
            <a:ext cx="8503920" cy="4782272"/>
          </a:xfrm>
        </p:spPr>
        <p:txBody>
          <a:bodyPr>
            <a:normAutofit fontScale="85000" lnSpcReduction="20000"/>
          </a:bodyPr>
          <a:lstStyle/>
          <a:p>
            <a:r>
              <a:rPr lang="vi-VN" dirty="0" smtClean="0"/>
              <a:t>Thường </a:t>
            </a:r>
            <a:r>
              <a:rPr lang="vi-VN" dirty="0"/>
              <a:t>sử dụng trong các phát biểu lặp biết trước số lần lặp. </a:t>
            </a:r>
            <a:r>
              <a:rPr lang="vi-VN" dirty="0" smtClean="0"/>
              <a:t>Cú pháp</a:t>
            </a:r>
            <a:r>
              <a:rPr lang="en-US" dirty="0" smtClean="0"/>
              <a:t>: </a:t>
            </a:r>
            <a:r>
              <a:rPr lang="vi-VN" dirty="0" smtClean="0"/>
              <a:t>for (expr1; </a:t>
            </a:r>
            <a:r>
              <a:rPr lang="vi-VN" dirty="0"/>
              <a:t>expr2; expr3) S;</a:t>
            </a:r>
          </a:p>
          <a:p>
            <a:pPr marL="0" indent="0">
              <a:buNone/>
            </a:pPr>
            <a:r>
              <a:rPr lang="en-US" dirty="0"/>
              <a:t> </a:t>
            </a:r>
            <a:r>
              <a:rPr lang="en-US" dirty="0" smtClean="0"/>
              <a:t>   </a:t>
            </a:r>
            <a:r>
              <a:rPr lang="vi-VN" dirty="0" smtClean="0"/>
              <a:t>Trong </a:t>
            </a:r>
            <a:r>
              <a:rPr lang="vi-VN" dirty="0"/>
              <a:t>đó expr1; expr2; expr3 là các biểu thức.</a:t>
            </a:r>
          </a:p>
          <a:p>
            <a:pPr marL="0" indent="0">
              <a:buNone/>
            </a:pPr>
            <a:r>
              <a:rPr lang="en-US" dirty="0" smtClean="0"/>
              <a:t>     </a:t>
            </a:r>
            <a:r>
              <a:rPr lang="vi-VN" dirty="0" smtClean="0"/>
              <a:t>S</a:t>
            </a:r>
            <a:r>
              <a:rPr lang="vi-VN" dirty="0"/>
              <a:t>: là </a:t>
            </a:r>
            <a:r>
              <a:rPr lang="vi-VN" dirty="0" smtClean="0"/>
              <a:t>câu lệnh</a:t>
            </a:r>
            <a:r>
              <a:rPr lang="en-US" dirty="0" smtClean="0"/>
              <a:t> </a:t>
            </a:r>
            <a:r>
              <a:rPr lang="en-US" dirty="0" err="1" smtClean="0"/>
              <a:t>đơn</a:t>
            </a:r>
            <a:r>
              <a:rPr lang="en-US" dirty="0" smtClean="0"/>
              <a:t> </a:t>
            </a:r>
            <a:r>
              <a:rPr lang="en-US" dirty="0" err="1" smtClean="0"/>
              <a:t>hoặc</a:t>
            </a:r>
            <a:r>
              <a:rPr lang="en-US" dirty="0" smtClean="0"/>
              <a:t> </a:t>
            </a:r>
            <a:r>
              <a:rPr lang="en-US" dirty="0" err="1" smtClean="0"/>
              <a:t>kép</a:t>
            </a:r>
            <a:r>
              <a:rPr lang="vi-VN" dirty="0" smtClean="0"/>
              <a:t>.</a:t>
            </a:r>
            <a:endParaRPr lang="vi-VN" dirty="0"/>
          </a:p>
          <a:p>
            <a:r>
              <a:rPr lang="vi-VN" dirty="0"/>
              <a:t>Thực thi vòng </a:t>
            </a:r>
            <a:r>
              <a:rPr lang="vi-VN" dirty="0" smtClean="0"/>
              <a:t>lặp</a:t>
            </a:r>
            <a:r>
              <a:rPr lang="en-US" dirty="0" smtClean="0"/>
              <a:t>:</a:t>
            </a:r>
          </a:p>
          <a:p>
            <a:pPr lvl="1"/>
            <a:r>
              <a:rPr lang="vi-VN" dirty="0" smtClean="0"/>
              <a:t>expr1 </a:t>
            </a:r>
            <a:r>
              <a:rPr lang="vi-VN" dirty="0"/>
              <a:t>được thực thi trước tiên và duy nhất một lần. Thường đây là biểu thức để gán giá trị cho biến lặp. </a:t>
            </a:r>
            <a:endParaRPr lang="en-US" dirty="0" smtClean="0"/>
          </a:p>
          <a:p>
            <a:pPr lvl="1"/>
            <a:r>
              <a:rPr lang="vi-VN" dirty="0" smtClean="0"/>
              <a:t>Bắt </a:t>
            </a:r>
            <a:r>
              <a:rPr lang="vi-VN" dirty="0"/>
              <a:t>đầu ở mỗi vòng lặp, expr2 được thi hành. Nếu giá trị trả về của biểu thúc này là false, vòng lặp dừng. Nếu giá trị trả về là true, lệnh S được thi hành. Cuối cùng thì expr3 được thi hành. Thông thường đây là biểu thức thay đổi biến điều khiển trong vòng lặp. Các biểu thức ở trên có thể rỗng, khi đó ta có thể sử dụng toán tử break; để thoát khỏi vòng lặp.</a:t>
            </a:r>
          </a:p>
          <a:p>
            <a:endParaRPr lang="vi-VN" dirty="0"/>
          </a:p>
          <a:p>
            <a:endParaRPr lang="vi-VN" dirty="0"/>
          </a:p>
          <a:p>
            <a:endParaRPr lang="en-US" dirty="0"/>
          </a:p>
        </p:txBody>
      </p:sp>
    </p:spTree>
    <p:extLst>
      <p:ext uri="{BB962C8B-B14F-4D97-AF65-F5344CB8AC3E}">
        <p14:creationId xmlns:p14="http://schemas.microsoft.com/office/powerpoint/2010/main" val="11475920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for</a:t>
            </a:r>
            <a:endParaRPr lang="en-US" dirty="0"/>
          </a:p>
        </p:txBody>
      </p:sp>
      <p:pic>
        <p:nvPicPr>
          <p:cNvPr id="1026" name="Picture 2" descr="http://1.bp.blogspot.com/-ognNzsULg8E/TgYeKlQenLI/AAAAAAAAABY/AVGrzmQ9B0M/s1600/1.bm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9632" y="1700808"/>
            <a:ext cx="6408712" cy="36839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29505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normAutofit fontScale="55000" lnSpcReduction="20000"/>
          </a:bodyPr>
          <a:lstStyle/>
          <a:p>
            <a:r>
              <a:rPr lang="en-US" dirty="0" err="1" smtClean="0"/>
              <a:t>Ví</a:t>
            </a:r>
            <a:r>
              <a:rPr lang="en-US" dirty="0" smtClean="0"/>
              <a:t> </a:t>
            </a:r>
            <a:r>
              <a:rPr lang="en-US" dirty="0" err="1" smtClean="0"/>
              <a:t>dụ</a:t>
            </a:r>
            <a:r>
              <a:rPr lang="en-US" dirty="0" smtClean="0"/>
              <a:t>: In </a:t>
            </a:r>
            <a:r>
              <a:rPr lang="en-US" dirty="0" err="1" smtClean="0"/>
              <a:t>ra</a:t>
            </a:r>
            <a:r>
              <a:rPr lang="en-US" dirty="0" smtClean="0"/>
              <a:t> </a:t>
            </a:r>
            <a:r>
              <a:rPr lang="en-US" dirty="0" err="1" smtClean="0"/>
              <a:t>bảng</a:t>
            </a:r>
            <a:r>
              <a:rPr lang="en-US" dirty="0" smtClean="0"/>
              <a:t> </a:t>
            </a:r>
            <a:r>
              <a:rPr lang="en-US" dirty="0" err="1" smtClean="0"/>
              <a:t>cửu</a:t>
            </a:r>
            <a:r>
              <a:rPr lang="en-US" dirty="0" smtClean="0"/>
              <a:t> </a:t>
            </a:r>
            <a:r>
              <a:rPr lang="en-US" dirty="0" err="1" smtClean="0"/>
              <a:t>chương</a:t>
            </a:r>
            <a:r>
              <a:rPr lang="en-US" dirty="0" smtClean="0"/>
              <a:t> $n</a:t>
            </a:r>
          </a:p>
          <a:p>
            <a:pPr marL="0" indent="0">
              <a:buNone/>
            </a:pPr>
            <a:r>
              <a:rPr lang="vi-VN" dirty="0"/>
              <a:t>&lt;?php</a:t>
            </a:r>
          </a:p>
          <a:p>
            <a:pPr marL="0" indent="0">
              <a:buNone/>
            </a:pPr>
            <a:r>
              <a:rPr lang="vi-VN" dirty="0"/>
              <a:t>$n = 6;</a:t>
            </a:r>
          </a:p>
          <a:p>
            <a:pPr marL="0" indent="0">
              <a:buNone/>
            </a:pPr>
            <a:r>
              <a:rPr lang="vi-VN" dirty="0"/>
              <a:t>?&gt;</a:t>
            </a:r>
          </a:p>
          <a:p>
            <a:pPr marL="0" indent="0">
              <a:buNone/>
            </a:pPr>
            <a:r>
              <a:rPr lang="vi-VN" dirty="0"/>
              <a:t>&lt;table&gt;&lt;tr&gt;&lt;td </a:t>
            </a:r>
            <a:r>
              <a:rPr lang="vi-VN" dirty="0" smtClean="0"/>
              <a:t>colspan=3&gt;Bảng </a:t>
            </a:r>
            <a:r>
              <a:rPr lang="vi-VN" dirty="0"/>
              <a:t>cửu chương &lt;?php echo $n;?&gt;&lt;/td&gt;&lt;/tr&gt;</a:t>
            </a:r>
          </a:p>
          <a:p>
            <a:pPr marL="0" indent="0">
              <a:buNone/>
            </a:pPr>
            <a:r>
              <a:rPr lang="vi-VN" dirty="0"/>
              <a:t>&lt;?php</a:t>
            </a:r>
          </a:p>
          <a:p>
            <a:pPr marL="0" indent="0">
              <a:buNone/>
            </a:pPr>
            <a:r>
              <a:rPr lang="vi-VN" dirty="0"/>
              <a:t>for($i=1; $i&lt;=10; $i++)</a:t>
            </a:r>
          </a:p>
          <a:p>
            <a:pPr marL="0" indent="0">
              <a:buNone/>
            </a:pPr>
            <a:r>
              <a:rPr lang="vi-VN" dirty="0"/>
              <a:t>{</a:t>
            </a:r>
          </a:p>
          <a:p>
            <a:pPr marL="0" indent="0">
              <a:buNone/>
            </a:pPr>
            <a:r>
              <a:rPr lang="vi-VN" dirty="0"/>
              <a:t>	?&gt;</a:t>
            </a:r>
          </a:p>
          <a:p>
            <a:pPr marL="0" indent="0">
              <a:buNone/>
            </a:pPr>
            <a:r>
              <a:rPr lang="vi-VN" dirty="0"/>
              <a:t>	&lt;tr&gt;&lt;td&gt;&lt;?php echo $n;?&gt;&lt;/td&gt;&lt;td&gt;&lt;?php echo $i;?&gt;&lt;/td&gt;</a:t>
            </a:r>
          </a:p>
          <a:p>
            <a:pPr marL="0" indent="0">
              <a:buNone/>
            </a:pPr>
            <a:r>
              <a:rPr lang="vi-VN" dirty="0"/>
              <a:t>	&lt;td&gt;&lt;?php echo $n*$i;?&gt;&lt;/td&gt;&lt;/tr&gt;</a:t>
            </a:r>
          </a:p>
          <a:p>
            <a:pPr marL="0" indent="0">
              <a:buNone/>
            </a:pPr>
            <a:r>
              <a:rPr lang="vi-VN" dirty="0"/>
              <a:t>	&lt;?php</a:t>
            </a:r>
          </a:p>
          <a:p>
            <a:pPr marL="0" indent="0">
              <a:buNone/>
            </a:pPr>
            <a:r>
              <a:rPr lang="vi-VN" dirty="0"/>
              <a:t>}</a:t>
            </a:r>
          </a:p>
          <a:p>
            <a:pPr marL="0" indent="0">
              <a:buNone/>
            </a:pPr>
            <a:r>
              <a:rPr lang="vi-VN" dirty="0"/>
              <a:t>?&gt;</a:t>
            </a:r>
          </a:p>
          <a:p>
            <a:pPr marL="0" indent="0">
              <a:buNone/>
            </a:pPr>
            <a:r>
              <a:rPr lang="vi-VN" dirty="0"/>
              <a:t>&lt;/table&gt;</a:t>
            </a:r>
          </a:p>
          <a:p>
            <a:pPr marL="0" indent="0">
              <a:buNone/>
            </a:pPr>
            <a:endParaRPr lang="en-US" dirty="0"/>
          </a:p>
        </p:txBody>
      </p:sp>
    </p:spTree>
    <p:extLst>
      <p:ext uri="{BB962C8B-B14F-4D97-AF65-F5344CB8AC3E}">
        <p14:creationId xmlns:p14="http://schemas.microsoft.com/office/powerpoint/2010/main" val="41978291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while</a:t>
            </a:r>
            <a:endParaRPr lang="en-US" dirty="0"/>
          </a:p>
        </p:txBody>
      </p:sp>
      <p:sp>
        <p:nvSpPr>
          <p:cNvPr id="3" name="Content Placeholder 2"/>
          <p:cNvSpPr>
            <a:spLocks noGrp="1"/>
          </p:cNvSpPr>
          <p:nvPr>
            <p:ph idx="1"/>
          </p:nvPr>
        </p:nvSpPr>
        <p:spPr/>
        <p:txBody>
          <a:bodyPr>
            <a:normAutofit fontScale="70000" lnSpcReduction="20000"/>
          </a:bodyPr>
          <a:lstStyle/>
          <a:p>
            <a:r>
              <a:rPr lang="vi-VN" dirty="0" smtClean="0"/>
              <a:t>Cú </a:t>
            </a:r>
            <a:r>
              <a:rPr lang="vi-VN" dirty="0"/>
              <a:t>pháp:</a:t>
            </a:r>
          </a:p>
          <a:p>
            <a:pPr marL="0" indent="0">
              <a:buNone/>
            </a:pPr>
            <a:r>
              <a:rPr lang="vi-VN" dirty="0"/>
              <a:t> while (biểu_thức_ĐK)</a:t>
            </a:r>
          </a:p>
          <a:p>
            <a:pPr marL="0" indent="0">
              <a:buNone/>
            </a:pPr>
            <a:r>
              <a:rPr lang="vi-VN" dirty="0"/>
              <a:t>	S;</a:t>
            </a:r>
          </a:p>
          <a:p>
            <a:r>
              <a:rPr lang="vi-VN" dirty="0"/>
              <a:t>Thi hành lệnh (hay khối lệnh) S trong khi biểu_thức_ĐK còn nhận giá trị true. Ta thường sử dụng vòng lặp này trong các biểu thức mà chưa xác định số lần lặp lại của S</a:t>
            </a:r>
            <a:r>
              <a:rPr lang="vi-VN" dirty="0" smtClean="0"/>
              <a:t>.</a:t>
            </a:r>
            <a:endParaRPr lang="en-US" dirty="0" smtClean="0"/>
          </a:p>
          <a:p>
            <a:r>
              <a:rPr lang="en-US" dirty="0" err="1" smtClean="0"/>
              <a:t>Ví</a:t>
            </a:r>
            <a:r>
              <a:rPr lang="en-US" dirty="0" smtClean="0"/>
              <a:t> </a:t>
            </a:r>
            <a:r>
              <a:rPr lang="en-US" dirty="0" err="1" smtClean="0"/>
              <a:t>dụ</a:t>
            </a:r>
            <a:r>
              <a:rPr lang="en-US" dirty="0"/>
              <a:t> </a:t>
            </a:r>
            <a:r>
              <a:rPr lang="en-US" dirty="0" smtClean="0"/>
              <a:t>1. </a:t>
            </a:r>
            <a:r>
              <a:rPr lang="en-US" dirty="0" err="1" smtClean="0"/>
              <a:t>Tính</a:t>
            </a:r>
            <a:r>
              <a:rPr lang="en-US" dirty="0" smtClean="0"/>
              <a:t> </a:t>
            </a:r>
            <a:r>
              <a:rPr lang="en-US" dirty="0" err="1" smtClean="0"/>
              <a:t>tổng</a:t>
            </a:r>
            <a:r>
              <a:rPr lang="en-US" dirty="0" smtClean="0"/>
              <a:t> </a:t>
            </a:r>
            <a:r>
              <a:rPr lang="en-US" dirty="0" err="1" smtClean="0"/>
              <a:t>các</a:t>
            </a:r>
            <a:r>
              <a:rPr lang="en-US" dirty="0" smtClean="0"/>
              <a:t> </a:t>
            </a:r>
            <a:r>
              <a:rPr lang="en-US" dirty="0" err="1" smtClean="0"/>
              <a:t>số</a:t>
            </a:r>
            <a:r>
              <a:rPr lang="en-US" dirty="0" smtClean="0"/>
              <a:t> </a:t>
            </a:r>
            <a:r>
              <a:rPr lang="en-US" dirty="0" err="1" smtClean="0"/>
              <a:t>nguyên</a:t>
            </a:r>
            <a:r>
              <a:rPr lang="en-US" dirty="0" smtClean="0"/>
              <a:t> </a:t>
            </a:r>
            <a:r>
              <a:rPr lang="en-US" dirty="0" err="1" smtClean="0"/>
              <a:t>từ</a:t>
            </a:r>
            <a:r>
              <a:rPr lang="en-US" dirty="0" smtClean="0"/>
              <a:t> 1 </a:t>
            </a:r>
            <a:r>
              <a:rPr lang="en-US" dirty="0" err="1" smtClean="0"/>
              <a:t>đến</a:t>
            </a:r>
            <a:r>
              <a:rPr lang="en-US" dirty="0" smtClean="0"/>
              <a:t> $n.</a:t>
            </a:r>
          </a:p>
          <a:p>
            <a:pPr marL="274320" lvl="1" indent="0">
              <a:buNone/>
            </a:pPr>
            <a:r>
              <a:rPr lang="en-US" dirty="0"/>
              <a:t>$tong = 0; $n=10; $i=0;</a:t>
            </a:r>
          </a:p>
          <a:p>
            <a:pPr marL="274320" lvl="1" indent="0">
              <a:buNone/>
            </a:pPr>
            <a:r>
              <a:rPr lang="en-US" dirty="0" smtClean="0"/>
              <a:t>while</a:t>
            </a:r>
            <a:r>
              <a:rPr lang="en-US" dirty="0"/>
              <a:t>($i&lt;$n) $tong +=$i;</a:t>
            </a:r>
          </a:p>
          <a:p>
            <a:pPr marL="274320" lvl="1" indent="0">
              <a:buNone/>
            </a:pPr>
            <a:r>
              <a:rPr lang="en-US" dirty="0"/>
              <a:t>Echo </a:t>
            </a:r>
            <a:r>
              <a:rPr lang="en-US" dirty="0" smtClean="0"/>
              <a:t>"Tong </a:t>
            </a:r>
            <a:r>
              <a:rPr lang="en-US" dirty="0"/>
              <a:t>= $tong </a:t>
            </a:r>
            <a:r>
              <a:rPr lang="en-US" dirty="0" smtClean="0"/>
              <a:t>";</a:t>
            </a:r>
            <a:endParaRPr lang="en-US" dirty="0"/>
          </a:p>
          <a:p>
            <a:r>
              <a:rPr lang="en-US" dirty="0" err="1" smtClean="0"/>
              <a:t>Ví</a:t>
            </a:r>
            <a:r>
              <a:rPr lang="en-US" dirty="0" smtClean="0"/>
              <a:t> </a:t>
            </a:r>
            <a:r>
              <a:rPr lang="en-US" dirty="0" err="1" smtClean="0"/>
              <a:t>dụ</a:t>
            </a:r>
            <a:r>
              <a:rPr lang="en-US" dirty="0" smtClean="0"/>
              <a:t> 2: </a:t>
            </a:r>
            <a:r>
              <a:rPr lang="en-US" dirty="0" err="1" smtClean="0"/>
              <a:t>Viết</a:t>
            </a:r>
            <a:r>
              <a:rPr lang="en-US" dirty="0" smtClean="0"/>
              <a:t> </a:t>
            </a:r>
            <a:r>
              <a:rPr lang="en-US" dirty="0" err="1" smtClean="0"/>
              <a:t>lại</a:t>
            </a:r>
            <a:r>
              <a:rPr lang="en-US" dirty="0" smtClean="0"/>
              <a:t> script in </a:t>
            </a:r>
            <a:r>
              <a:rPr lang="en-US" dirty="0" err="1" smtClean="0"/>
              <a:t>ra</a:t>
            </a:r>
            <a:r>
              <a:rPr lang="en-US" dirty="0" smtClean="0"/>
              <a:t> </a:t>
            </a:r>
            <a:r>
              <a:rPr lang="en-US" dirty="0" err="1" smtClean="0"/>
              <a:t>bảng</a:t>
            </a:r>
            <a:r>
              <a:rPr lang="en-US" dirty="0" smtClean="0"/>
              <a:t> </a:t>
            </a:r>
            <a:r>
              <a:rPr lang="en-US" dirty="0" err="1" smtClean="0"/>
              <a:t>cửu</a:t>
            </a:r>
            <a:r>
              <a:rPr lang="en-US" dirty="0" smtClean="0"/>
              <a:t> </a:t>
            </a:r>
            <a:r>
              <a:rPr lang="en-US" dirty="0" err="1" smtClean="0"/>
              <a:t>chương</a:t>
            </a:r>
            <a:r>
              <a:rPr lang="en-US" dirty="0" smtClean="0"/>
              <a:t> $n </a:t>
            </a:r>
            <a:r>
              <a:rPr lang="en-US" dirty="0" err="1" smtClean="0"/>
              <a:t>bằng</a:t>
            </a:r>
            <a:r>
              <a:rPr lang="en-US" dirty="0" smtClean="0"/>
              <a:t> </a:t>
            </a:r>
            <a:r>
              <a:rPr lang="en-US" dirty="0" err="1" smtClean="0"/>
              <a:t>cấu</a:t>
            </a:r>
            <a:r>
              <a:rPr lang="en-US" dirty="0" smtClean="0"/>
              <a:t> </a:t>
            </a:r>
            <a:r>
              <a:rPr lang="en-US" dirty="0" err="1" smtClean="0"/>
              <a:t>trúc</a:t>
            </a:r>
            <a:r>
              <a:rPr lang="en-US" dirty="0" smtClean="0"/>
              <a:t> while</a:t>
            </a:r>
          </a:p>
          <a:p>
            <a:pPr marL="0" indent="0">
              <a:buNone/>
            </a:pPr>
            <a:endParaRPr lang="en-US" dirty="0" smtClean="0"/>
          </a:p>
          <a:p>
            <a:pPr marL="0" indent="0">
              <a:buNone/>
            </a:pPr>
            <a:endParaRPr lang="en-US" dirty="0" smtClean="0"/>
          </a:p>
          <a:p>
            <a:pPr marL="0" indent="0">
              <a:buNone/>
            </a:pPr>
            <a:endParaRPr lang="vi-VN" dirty="0"/>
          </a:p>
          <a:p>
            <a:endParaRPr lang="en-US" dirty="0"/>
          </a:p>
        </p:txBody>
      </p:sp>
    </p:spTree>
    <p:extLst>
      <p:ext uri="{BB962C8B-B14F-4D97-AF65-F5344CB8AC3E}">
        <p14:creationId xmlns:p14="http://schemas.microsoft.com/office/powerpoint/2010/main" val="7955492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while</a:t>
            </a:r>
            <a:endParaRPr lang="en-US" dirty="0"/>
          </a:p>
        </p:txBody>
      </p:sp>
      <p:pic>
        <p:nvPicPr>
          <p:cNvPr id="2050" name="Picture 2" descr="http://4.bp.blogspot.com/-lZA8uzrOrno/TgYbUq1aJsI/AAAAAAAAABQ/SY7GCcetEMg/s320/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700808"/>
            <a:ext cx="6192688"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8319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Giới</a:t>
            </a:r>
            <a:r>
              <a:rPr lang="en-US" dirty="0" smtClean="0"/>
              <a:t> </a:t>
            </a:r>
            <a:r>
              <a:rPr lang="en-US" dirty="0" err="1" smtClean="0"/>
              <a:t>thiệu</a:t>
            </a:r>
            <a:endParaRPr lang="en-US" dirty="0"/>
          </a:p>
        </p:txBody>
      </p:sp>
      <p:sp>
        <p:nvSpPr>
          <p:cNvPr id="3" name="Content Placeholder 2"/>
          <p:cNvSpPr>
            <a:spLocks noGrp="1"/>
          </p:cNvSpPr>
          <p:nvPr>
            <p:ph idx="1"/>
          </p:nvPr>
        </p:nvSpPr>
        <p:spPr/>
        <p:txBody>
          <a:bodyPr/>
          <a:lstStyle/>
          <a:p>
            <a:r>
              <a:rPr lang="en-US" dirty="0"/>
              <a:t>PHP (Hypertext Preprocessor</a:t>
            </a:r>
            <a:r>
              <a:rPr lang="en-US" dirty="0" smtClean="0"/>
              <a:t>):</a:t>
            </a:r>
            <a:r>
              <a:rPr lang="en-US" dirty="0" err="1" smtClean="0"/>
              <a:t>ngôn</a:t>
            </a:r>
            <a:r>
              <a:rPr lang="en-US" dirty="0" smtClean="0"/>
              <a:t> </a:t>
            </a:r>
            <a:r>
              <a:rPr lang="en-US" dirty="0" err="1"/>
              <a:t>ngữ</a:t>
            </a:r>
            <a:r>
              <a:rPr lang="en-US" dirty="0"/>
              <a:t> script </a:t>
            </a:r>
            <a:r>
              <a:rPr lang="en-US" dirty="0" err="1"/>
              <a:t>trên</a:t>
            </a:r>
            <a:r>
              <a:rPr lang="en-US" dirty="0"/>
              <a:t> server </a:t>
            </a:r>
            <a:r>
              <a:rPr lang="en-US" dirty="0" err="1"/>
              <a:t>được</a:t>
            </a:r>
            <a:r>
              <a:rPr lang="en-US" dirty="0"/>
              <a:t> </a:t>
            </a:r>
            <a:r>
              <a:rPr lang="en-US" dirty="0" err="1"/>
              <a:t>thiết</a:t>
            </a:r>
            <a:r>
              <a:rPr lang="en-US" dirty="0"/>
              <a:t> </a:t>
            </a:r>
            <a:r>
              <a:rPr lang="en-US" dirty="0" err="1"/>
              <a:t>kế</a:t>
            </a:r>
            <a:r>
              <a:rPr lang="en-US" dirty="0"/>
              <a:t> </a:t>
            </a:r>
            <a:r>
              <a:rPr lang="en-US" dirty="0" err="1"/>
              <a:t>để</a:t>
            </a:r>
            <a:r>
              <a:rPr lang="en-US" dirty="0"/>
              <a:t> </a:t>
            </a:r>
            <a:r>
              <a:rPr lang="en-US" dirty="0" err="1"/>
              <a:t>dễ</a:t>
            </a:r>
            <a:r>
              <a:rPr lang="en-US" dirty="0"/>
              <a:t> </a:t>
            </a:r>
            <a:r>
              <a:rPr lang="en-US" dirty="0" err="1"/>
              <a:t>dàng</a:t>
            </a:r>
            <a:r>
              <a:rPr lang="en-US" dirty="0"/>
              <a:t> </a:t>
            </a:r>
            <a:r>
              <a:rPr lang="en-US" dirty="0" err="1"/>
              <a:t>xây</a:t>
            </a:r>
            <a:r>
              <a:rPr lang="en-US" dirty="0"/>
              <a:t> </a:t>
            </a:r>
            <a:r>
              <a:rPr lang="en-US" dirty="0" err="1"/>
              <a:t>dựng</a:t>
            </a:r>
            <a:r>
              <a:rPr lang="en-US" dirty="0"/>
              <a:t> </a:t>
            </a:r>
            <a:r>
              <a:rPr lang="en-US" dirty="0" err="1"/>
              <a:t>các</a:t>
            </a:r>
            <a:r>
              <a:rPr lang="en-US" dirty="0"/>
              <a:t> </a:t>
            </a:r>
            <a:r>
              <a:rPr lang="en-US" dirty="0" err="1"/>
              <a:t>trang</a:t>
            </a:r>
            <a:r>
              <a:rPr lang="en-US" dirty="0"/>
              <a:t> Web </a:t>
            </a:r>
            <a:r>
              <a:rPr lang="en-US" dirty="0" err="1"/>
              <a:t>động</a:t>
            </a:r>
            <a:r>
              <a:rPr lang="en-US" dirty="0"/>
              <a:t>. </a:t>
            </a:r>
          </a:p>
          <a:p>
            <a:r>
              <a:rPr lang="en-US" dirty="0" err="1"/>
              <a:t>Mã</a:t>
            </a:r>
            <a:r>
              <a:rPr lang="en-US" dirty="0"/>
              <a:t> PHP </a:t>
            </a:r>
            <a:r>
              <a:rPr lang="en-US" dirty="0" err="1"/>
              <a:t>có</a:t>
            </a:r>
            <a:r>
              <a:rPr lang="en-US" dirty="0"/>
              <a:t> </a:t>
            </a:r>
            <a:r>
              <a:rPr lang="en-US" dirty="0" err="1"/>
              <a:t>thể</a:t>
            </a:r>
            <a:r>
              <a:rPr lang="en-US" dirty="0"/>
              <a:t> </a:t>
            </a:r>
            <a:r>
              <a:rPr lang="en-US" dirty="0" err="1"/>
              <a:t>thực</a:t>
            </a:r>
            <a:r>
              <a:rPr lang="en-US" dirty="0"/>
              <a:t> </a:t>
            </a:r>
            <a:r>
              <a:rPr lang="en-US" dirty="0" err="1"/>
              <a:t>thi</a:t>
            </a:r>
            <a:r>
              <a:rPr lang="en-US" dirty="0"/>
              <a:t> </a:t>
            </a:r>
            <a:r>
              <a:rPr lang="en-US" dirty="0" err="1"/>
              <a:t>trên</a:t>
            </a:r>
            <a:r>
              <a:rPr lang="en-US" dirty="0"/>
              <a:t> </a:t>
            </a:r>
            <a:r>
              <a:rPr lang="en-US" dirty="0" err="1"/>
              <a:t>Webserver</a:t>
            </a:r>
            <a:r>
              <a:rPr lang="en-US" dirty="0"/>
              <a:t> </a:t>
            </a:r>
            <a:r>
              <a:rPr lang="en-US" dirty="0" err="1"/>
              <a:t>để</a:t>
            </a:r>
            <a:r>
              <a:rPr lang="en-US" dirty="0"/>
              <a:t> </a:t>
            </a:r>
            <a:r>
              <a:rPr lang="en-US" dirty="0" err="1"/>
              <a:t>tạo</a:t>
            </a:r>
            <a:r>
              <a:rPr lang="en-US" dirty="0"/>
              <a:t> </a:t>
            </a:r>
            <a:r>
              <a:rPr lang="en-US" dirty="0" err="1"/>
              <a:t>ra</a:t>
            </a:r>
            <a:r>
              <a:rPr lang="en-US" dirty="0"/>
              <a:t> </a:t>
            </a:r>
            <a:r>
              <a:rPr lang="en-US" dirty="0" err="1"/>
              <a:t>mã</a:t>
            </a:r>
            <a:r>
              <a:rPr lang="en-US" dirty="0"/>
              <a:t> HTML </a:t>
            </a:r>
            <a:r>
              <a:rPr lang="en-US" dirty="0" err="1"/>
              <a:t>và</a:t>
            </a:r>
            <a:r>
              <a:rPr lang="en-US" dirty="0"/>
              <a:t> </a:t>
            </a:r>
            <a:r>
              <a:rPr lang="en-US" dirty="0" err="1"/>
              <a:t>xuất</a:t>
            </a:r>
            <a:r>
              <a:rPr lang="en-US" dirty="0"/>
              <a:t> </a:t>
            </a:r>
            <a:r>
              <a:rPr lang="en-US" dirty="0" err="1"/>
              <a:t>ra</a:t>
            </a:r>
            <a:r>
              <a:rPr lang="en-US" dirty="0"/>
              <a:t> </a:t>
            </a:r>
            <a:r>
              <a:rPr lang="en-US" dirty="0" err="1"/>
              <a:t>trình</a:t>
            </a:r>
            <a:r>
              <a:rPr lang="en-US" dirty="0"/>
              <a:t> </a:t>
            </a:r>
            <a:r>
              <a:rPr lang="en-US" dirty="0" err="1"/>
              <a:t>duyệt</a:t>
            </a:r>
            <a:r>
              <a:rPr lang="en-US" dirty="0"/>
              <a:t> web </a:t>
            </a:r>
            <a:r>
              <a:rPr lang="en-US" dirty="0" err="1"/>
              <a:t>theo</a:t>
            </a:r>
            <a:r>
              <a:rPr lang="en-US" dirty="0"/>
              <a:t> </a:t>
            </a:r>
            <a:r>
              <a:rPr lang="en-US" dirty="0" err="1"/>
              <a:t>yêu</a:t>
            </a:r>
            <a:r>
              <a:rPr lang="en-US" dirty="0"/>
              <a:t> </a:t>
            </a:r>
            <a:r>
              <a:rPr lang="en-US" dirty="0" err="1"/>
              <a:t>cầu</a:t>
            </a:r>
            <a:r>
              <a:rPr lang="en-US" dirty="0"/>
              <a:t> </a:t>
            </a:r>
            <a:r>
              <a:rPr lang="en-US" dirty="0" err="1"/>
              <a:t>của</a:t>
            </a:r>
            <a:r>
              <a:rPr lang="en-US" dirty="0"/>
              <a:t> </a:t>
            </a:r>
            <a:r>
              <a:rPr lang="en-US" dirty="0" err="1"/>
              <a:t>người</a:t>
            </a:r>
            <a:r>
              <a:rPr lang="en-US" dirty="0"/>
              <a:t> </a:t>
            </a:r>
            <a:r>
              <a:rPr lang="en-US" dirty="0" err="1"/>
              <a:t>sử</a:t>
            </a:r>
            <a:r>
              <a:rPr lang="en-US" dirty="0"/>
              <a:t> </a:t>
            </a:r>
            <a:r>
              <a:rPr lang="en-US" dirty="0" err="1"/>
              <a:t>dụng</a:t>
            </a:r>
            <a:r>
              <a:rPr lang="en-US" dirty="0"/>
              <a:t>.</a:t>
            </a:r>
          </a:p>
          <a:p>
            <a:r>
              <a:rPr lang="en-US" dirty="0" err="1"/>
              <a:t>Ngôn</a:t>
            </a:r>
            <a:r>
              <a:rPr lang="en-US" dirty="0"/>
              <a:t> </a:t>
            </a:r>
            <a:r>
              <a:rPr lang="en-US" dirty="0" err="1"/>
              <a:t>ngữ</a:t>
            </a:r>
            <a:r>
              <a:rPr lang="en-US" dirty="0"/>
              <a:t> PHP </a:t>
            </a:r>
            <a:r>
              <a:rPr lang="en-US" dirty="0" err="1"/>
              <a:t>ra</a:t>
            </a:r>
            <a:r>
              <a:rPr lang="en-US" dirty="0"/>
              <a:t> </a:t>
            </a:r>
            <a:r>
              <a:rPr lang="en-US" dirty="0" err="1"/>
              <a:t>đời</a:t>
            </a:r>
            <a:r>
              <a:rPr lang="en-US" dirty="0"/>
              <a:t> </a:t>
            </a:r>
            <a:r>
              <a:rPr lang="en-US" dirty="0" err="1"/>
              <a:t>năm</a:t>
            </a:r>
            <a:r>
              <a:rPr lang="en-US" dirty="0"/>
              <a:t> 1994 </a:t>
            </a:r>
            <a:r>
              <a:rPr lang="en-US" dirty="0" err="1"/>
              <a:t>Rasmus</a:t>
            </a:r>
            <a:r>
              <a:rPr lang="en-US" dirty="0"/>
              <a:t> </a:t>
            </a:r>
            <a:r>
              <a:rPr lang="en-US" dirty="0" err="1"/>
              <a:t>Lerdorf</a:t>
            </a:r>
            <a:r>
              <a:rPr lang="en-US" dirty="0"/>
              <a:t> . </a:t>
            </a:r>
            <a:r>
              <a:rPr lang="en-US" dirty="0" err="1"/>
              <a:t>Phiên</a:t>
            </a:r>
            <a:r>
              <a:rPr lang="en-US" dirty="0"/>
              <a:t> </a:t>
            </a:r>
            <a:r>
              <a:rPr lang="en-US" dirty="0" err="1"/>
              <a:t>bản</a:t>
            </a:r>
            <a:r>
              <a:rPr lang="en-US" dirty="0"/>
              <a:t> </a:t>
            </a:r>
            <a:r>
              <a:rPr lang="en-US" dirty="0" err="1"/>
              <a:t>hiện</a:t>
            </a:r>
            <a:r>
              <a:rPr lang="en-US" dirty="0"/>
              <a:t> </a:t>
            </a:r>
            <a:r>
              <a:rPr lang="en-US" dirty="0" err="1"/>
              <a:t>tại</a:t>
            </a:r>
            <a:r>
              <a:rPr lang="en-US" dirty="0"/>
              <a:t> </a:t>
            </a:r>
            <a:r>
              <a:rPr lang="en-US" dirty="0" err="1"/>
              <a:t>là</a:t>
            </a:r>
            <a:r>
              <a:rPr lang="en-US"/>
              <a:t> </a:t>
            </a:r>
            <a:r>
              <a:rPr lang="en-US" smtClean="0"/>
              <a:t>7.2.x (2018)</a:t>
            </a:r>
            <a:endParaRPr lang="en-US" dirty="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do…while</a:t>
            </a:r>
            <a:endParaRPr lang="en-US" dirty="0"/>
          </a:p>
        </p:txBody>
      </p:sp>
      <p:sp>
        <p:nvSpPr>
          <p:cNvPr id="3" name="Content Placeholder 2"/>
          <p:cNvSpPr>
            <a:spLocks noGrp="1"/>
          </p:cNvSpPr>
          <p:nvPr>
            <p:ph idx="1"/>
          </p:nvPr>
        </p:nvSpPr>
        <p:spPr/>
        <p:txBody>
          <a:bodyPr/>
          <a:lstStyle/>
          <a:p>
            <a:r>
              <a:rPr lang="vi-VN" dirty="0"/>
              <a:t>Cú pháp:</a:t>
            </a:r>
          </a:p>
          <a:p>
            <a:pPr marL="0" indent="0">
              <a:buNone/>
            </a:pPr>
            <a:r>
              <a:rPr lang="vi-VN" dirty="0" smtClean="0"/>
              <a:t>do{</a:t>
            </a:r>
            <a:endParaRPr lang="vi-VN" dirty="0"/>
          </a:p>
          <a:p>
            <a:pPr marL="0" indent="0">
              <a:buNone/>
            </a:pPr>
            <a:r>
              <a:rPr lang="vi-VN" dirty="0"/>
              <a:t>	S;</a:t>
            </a:r>
          </a:p>
          <a:p>
            <a:pPr marL="0" indent="0">
              <a:buNone/>
            </a:pPr>
            <a:r>
              <a:rPr lang="vi-VN" dirty="0"/>
              <a:t>}while(biểu_thức_ĐK);</a:t>
            </a:r>
          </a:p>
          <a:p>
            <a:r>
              <a:rPr lang="vi-VN" dirty="0"/>
              <a:t>Giống như vòng lặp while, tuy nhiên vòng lặp này sẽ kiểm tra biểu_thức_ĐK sau khi đã thực thi xong S. Như vậy, với vòng lặp này, S luôn luôn được thi hành</a:t>
            </a:r>
            <a:r>
              <a:rPr lang="vi-VN" dirty="0" smtClean="0"/>
              <a:t>.</a:t>
            </a:r>
            <a:endParaRPr lang="en-US" dirty="0" smtClean="0"/>
          </a:p>
        </p:txBody>
      </p:sp>
    </p:spTree>
    <p:extLst>
      <p:ext uri="{BB962C8B-B14F-4D97-AF65-F5344CB8AC3E}">
        <p14:creationId xmlns:p14="http://schemas.microsoft.com/office/powerpoint/2010/main" val="6767420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do…while</a:t>
            </a:r>
            <a:endParaRPr lang="en-US" dirty="0"/>
          </a:p>
        </p:txBody>
      </p:sp>
      <p:pic>
        <p:nvPicPr>
          <p:cNvPr id="3074" name="Picture 2" descr="http://4.bp.blogspot.com/-T1XhDnpgUZU/TgYdCIm76xI/AAAAAAAAABU/QTJmQLCb6Ko/s320/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700808"/>
            <a:ext cx="7272808"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07739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a:t>
            </a:r>
            <a:r>
              <a:rPr lang="en-US" dirty="0" err="1" smtClean="0"/>
              <a:t>foreach</a:t>
            </a:r>
            <a:endParaRPr lang="en-US" dirty="0"/>
          </a:p>
        </p:txBody>
      </p:sp>
      <p:sp>
        <p:nvSpPr>
          <p:cNvPr id="3" name="Content Placeholder 2"/>
          <p:cNvSpPr>
            <a:spLocks noGrp="1"/>
          </p:cNvSpPr>
          <p:nvPr>
            <p:ph idx="1"/>
          </p:nvPr>
        </p:nvSpPr>
        <p:spPr>
          <a:xfrm>
            <a:off x="301752" y="1527048"/>
            <a:ext cx="8503920" cy="4854280"/>
          </a:xfrm>
        </p:spPr>
        <p:txBody>
          <a:bodyPr>
            <a:normAutofit fontScale="70000" lnSpcReduction="20000"/>
          </a:bodyPr>
          <a:lstStyle/>
          <a:p>
            <a:r>
              <a:rPr lang="en-US" dirty="0" err="1" smtClean="0"/>
              <a:t>Cấu</a:t>
            </a:r>
            <a:r>
              <a:rPr lang="en-US" dirty="0" smtClean="0"/>
              <a:t> </a:t>
            </a:r>
            <a:r>
              <a:rPr lang="en-US" dirty="0" err="1" smtClean="0"/>
              <a:t>trúc</a:t>
            </a:r>
            <a:r>
              <a:rPr lang="en-US" dirty="0" smtClean="0"/>
              <a:t> </a:t>
            </a:r>
            <a:r>
              <a:rPr lang="en-US" dirty="0" err="1" smtClean="0"/>
              <a:t>này</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duyệt</a:t>
            </a:r>
            <a:r>
              <a:rPr lang="en-US" dirty="0" smtClean="0"/>
              <a:t> qua </a:t>
            </a:r>
            <a:r>
              <a:rPr lang="en-US" dirty="0" err="1" smtClean="0"/>
              <a:t>một</a:t>
            </a:r>
            <a:r>
              <a:rPr lang="en-US" dirty="0" smtClean="0"/>
              <a:t> </a:t>
            </a:r>
            <a:r>
              <a:rPr lang="en-US" dirty="0" err="1" smtClean="0"/>
              <a:t>mảng</a:t>
            </a:r>
            <a:r>
              <a:rPr lang="en-US" dirty="0" smtClean="0"/>
              <a:t> hay </a:t>
            </a:r>
            <a:r>
              <a:rPr lang="en-US" dirty="0" err="1" smtClean="0"/>
              <a:t>một</a:t>
            </a:r>
            <a:r>
              <a:rPr lang="en-US" dirty="0" smtClean="0"/>
              <a:t> </a:t>
            </a:r>
            <a:r>
              <a:rPr lang="en-US" dirty="0" err="1" smtClean="0"/>
              <a:t>đối</a:t>
            </a:r>
            <a:r>
              <a:rPr lang="en-US" dirty="0" smtClean="0"/>
              <a:t> </a:t>
            </a:r>
            <a:r>
              <a:rPr lang="en-US" dirty="0" err="1" smtClean="0"/>
              <a:t>tượng</a:t>
            </a:r>
            <a:r>
              <a:rPr lang="en-US" dirty="0" smtClean="0"/>
              <a:t>.</a:t>
            </a:r>
          </a:p>
          <a:p>
            <a:r>
              <a:rPr lang="en-US" dirty="0" err="1" smtClean="0"/>
              <a:t>Cú</a:t>
            </a:r>
            <a:r>
              <a:rPr lang="en-US" dirty="0" smtClean="0"/>
              <a:t> </a:t>
            </a:r>
            <a:r>
              <a:rPr lang="en-US" dirty="0" err="1" smtClean="0"/>
              <a:t>pháp</a:t>
            </a:r>
            <a:r>
              <a:rPr lang="en-US" dirty="0" smtClean="0"/>
              <a:t>: </a:t>
            </a:r>
            <a:r>
              <a:rPr lang="en-US" dirty="0" err="1" smtClean="0"/>
              <a:t>có</a:t>
            </a:r>
            <a:r>
              <a:rPr lang="en-US" dirty="0" smtClean="0"/>
              <a:t> 2 </a:t>
            </a:r>
            <a:r>
              <a:rPr lang="en-US" dirty="0" err="1" smtClean="0"/>
              <a:t>dạng</a:t>
            </a:r>
            <a:endParaRPr lang="en-US" dirty="0" smtClean="0"/>
          </a:p>
          <a:p>
            <a:pPr marL="0" indent="0">
              <a:buNone/>
            </a:pPr>
            <a:r>
              <a:rPr lang="en-US" dirty="0" smtClean="0"/>
              <a:t>1. </a:t>
            </a:r>
            <a:r>
              <a:rPr lang="en-US" dirty="0" err="1" smtClean="0"/>
              <a:t>foreach</a:t>
            </a:r>
            <a:r>
              <a:rPr lang="en-US" dirty="0" smtClean="0"/>
              <a:t> </a:t>
            </a:r>
            <a:r>
              <a:rPr lang="en-US" dirty="0"/>
              <a:t>(</a:t>
            </a:r>
            <a:r>
              <a:rPr lang="en-US" dirty="0" err="1"/>
              <a:t>array_expression</a:t>
            </a:r>
            <a:r>
              <a:rPr lang="en-US" dirty="0"/>
              <a:t> as $value)</a:t>
            </a:r>
          </a:p>
          <a:p>
            <a:pPr marL="0" indent="0">
              <a:buNone/>
            </a:pPr>
            <a:r>
              <a:rPr lang="en-US" dirty="0"/>
              <a:t>    </a:t>
            </a:r>
            <a:r>
              <a:rPr lang="en-US" dirty="0" smtClean="0"/>
              <a:t>		S;</a:t>
            </a:r>
          </a:p>
          <a:p>
            <a:pPr marL="0" indent="0">
              <a:buNone/>
            </a:pPr>
            <a:r>
              <a:rPr lang="en-US" dirty="0" smtClean="0"/>
              <a:t>2. </a:t>
            </a:r>
            <a:r>
              <a:rPr lang="en-US" dirty="0" err="1" smtClean="0"/>
              <a:t>foreach</a:t>
            </a:r>
            <a:r>
              <a:rPr lang="en-US" dirty="0" smtClean="0"/>
              <a:t> </a:t>
            </a:r>
            <a:r>
              <a:rPr lang="en-US" dirty="0"/>
              <a:t>(</a:t>
            </a:r>
            <a:r>
              <a:rPr lang="en-US" dirty="0" err="1"/>
              <a:t>array_expression</a:t>
            </a:r>
            <a:r>
              <a:rPr lang="en-US" dirty="0"/>
              <a:t> as $key =&gt; $value)</a:t>
            </a:r>
          </a:p>
          <a:p>
            <a:pPr marL="0" indent="0">
              <a:buNone/>
            </a:pPr>
            <a:r>
              <a:rPr lang="en-US" dirty="0"/>
              <a:t>   </a:t>
            </a:r>
            <a:r>
              <a:rPr lang="en-US" dirty="0" smtClean="0"/>
              <a:t>	 S;</a:t>
            </a:r>
          </a:p>
          <a:p>
            <a:pPr marL="0" indent="0">
              <a:buNone/>
            </a:pPr>
            <a:r>
              <a:rPr lang="en-US" dirty="0" err="1" smtClean="0"/>
              <a:t>array_expression</a:t>
            </a:r>
            <a:r>
              <a:rPr lang="en-US" dirty="0" smtClean="0"/>
              <a:t>: </a:t>
            </a:r>
            <a:r>
              <a:rPr lang="en-US" dirty="0" err="1" smtClean="0"/>
              <a:t>Mảng</a:t>
            </a:r>
            <a:r>
              <a:rPr lang="en-US" dirty="0" smtClean="0"/>
              <a:t> </a:t>
            </a:r>
            <a:r>
              <a:rPr lang="en-US" dirty="0" err="1" smtClean="0"/>
              <a:t>cần</a:t>
            </a:r>
            <a:r>
              <a:rPr lang="en-US" dirty="0" smtClean="0"/>
              <a:t> </a:t>
            </a:r>
            <a:r>
              <a:rPr lang="en-US" dirty="0" err="1" smtClean="0"/>
              <a:t>duyệt</a:t>
            </a:r>
            <a:r>
              <a:rPr lang="en-US" dirty="0" smtClean="0"/>
              <a:t>.</a:t>
            </a:r>
          </a:p>
          <a:p>
            <a:pPr marL="0" indent="0">
              <a:buNone/>
            </a:pPr>
            <a:r>
              <a:rPr lang="en-US" dirty="0" err="1" smtClean="0"/>
              <a:t>Foreach</a:t>
            </a:r>
            <a:r>
              <a:rPr lang="en-US" dirty="0" smtClean="0"/>
              <a:t>, as: </a:t>
            </a:r>
            <a:r>
              <a:rPr lang="en-US" dirty="0" err="1" smtClean="0"/>
              <a:t>từ</a:t>
            </a:r>
            <a:r>
              <a:rPr lang="en-US" dirty="0" smtClean="0"/>
              <a:t> </a:t>
            </a:r>
            <a:r>
              <a:rPr lang="en-US" dirty="0" err="1" smtClean="0"/>
              <a:t>khóa</a:t>
            </a:r>
            <a:r>
              <a:rPr lang="en-US" dirty="0" smtClean="0"/>
              <a:t>.</a:t>
            </a:r>
          </a:p>
          <a:p>
            <a:r>
              <a:rPr lang="en-US" dirty="0" smtClean="0"/>
              <a:t>Ở </a:t>
            </a:r>
            <a:r>
              <a:rPr lang="en-US" dirty="0" err="1" smtClean="0"/>
              <a:t>dạng</a:t>
            </a:r>
            <a:r>
              <a:rPr lang="en-US" dirty="0" smtClean="0"/>
              <a:t> 1: </a:t>
            </a:r>
            <a:r>
              <a:rPr lang="en-US" dirty="0" err="1" smtClean="0"/>
              <a:t>Mỗi</a:t>
            </a:r>
            <a:r>
              <a:rPr lang="en-US" dirty="0" smtClean="0"/>
              <a:t> </a:t>
            </a:r>
            <a:r>
              <a:rPr lang="en-US" dirty="0" err="1" smtClean="0"/>
              <a:t>lần</a:t>
            </a:r>
            <a:r>
              <a:rPr lang="en-US" dirty="0" smtClean="0"/>
              <a:t> </a:t>
            </a:r>
            <a:r>
              <a:rPr lang="en-US" dirty="0" err="1" smtClean="0"/>
              <a:t>lặp</a:t>
            </a:r>
            <a:r>
              <a:rPr lang="en-US" dirty="0" smtClean="0"/>
              <a:t> </a:t>
            </a:r>
            <a:r>
              <a:rPr lang="en-US" dirty="0" err="1" smtClean="0"/>
              <a:t>để</a:t>
            </a:r>
            <a:r>
              <a:rPr lang="en-US" dirty="0" smtClean="0"/>
              <a:t> </a:t>
            </a:r>
            <a:r>
              <a:rPr lang="en-US" dirty="0" err="1" smtClean="0"/>
              <a:t>duyệt</a:t>
            </a:r>
            <a:r>
              <a:rPr lang="en-US" dirty="0" smtClean="0"/>
              <a:t> qua </a:t>
            </a:r>
            <a:r>
              <a:rPr lang="en-US" dirty="0" err="1" smtClean="0"/>
              <a:t>một</a:t>
            </a:r>
            <a:r>
              <a:rPr lang="en-US" dirty="0" smtClean="0"/>
              <a:t> </a:t>
            </a:r>
            <a:r>
              <a:rPr lang="en-US" dirty="0" err="1" smtClean="0"/>
              <a:t>phần</a:t>
            </a:r>
            <a:r>
              <a:rPr lang="en-US" dirty="0" smtClean="0"/>
              <a:t> </a:t>
            </a:r>
            <a:r>
              <a:rPr lang="en-US" dirty="0" err="1" smtClean="0"/>
              <a:t>tử</a:t>
            </a:r>
            <a:r>
              <a:rPr lang="en-US" dirty="0" smtClean="0"/>
              <a:t> </a:t>
            </a:r>
            <a:r>
              <a:rPr lang="en-US" dirty="0" err="1" smtClean="0"/>
              <a:t>của</a:t>
            </a:r>
            <a:r>
              <a:rPr lang="en-US" dirty="0" smtClean="0"/>
              <a:t> </a:t>
            </a:r>
            <a:r>
              <a:rPr lang="en-US" dirty="0" err="1" smtClean="0"/>
              <a:t>mảng</a:t>
            </a:r>
            <a:r>
              <a:rPr lang="en-US" dirty="0" smtClean="0"/>
              <a:t> </a:t>
            </a:r>
            <a:r>
              <a:rPr lang="en-US" dirty="0" err="1" smtClean="0"/>
              <a:t>array_expression</a:t>
            </a:r>
            <a:r>
              <a:rPr lang="en-US" dirty="0" smtClean="0"/>
              <a:t>, </a:t>
            </a:r>
            <a:r>
              <a:rPr lang="en-US" dirty="0" err="1" smtClean="0"/>
              <a:t>giá</a:t>
            </a:r>
            <a:r>
              <a:rPr lang="en-US" dirty="0" smtClean="0"/>
              <a:t> </a:t>
            </a:r>
            <a:r>
              <a:rPr lang="en-US" dirty="0" err="1" smtClean="0"/>
              <a:t>trị</a:t>
            </a:r>
            <a:r>
              <a:rPr lang="en-US" dirty="0" smtClean="0"/>
              <a:t> </a:t>
            </a:r>
            <a:r>
              <a:rPr lang="en-US" dirty="0" err="1" smtClean="0"/>
              <a:t>của</a:t>
            </a:r>
            <a:r>
              <a:rPr lang="en-US" dirty="0" smtClean="0"/>
              <a:t> </a:t>
            </a:r>
            <a:r>
              <a:rPr lang="en-US" dirty="0" err="1" smtClean="0"/>
              <a:t>phần</a:t>
            </a:r>
            <a:r>
              <a:rPr lang="en-US" dirty="0" smtClean="0"/>
              <a:t> </a:t>
            </a:r>
            <a:r>
              <a:rPr lang="en-US" dirty="0" err="1" smtClean="0"/>
              <a:t>tử</a:t>
            </a:r>
            <a:r>
              <a:rPr lang="en-US" dirty="0" smtClean="0"/>
              <a:t> </a:t>
            </a:r>
            <a:r>
              <a:rPr lang="en-US" dirty="0" err="1" smtClean="0"/>
              <a:t>mảng</a:t>
            </a:r>
            <a:r>
              <a:rPr lang="en-US" dirty="0" smtClean="0"/>
              <a:t> </a:t>
            </a:r>
            <a:r>
              <a:rPr lang="en-US" dirty="0" err="1" smtClean="0"/>
              <a:t>này</a:t>
            </a:r>
            <a:r>
              <a:rPr lang="en-US" dirty="0" smtClean="0"/>
              <a:t> </a:t>
            </a:r>
            <a:r>
              <a:rPr lang="en-US" dirty="0" err="1" smtClean="0"/>
              <a:t>được</a:t>
            </a:r>
            <a:r>
              <a:rPr lang="en-US" dirty="0" smtClean="0"/>
              <a:t> </a:t>
            </a:r>
            <a:r>
              <a:rPr lang="en-US" dirty="0" err="1" smtClean="0"/>
              <a:t>gán</a:t>
            </a:r>
            <a:r>
              <a:rPr lang="en-US" dirty="0" smtClean="0"/>
              <a:t> </a:t>
            </a:r>
            <a:r>
              <a:rPr lang="en-US" dirty="0" err="1" smtClean="0"/>
              <a:t>cho</a:t>
            </a:r>
            <a:r>
              <a:rPr lang="en-US" dirty="0" smtClean="0"/>
              <a:t> </a:t>
            </a:r>
            <a:r>
              <a:rPr lang="en-US" dirty="0" err="1" smtClean="0"/>
              <a:t>biến</a:t>
            </a:r>
            <a:r>
              <a:rPr lang="en-US" dirty="0" smtClean="0"/>
              <a:t> $value.</a:t>
            </a:r>
          </a:p>
          <a:p>
            <a:r>
              <a:rPr lang="en-US" dirty="0" smtClean="0"/>
              <a:t>Ở </a:t>
            </a:r>
            <a:r>
              <a:rPr lang="en-US" dirty="0" err="1" smtClean="0"/>
              <a:t>dạng</a:t>
            </a:r>
            <a:r>
              <a:rPr lang="en-US" dirty="0" smtClean="0"/>
              <a:t> 2. </a:t>
            </a:r>
            <a:r>
              <a:rPr lang="en-US" dirty="0" err="1"/>
              <a:t>Mỗi</a:t>
            </a:r>
            <a:r>
              <a:rPr lang="en-US" dirty="0"/>
              <a:t> </a:t>
            </a:r>
            <a:r>
              <a:rPr lang="en-US" dirty="0" err="1"/>
              <a:t>lần</a:t>
            </a:r>
            <a:r>
              <a:rPr lang="en-US" dirty="0"/>
              <a:t> </a:t>
            </a:r>
            <a:r>
              <a:rPr lang="en-US" dirty="0" err="1"/>
              <a:t>lặp</a:t>
            </a:r>
            <a:r>
              <a:rPr lang="en-US" dirty="0"/>
              <a:t> </a:t>
            </a:r>
            <a:r>
              <a:rPr lang="en-US" dirty="0" err="1"/>
              <a:t>để</a:t>
            </a:r>
            <a:r>
              <a:rPr lang="en-US" dirty="0"/>
              <a:t> </a:t>
            </a:r>
            <a:r>
              <a:rPr lang="en-US" dirty="0" err="1"/>
              <a:t>duyệt</a:t>
            </a:r>
            <a:r>
              <a:rPr lang="en-US" dirty="0"/>
              <a:t> qua </a:t>
            </a:r>
            <a:r>
              <a:rPr lang="en-US" dirty="0" err="1"/>
              <a:t>một</a:t>
            </a:r>
            <a:r>
              <a:rPr lang="en-US" dirty="0"/>
              <a:t> </a:t>
            </a:r>
            <a:r>
              <a:rPr lang="en-US" dirty="0" err="1"/>
              <a:t>phần</a:t>
            </a:r>
            <a:r>
              <a:rPr lang="en-US" dirty="0"/>
              <a:t> </a:t>
            </a:r>
            <a:r>
              <a:rPr lang="en-US" dirty="0" err="1"/>
              <a:t>tử</a:t>
            </a:r>
            <a:r>
              <a:rPr lang="en-US" dirty="0"/>
              <a:t> </a:t>
            </a:r>
            <a:r>
              <a:rPr lang="en-US" dirty="0" err="1"/>
              <a:t>của</a:t>
            </a:r>
            <a:r>
              <a:rPr lang="en-US" dirty="0"/>
              <a:t> </a:t>
            </a:r>
            <a:r>
              <a:rPr lang="en-US" dirty="0" err="1"/>
              <a:t>mảng</a:t>
            </a:r>
            <a:r>
              <a:rPr lang="en-US" dirty="0"/>
              <a:t> </a:t>
            </a:r>
            <a:r>
              <a:rPr lang="en-US" dirty="0" err="1"/>
              <a:t>array_expression</a:t>
            </a:r>
            <a:r>
              <a:rPr lang="en-US" dirty="0"/>
              <a:t>, </a:t>
            </a:r>
            <a:r>
              <a:rPr lang="en-US" dirty="0" smtClean="0"/>
              <a:t>2 </a:t>
            </a:r>
            <a:r>
              <a:rPr lang="en-US" dirty="0" err="1" smtClean="0"/>
              <a:t>giá</a:t>
            </a:r>
            <a:r>
              <a:rPr lang="en-US" dirty="0" smtClean="0"/>
              <a:t> </a:t>
            </a:r>
            <a:r>
              <a:rPr lang="en-US" dirty="0" err="1"/>
              <a:t>trị</a:t>
            </a:r>
            <a:r>
              <a:rPr lang="en-US" dirty="0"/>
              <a:t> </a:t>
            </a:r>
            <a:r>
              <a:rPr lang="en-US" dirty="0" err="1"/>
              <a:t>của</a:t>
            </a:r>
            <a:r>
              <a:rPr lang="en-US" dirty="0"/>
              <a:t> </a:t>
            </a:r>
            <a:r>
              <a:rPr lang="en-US" dirty="0" err="1"/>
              <a:t>phần</a:t>
            </a:r>
            <a:r>
              <a:rPr lang="en-US" dirty="0"/>
              <a:t> </a:t>
            </a:r>
            <a:r>
              <a:rPr lang="en-US" dirty="0" err="1"/>
              <a:t>tử</a:t>
            </a:r>
            <a:r>
              <a:rPr lang="en-US" dirty="0"/>
              <a:t> </a:t>
            </a:r>
            <a:r>
              <a:rPr lang="en-US" dirty="0" err="1"/>
              <a:t>mảng</a:t>
            </a:r>
            <a:r>
              <a:rPr lang="en-US" dirty="0"/>
              <a:t> </a:t>
            </a:r>
            <a:r>
              <a:rPr lang="en-US" dirty="0" err="1" smtClean="0"/>
              <a:t>này</a:t>
            </a:r>
            <a:r>
              <a:rPr lang="en-US" dirty="0" smtClean="0"/>
              <a:t>: </a:t>
            </a:r>
            <a:r>
              <a:rPr lang="en-US" dirty="0" err="1" smtClean="0"/>
              <a:t>chỉ</a:t>
            </a:r>
            <a:r>
              <a:rPr lang="en-US" dirty="0" smtClean="0"/>
              <a:t> </a:t>
            </a:r>
            <a:r>
              <a:rPr lang="en-US" dirty="0" err="1" smtClean="0"/>
              <a:t>số</a:t>
            </a:r>
            <a:r>
              <a:rPr lang="en-US" dirty="0" smtClean="0"/>
              <a:t> </a:t>
            </a:r>
            <a:r>
              <a:rPr lang="en-US" dirty="0" err="1" smtClean="0"/>
              <a:t>và</a:t>
            </a:r>
            <a:r>
              <a:rPr lang="en-US" dirty="0" smtClean="0"/>
              <a:t> </a:t>
            </a:r>
            <a:r>
              <a:rPr lang="en-US" dirty="0" err="1" smtClean="0"/>
              <a:t>giá</a:t>
            </a:r>
            <a:r>
              <a:rPr lang="en-US" dirty="0" smtClean="0"/>
              <a:t> </a:t>
            </a:r>
            <a:r>
              <a:rPr lang="en-US" dirty="0" err="1" smtClean="0"/>
              <a:t>trị</a:t>
            </a:r>
            <a:r>
              <a:rPr lang="en-US" dirty="0" smtClean="0"/>
              <a:t> </a:t>
            </a:r>
            <a:r>
              <a:rPr lang="en-US" dirty="0" err="1" smtClean="0"/>
              <a:t>của</a:t>
            </a:r>
            <a:r>
              <a:rPr lang="en-US" dirty="0" smtClean="0"/>
              <a:t> </a:t>
            </a:r>
            <a:r>
              <a:rPr lang="en-US" dirty="0" err="1" smtClean="0"/>
              <a:t>mảng</a:t>
            </a:r>
            <a:r>
              <a:rPr lang="en-US" dirty="0" smtClean="0"/>
              <a:t> </a:t>
            </a:r>
            <a:r>
              <a:rPr lang="en-US" dirty="0" err="1" smtClean="0"/>
              <a:t>được</a:t>
            </a:r>
            <a:r>
              <a:rPr lang="en-US" dirty="0" smtClean="0"/>
              <a:t> </a:t>
            </a:r>
            <a:r>
              <a:rPr lang="en-US" dirty="0" err="1"/>
              <a:t>gán</a:t>
            </a:r>
            <a:r>
              <a:rPr lang="en-US" dirty="0"/>
              <a:t> </a:t>
            </a:r>
            <a:r>
              <a:rPr lang="en-US" dirty="0" err="1"/>
              <a:t>cho</a:t>
            </a:r>
            <a:r>
              <a:rPr lang="en-US" dirty="0"/>
              <a:t> </a:t>
            </a:r>
            <a:r>
              <a:rPr lang="en-US" dirty="0" smtClean="0"/>
              <a:t>2 </a:t>
            </a:r>
            <a:r>
              <a:rPr lang="en-US" dirty="0" err="1" smtClean="0"/>
              <a:t>biến</a:t>
            </a:r>
            <a:r>
              <a:rPr lang="en-US" dirty="0" smtClean="0"/>
              <a:t> </a:t>
            </a:r>
            <a:r>
              <a:rPr lang="en-US" dirty="0" err="1" smtClean="0"/>
              <a:t>là</a:t>
            </a:r>
            <a:r>
              <a:rPr lang="en-US" dirty="0" smtClean="0"/>
              <a:t> $key </a:t>
            </a:r>
            <a:r>
              <a:rPr lang="en-US" dirty="0" err="1" smtClean="0"/>
              <a:t>và</a:t>
            </a:r>
            <a:r>
              <a:rPr lang="en-US" dirty="0" smtClean="0"/>
              <a:t> </a:t>
            </a:r>
            <a:r>
              <a:rPr lang="en-US" dirty="0"/>
              <a:t>$value.</a:t>
            </a:r>
          </a:p>
          <a:p>
            <a:endParaRPr lang="en-US" dirty="0"/>
          </a:p>
          <a:p>
            <a:pPr marL="0" indent="0">
              <a:buNone/>
            </a:pPr>
            <a:endParaRPr lang="en-US" dirty="0"/>
          </a:p>
        </p:txBody>
      </p:sp>
    </p:spTree>
    <p:extLst>
      <p:ext uri="{BB962C8B-B14F-4D97-AF65-F5344CB8AC3E}">
        <p14:creationId xmlns:p14="http://schemas.microsoft.com/office/powerpoint/2010/main" val="5662159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Vòng</a:t>
            </a:r>
            <a:r>
              <a:rPr lang="en-US" dirty="0" smtClean="0"/>
              <a:t> </a:t>
            </a:r>
            <a:r>
              <a:rPr lang="en-US" dirty="0" err="1" smtClean="0"/>
              <a:t>lặp</a:t>
            </a:r>
            <a:r>
              <a:rPr lang="en-US" dirty="0" smtClean="0"/>
              <a:t> </a:t>
            </a:r>
            <a:r>
              <a:rPr lang="en-US" dirty="0" err="1" smtClean="0"/>
              <a:t>foreach</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Ví</a:t>
            </a:r>
            <a:r>
              <a:rPr lang="en-US" dirty="0" smtClean="0"/>
              <a:t> </a:t>
            </a:r>
            <a:r>
              <a:rPr lang="en-US" dirty="0" err="1" smtClean="0"/>
              <a:t>dụ</a:t>
            </a:r>
            <a:endParaRPr lang="en-US" dirty="0"/>
          </a:p>
          <a:p>
            <a:pPr marL="0" indent="0">
              <a:buNone/>
            </a:pPr>
            <a:r>
              <a:rPr lang="en-US" dirty="0"/>
              <a:t>&lt;?</a:t>
            </a:r>
            <a:r>
              <a:rPr lang="en-US" dirty="0" err="1" smtClean="0"/>
              <a:t>php</a:t>
            </a:r>
            <a:r>
              <a:rPr lang="en-US" dirty="0" smtClean="0"/>
              <a:t> $</a:t>
            </a:r>
            <a:r>
              <a:rPr lang="en-US" dirty="0" err="1"/>
              <a:t>arr</a:t>
            </a:r>
            <a:r>
              <a:rPr lang="en-US" dirty="0"/>
              <a:t> = array</a:t>
            </a:r>
            <a:r>
              <a:rPr lang="en-US" dirty="0" smtClean="0"/>
              <a:t>("a"=&gt;</a:t>
            </a:r>
            <a:r>
              <a:rPr lang="en-US" dirty="0"/>
              <a:t>5, </a:t>
            </a:r>
            <a:r>
              <a:rPr lang="en-US" dirty="0" smtClean="0"/>
              <a:t>"b"=&gt;</a:t>
            </a:r>
            <a:r>
              <a:rPr lang="en-US" dirty="0"/>
              <a:t>3</a:t>
            </a:r>
            <a:r>
              <a:rPr lang="en-US" dirty="0" smtClean="0"/>
              <a:t>); ?&gt;</a:t>
            </a:r>
            <a:endParaRPr lang="en-US" dirty="0"/>
          </a:p>
          <a:p>
            <a:pPr marL="0" indent="0">
              <a:buNone/>
            </a:pPr>
            <a:r>
              <a:rPr lang="en-US" dirty="0"/>
              <a:t>&lt;table&gt;&lt;</a:t>
            </a:r>
            <a:r>
              <a:rPr lang="en-US" dirty="0" err="1"/>
              <a:t>tr</a:t>
            </a:r>
            <a:r>
              <a:rPr lang="en-US" dirty="0"/>
              <a:t>&gt;&lt;td&gt;Key &lt;/td&gt;&lt;td&gt;Value &lt;/td&gt;&lt;/</a:t>
            </a:r>
            <a:r>
              <a:rPr lang="en-US" dirty="0" err="1"/>
              <a:t>tr</a:t>
            </a:r>
            <a:r>
              <a:rPr lang="en-US" dirty="0"/>
              <a:t>&gt;</a:t>
            </a:r>
          </a:p>
          <a:p>
            <a:pPr marL="0" indent="0">
              <a:buNone/>
            </a:pPr>
            <a:r>
              <a:rPr lang="en-US" dirty="0"/>
              <a:t>&lt;?</a:t>
            </a:r>
            <a:r>
              <a:rPr lang="en-US" dirty="0" err="1"/>
              <a:t>php</a:t>
            </a:r>
            <a:endParaRPr lang="en-US" dirty="0"/>
          </a:p>
          <a:p>
            <a:pPr marL="0" indent="0">
              <a:buNone/>
            </a:pPr>
            <a:r>
              <a:rPr lang="en-US" dirty="0" err="1"/>
              <a:t>foreach</a:t>
            </a:r>
            <a:r>
              <a:rPr lang="en-US" dirty="0"/>
              <a:t>($</a:t>
            </a:r>
            <a:r>
              <a:rPr lang="en-US" dirty="0" err="1"/>
              <a:t>arr</a:t>
            </a:r>
            <a:r>
              <a:rPr lang="en-US" dirty="0"/>
              <a:t> as $k=&gt;$v)</a:t>
            </a:r>
          </a:p>
          <a:p>
            <a:pPr marL="0" indent="0">
              <a:buNone/>
            </a:pPr>
            <a:r>
              <a:rPr lang="en-US" dirty="0" smtClean="0"/>
              <a:t>{</a:t>
            </a:r>
            <a:r>
              <a:rPr lang="en-US" dirty="0"/>
              <a:t>	?&gt;</a:t>
            </a:r>
          </a:p>
          <a:p>
            <a:pPr marL="0" indent="0">
              <a:buNone/>
            </a:pPr>
            <a:r>
              <a:rPr lang="en-US" dirty="0"/>
              <a:t>	&lt;</a:t>
            </a:r>
            <a:r>
              <a:rPr lang="en-US" dirty="0" err="1"/>
              <a:t>tr</a:t>
            </a:r>
            <a:r>
              <a:rPr lang="en-US" dirty="0"/>
              <a:t>&gt;&lt;td&gt;&lt;?</a:t>
            </a:r>
            <a:r>
              <a:rPr lang="en-US" dirty="0" err="1"/>
              <a:t>php</a:t>
            </a:r>
            <a:r>
              <a:rPr lang="en-US" dirty="0"/>
              <a:t> echo $k</a:t>
            </a:r>
            <a:r>
              <a:rPr lang="en-US" dirty="0" smtClean="0"/>
              <a:t>;?&gt;</a:t>
            </a:r>
          </a:p>
          <a:p>
            <a:pPr marL="0" indent="0">
              <a:buNone/>
            </a:pPr>
            <a:r>
              <a:rPr lang="en-US" dirty="0"/>
              <a:t>	</a:t>
            </a:r>
            <a:r>
              <a:rPr lang="en-US" dirty="0" smtClean="0"/>
              <a:t>&lt;/</a:t>
            </a:r>
            <a:r>
              <a:rPr lang="en-US" dirty="0"/>
              <a:t>td&gt;&lt;td&gt;&lt;?</a:t>
            </a:r>
            <a:r>
              <a:rPr lang="en-US" dirty="0" err="1"/>
              <a:t>php</a:t>
            </a:r>
            <a:r>
              <a:rPr lang="en-US" dirty="0"/>
              <a:t> echo $v;?&gt;&lt;/td&gt;&lt;/</a:t>
            </a:r>
            <a:r>
              <a:rPr lang="en-US" dirty="0" err="1"/>
              <a:t>tr</a:t>
            </a:r>
            <a:r>
              <a:rPr lang="en-US" dirty="0"/>
              <a:t>&gt;</a:t>
            </a:r>
          </a:p>
          <a:p>
            <a:pPr marL="0" indent="0">
              <a:buNone/>
            </a:pPr>
            <a:r>
              <a:rPr lang="en-US" dirty="0"/>
              <a:t>	&lt;?</a:t>
            </a:r>
            <a:r>
              <a:rPr lang="en-US" dirty="0" err="1"/>
              <a:t>php</a:t>
            </a:r>
            <a:endParaRPr lang="en-US" dirty="0"/>
          </a:p>
          <a:p>
            <a:pPr marL="0" indent="0">
              <a:buNone/>
            </a:pPr>
            <a:r>
              <a:rPr lang="en-US" dirty="0" smtClean="0"/>
              <a:t>}	?&gt;</a:t>
            </a:r>
            <a:endParaRPr lang="en-US" dirty="0"/>
          </a:p>
          <a:p>
            <a:pPr marL="0" indent="0">
              <a:buNone/>
            </a:pPr>
            <a:r>
              <a:rPr lang="en-US" dirty="0"/>
              <a:t>&lt;/table&gt;</a:t>
            </a:r>
          </a:p>
        </p:txBody>
      </p:sp>
    </p:spTree>
    <p:extLst>
      <p:ext uri="{BB962C8B-B14F-4D97-AF65-F5344CB8AC3E}">
        <p14:creationId xmlns:p14="http://schemas.microsoft.com/office/powerpoint/2010/main" val="5969484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Một</a:t>
            </a:r>
            <a:r>
              <a:rPr lang="en-US" dirty="0" smtClean="0"/>
              <a:t> </a:t>
            </a:r>
            <a:r>
              <a:rPr lang="en-US" dirty="0" err="1" smtClean="0"/>
              <a:t>số</a:t>
            </a:r>
            <a:r>
              <a:rPr lang="en-US" dirty="0" smtClean="0"/>
              <a:t> </a:t>
            </a:r>
            <a:r>
              <a:rPr lang="en-US" dirty="0" err="1" smtClean="0"/>
              <a:t>lệnh</a:t>
            </a:r>
            <a:r>
              <a:rPr lang="en-US" dirty="0" smtClean="0"/>
              <a:t> </a:t>
            </a:r>
            <a:r>
              <a:rPr lang="en-US" dirty="0" err="1" smtClean="0"/>
              <a:t>cơ</a:t>
            </a:r>
            <a:r>
              <a:rPr lang="en-US" dirty="0" smtClean="0"/>
              <a:t> </a:t>
            </a:r>
            <a:r>
              <a:rPr lang="en-US" dirty="0" err="1" smtClean="0"/>
              <a:t>bản</a:t>
            </a:r>
            <a:r>
              <a:rPr lang="en-US" dirty="0" smtClean="0"/>
              <a:t> </a:t>
            </a:r>
            <a:r>
              <a:rPr lang="en-US" dirty="0" err="1" smtClean="0"/>
              <a:t>trong</a:t>
            </a:r>
            <a:r>
              <a:rPr lang="en-US" dirty="0" smtClean="0"/>
              <a:t> </a:t>
            </a:r>
            <a:r>
              <a:rPr lang="en-US" dirty="0" err="1" smtClean="0"/>
              <a:t>php</a:t>
            </a:r>
            <a:endParaRPr lang="en-US" dirty="0"/>
          </a:p>
        </p:txBody>
      </p:sp>
      <p:sp>
        <p:nvSpPr>
          <p:cNvPr id="3" name="Content Placeholder 2"/>
          <p:cNvSpPr>
            <a:spLocks noGrp="1"/>
          </p:cNvSpPr>
          <p:nvPr>
            <p:ph idx="1"/>
          </p:nvPr>
        </p:nvSpPr>
        <p:spPr/>
        <p:txBody>
          <a:bodyPr/>
          <a:lstStyle/>
          <a:p>
            <a:r>
              <a:rPr lang="en-US" dirty="0" smtClean="0"/>
              <a:t>Require, include, </a:t>
            </a:r>
            <a:r>
              <a:rPr lang="en-US" dirty="0" err="1" smtClean="0"/>
              <a:t>require_once</a:t>
            </a:r>
            <a:r>
              <a:rPr lang="en-US" dirty="0" smtClean="0"/>
              <a:t>, </a:t>
            </a:r>
            <a:r>
              <a:rPr lang="en-US" dirty="0" err="1" smtClean="0"/>
              <a:t>include_once</a:t>
            </a:r>
            <a:endParaRPr lang="en-US" dirty="0" smtClean="0"/>
          </a:p>
          <a:p>
            <a:r>
              <a:rPr lang="en-US" dirty="0" err="1" smtClean="0"/>
              <a:t>Isset</a:t>
            </a:r>
            <a:r>
              <a:rPr lang="en-US" dirty="0" smtClean="0"/>
              <a:t>, unset, define, defined</a:t>
            </a:r>
          </a:p>
          <a:p>
            <a:r>
              <a:rPr lang="en-US" dirty="0" smtClean="0"/>
              <a:t>Echo, print, </a:t>
            </a:r>
            <a:r>
              <a:rPr lang="en-US" dirty="0" err="1" smtClean="0"/>
              <a:t>Print_r</a:t>
            </a:r>
            <a:r>
              <a:rPr lang="en-US" dirty="0" smtClean="0"/>
              <a:t>, </a:t>
            </a:r>
            <a:r>
              <a:rPr lang="en-US" dirty="0" err="1" smtClean="0"/>
              <a:t>var_dump</a:t>
            </a:r>
            <a:endParaRPr lang="en-US" dirty="0" smtClean="0"/>
          </a:p>
          <a:p>
            <a:r>
              <a:rPr lang="en-US" dirty="0" smtClean="0"/>
              <a:t>exit, sleep</a:t>
            </a:r>
          </a:p>
          <a:p>
            <a:r>
              <a:rPr lang="en-US" dirty="0" err="1" smtClean="0"/>
              <a:t>Các</a:t>
            </a:r>
            <a:r>
              <a:rPr lang="en-US" dirty="0" smtClean="0"/>
              <a:t> </a:t>
            </a:r>
            <a:r>
              <a:rPr lang="en-US" dirty="0" err="1" smtClean="0"/>
              <a:t>hàm</a:t>
            </a:r>
            <a:r>
              <a:rPr lang="en-US" dirty="0" smtClean="0"/>
              <a:t> </a:t>
            </a:r>
            <a:r>
              <a:rPr lang="en-US" dirty="0" err="1" smtClean="0"/>
              <a:t>về</a:t>
            </a:r>
            <a:r>
              <a:rPr lang="en-US" dirty="0" smtClean="0"/>
              <a:t> </a:t>
            </a:r>
            <a:r>
              <a:rPr lang="en-US" dirty="0" err="1" smtClean="0"/>
              <a:t>cấu</a:t>
            </a:r>
            <a:r>
              <a:rPr lang="en-US" dirty="0" smtClean="0"/>
              <a:t> </a:t>
            </a:r>
            <a:r>
              <a:rPr lang="en-US" dirty="0" err="1" smtClean="0"/>
              <a:t>hình</a:t>
            </a:r>
            <a:r>
              <a:rPr lang="en-US" dirty="0" smtClean="0"/>
              <a:t>: </a:t>
            </a:r>
            <a:r>
              <a:rPr lang="en-US" dirty="0" err="1" smtClean="0"/>
              <a:t>Ini_set</a:t>
            </a:r>
            <a:r>
              <a:rPr lang="en-US" dirty="0" smtClean="0"/>
              <a:t>, </a:t>
            </a:r>
            <a:r>
              <a:rPr lang="en-US" dirty="0" err="1" smtClean="0"/>
              <a:t>ini_get</a:t>
            </a:r>
            <a:r>
              <a:rPr lang="en-US" dirty="0" smtClean="0"/>
              <a:t>, </a:t>
            </a:r>
            <a:r>
              <a:rPr lang="en-US" dirty="0" err="1" smtClean="0"/>
              <a:t>set_path</a:t>
            </a:r>
            <a:endParaRPr lang="en-US" dirty="0" smtClean="0"/>
          </a:p>
          <a:p>
            <a:r>
              <a:rPr lang="en-US" dirty="0" err="1" smtClean="0"/>
              <a:t>Các</a:t>
            </a:r>
            <a:r>
              <a:rPr lang="en-US" dirty="0" smtClean="0"/>
              <a:t> </a:t>
            </a:r>
            <a:r>
              <a:rPr lang="en-US" dirty="0" err="1" smtClean="0"/>
              <a:t>hàm</a:t>
            </a:r>
            <a:r>
              <a:rPr lang="en-US" dirty="0" smtClean="0"/>
              <a:t> </a:t>
            </a:r>
            <a:r>
              <a:rPr lang="en-US" dirty="0" err="1" smtClean="0"/>
              <a:t>toán</a:t>
            </a:r>
            <a:r>
              <a:rPr lang="en-US" dirty="0" smtClean="0"/>
              <a:t> </a:t>
            </a:r>
            <a:r>
              <a:rPr lang="en-US" dirty="0" err="1" smtClean="0"/>
              <a:t>học</a:t>
            </a:r>
            <a:r>
              <a:rPr lang="en-US" dirty="0" smtClean="0"/>
              <a:t>: floor, ceil, round,…</a:t>
            </a:r>
          </a:p>
          <a:p>
            <a:r>
              <a:rPr lang="en-US" dirty="0" err="1" smtClean="0"/>
              <a:t>Các</a:t>
            </a:r>
            <a:r>
              <a:rPr lang="en-US" dirty="0" smtClean="0"/>
              <a:t> </a:t>
            </a:r>
            <a:r>
              <a:rPr lang="en-US" dirty="0" err="1" smtClean="0"/>
              <a:t>hàm</a:t>
            </a:r>
            <a:r>
              <a:rPr lang="en-US" dirty="0" smtClean="0"/>
              <a:t> </a:t>
            </a:r>
            <a:r>
              <a:rPr lang="en-US" dirty="0" err="1" smtClean="0"/>
              <a:t>về</a:t>
            </a:r>
            <a:r>
              <a:rPr lang="en-US" dirty="0" smtClean="0"/>
              <a:t> </a:t>
            </a:r>
            <a:r>
              <a:rPr lang="en-US" dirty="0" err="1" smtClean="0"/>
              <a:t>thời</a:t>
            </a:r>
            <a:r>
              <a:rPr lang="en-US" dirty="0" smtClean="0"/>
              <a:t> </a:t>
            </a:r>
            <a:r>
              <a:rPr lang="en-US" dirty="0" err="1" smtClean="0"/>
              <a:t>gian</a:t>
            </a:r>
            <a:r>
              <a:rPr lang="en-US" dirty="0" smtClean="0"/>
              <a:t>: date, time, </a:t>
            </a:r>
            <a:r>
              <a:rPr lang="en-US" dirty="0" err="1" smtClean="0"/>
              <a:t>mktime</a:t>
            </a:r>
            <a:r>
              <a:rPr lang="en-US" dirty="0" smtClean="0"/>
              <a:t>, …</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8662959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include, </a:t>
            </a:r>
            <a:r>
              <a:rPr lang="en-US" dirty="0" err="1" smtClean="0"/>
              <a:t>include_once</a:t>
            </a:r>
            <a:r>
              <a:rPr lang="en-US" dirty="0" smtClean="0"/>
              <a:t>, require, </a:t>
            </a:r>
            <a:r>
              <a:rPr lang="en-US" dirty="0" err="1" smtClean="0"/>
              <a:t>require_once</a:t>
            </a:r>
            <a:endParaRPr lang="en-US" dirty="0"/>
          </a:p>
        </p:txBody>
      </p:sp>
      <p:sp>
        <p:nvSpPr>
          <p:cNvPr id="3" name="Content Placeholder 2"/>
          <p:cNvSpPr>
            <a:spLocks noGrp="1"/>
          </p:cNvSpPr>
          <p:nvPr>
            <p:ph idx="1"/>
          </p:nvPr>
        </p:nvSpPr>
        <p:spPr/>
        <p:txBody>
          <a:bodyPr>
            <a:normAutofit fontScale="62500" lnSpcReduction="20000"/>
          </a:bodyPr>
          <a:lstStyle/>
          <a:p>
            <a:r>
              <a:rPr lang="vi-VN" dirty="0" smtClean="0"/>
              <a:t>Các câu lệnh sẽ chèn các file được xác định vào ngay tại vị trí câu lệnh</a:t>
            </a:r>
            <a:r>
              <a:rPr lang="en-US" dirty="0" smtClean="0"/>
              <a:t>. </a:t>
            </a:r>
            <a:r>
              <a:rPr lang="en-US" dirty="0" err="1" smtClean="0"/>
              <a:t>Nó</a:t>
            </a:r>
            <a:r>
              <a:rPr lang="en-US" dirty="0" smtClean="0"/>
              <a:t>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cho</a:t>
            </a:r>
            <a:r>
              <a:rPr lang="en-US" dirty="0" smtClean="0"/>
              <a:t> </a:t>
            </a:r>
            <a:r>
              <a:rPr lang="en-US" dirty="0" err="1" smtClean="0"/>
              <a:t>người</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có</a:t>
            </a:r>
            <a:r>
              <a:rPr lang="en-US" dirty="0" smtClean="0"/>
              <a:t> </a:t>
            </a:r>
            <a:r>
              <a:rPr lang="en-US" dirty="0" err="1" smtClean="0"/>
              <a:t>thể</a:t>
            </a:r>
            <a:r>
              <a:rPr lang="en-US" dirty="0" smtClean="0"/>
              <a:t> chia </a:t>
            </a:r>
            <a:r>
              <a:rPr lang="en-US" dirty="0" err="1" smtClean="0"/>
              <a:t>các</a:t>
            </a:r>
            <a:r>
              <a:rPr lang="en-US" dirty="0" smtClean="0"/>
              <a:t> </a:t>
            </a:r>
            <a:r>
              <a:rPr lang="en-US" dirty="0" err="1" smtClean="0"/>
              <a:t>trang</a:t>
            </a:r>
            <a:r>
              <a:rPr lang="en-US" dirty="0" smtClean="0"/>
              <a:t> web </a:t>
            </a:r>
            <a:r>
              <a:rPr lang="en-US" dirty="0" err="1" smtClean="0"/>
              <a:t>lớn</a:t>
            </a:r>
            <a:r>
              <a:rPr lang="en-US" dirty="0" smtClean="0"/>
              <a:t> </a:t>
            </a:r>
            <a:r>
              <a:rPr lang="en-US" dirty="0" err="1" smtClean="0"/>
              <a:t>thành</a:t>
            </a:r>
            <a:r>
              <a:rPr lang="en-US" dirty="0" smtClean="0"/>
              <a:t> </a:t>
            </a:r>
            <a:r>
              <a:rPr lang="en-US" dirty="0" err="1" smtClean="0"/>
              <a:t>nhiều</a:t>
            </a:r>
            <a:r>
              <a:rPr lang="en-US" dirty="0" smtClean="0"/>
              <a:t> </a:t>
            </a:r>
            <a:r>
              <a:rPr lang="en-US" dirty="0" err="1" smtClean="0"/>
              <a:t>trang</a:t>
            </a:r>
            <a:r>
              <a:rPr lang="en-US" dirty="0" smtClean="0"/>
              <a:t> web </a:t>
            </a:r>
            <a:r>
              <a:rPr lang="en-US" dirty="0" err="1" smtClean="0"/>
              <a:t>nhỏ</a:t>
            </a:r>
            <a:r>
              <a:rPr lang="en-US" dirty="0" smtClean="0"/>
              <a:t> </a:t>
            </a:r>
            <a:r>
              <a:rPr lang="en-US" dirty="0" err="1" smtClean="0"/>
              <a:t>hơn</a:t>
            </a:r>
            <a:r>
              <a:rPr lang="en-US" dirty="0" smtClean="0"/>
              <a:t> </a:t>
            </a:r>
            <a:r>
              <a:rPr lang="en-US" dirty="0" err="1" smtClean="0"/>
              <a:t>để</a:t>
            </a:r>
            <a:r>
              <a:rPr lang="en-US" dirty="0" smtClean="0"/>
              <a:t> </a:t>
            </a:r>
            <a:r>
              <a:rPr lang="en-US" dirty="0" err="1" smtClean="0"/>
              <a:t>dễ</a:t>
            </a:r>
            <a:r>
              <a:rPr lang="en-US" dirty="0" smtClean="0"/>
              <a:t> </a:t>
            </a:r>
            <a:r>
              <a:rPr lang="en-US" dirty="0" err="1" smtClean="0"/>
              <a:t>quản</a:t>
            </a:r>
            <a:r>
              <a:rPr lang="en-US" dirty="0" smtClean="0"/>
              <a:t> </a:t>
            </a:r>
            <a:r>
              <a:rPr lang="en-US" dirty="0" err="1" smtClean="0"/>
              <a:t>lý</a:t>
            </a:r>
            <a:r>
              <a:rPr lang="en-US" dirty="0" smtClean="0"/>
              <a:t> </a:t>
            </a:r>
            <a:r>
              <a:rPr lang="en-US" dirty="0" err="1" smtClean="0"/>
              <a:t>và</a:t>
            </a:r>
            <a:r>
              <a:rPr lang="en-US" dirty="0" smtClean="0"/>
              <a:t> </a:t>
            </a:r>
            <a:r>
              <a:rPr lang="en-US" dirty="0" err="1" smtClean="0"/>
              <a:t>có</a:t>
            </a:r>
            <a:r>
              <a:rPr lang="en-US" dirty="0" smtClean="0"/>
              <a:t> </a:t>
            </a:r>
            <a:r>
              <a:rPr lang="en-US" dirty="0" err="1" smtClean="0"/>
              <a:t>thể</a:t>
            </a:r>
            <a:r>
              <a:rPr lang="en-US" dirty="0" smtClean="0"/>
              <a:t> </a:t>
            </a:r>
            <a:r>
              <a:rPr lang="en-US" dirty="0" err="1" smtClean="0"/>
              <a:t>tái</a:t>
            </a:r>
            <a:r>
              <a:rPr lang="en-US" dirty="0" smtClean="0"/>
              <a:t> </a:t>
            </a:r>
            <a:r>
              <a:rPr lang="en-US" dirty="0" err="1" smtClean="0"/>
              <a:t>sử</a:t>
            </a:r>
            <a:r>
              <a:rPr lang="en-US" dirty="0" smtClean="0"/>
              <a:t> </a:t>
            </a:r>
            <a:r>
              <a:rPr lang="en-US" dirty="0" err="1" smtClean="0"/>
              <a:t>dụng</a:t>
            </a:r>
            <a:r>
              <a:rPr lang="en-US" dirty="0" smtClean="0"/>
              <a:t> code. </a:t>
            </a:r>
            <a:r>
              <a:rPr lang="en-US" dirty="0" err="1" smtClean="0"/>
              <a:t>Có</a:t>
            </a:r>
            <a:r>
              <a:rPr lang="en-US" dirty="0" smtClean="0"/>
              <a:t> 4 </a:t>
            </a:r>
            <a:r>
              <a:rPr lang="en-US" dirty="0" err="1" smtClean="0"/>
              <a:t>câu</a:t>
            </a:r>
            <a:r>
              <a:rPr lang="en-US" dirty="0" smtClean="0"/>
              <a:t> </a:t>
            </a:r>
            <a:r>
              <a:rPr lang="en-US" dirty="0" err="1" smtClean="0"/>
              <a:t>lệnh</a:t>
            </a:r>
            <a:r>
              <a:rPr lang="en-US" dirty="0" smtClean="0"/>
              <a:t> </a:t>
            </a:r>
            <a:r>
              <a:rPr lang="en-US" dirty="0" err="1" smtClean="0"/>
              <a:t>làm</a:t>
            </a:r>
            <a:r>
              <a:rPr lang="en-US" dirty="0" smtClean="0"/>
              <a:t> </a:t>
            </a:r>
            <a:r>
              <a:rPr lang="en-US" dirty="0" err="1" smtClean="0"/>
              <a:t>các</a:t>
            </a:r>
            <a:r>
              <a:rPr lang="en-US" dirty="0" smtClean="0"/>
              <a:t> </a:t>
            </a:r>
            <a:r>
              <a:rPr lang="en-US" dirty="0" err="1" smtClean="0"/>
              <a:t>chức</a:t>
            </a:r>
            <a:r>
              <a:rPr lang="en-US" dirty="0" smtClean="0"/>
              <a:t> </a:t>
            </a:r>
            <a:r>
              <a:rPr lang="en-US" dirty="0" err="1" smtClean="0"/>
              <a:t>năng</a:t>
            </a:r>
            <a:r>
              <a:rPr lang="en-US" dirty="0" smtClean="0"/>
              <a:t> </a:t>
            </a:r>
            <a:r>
              <a:rPr lang="en-US" dirty="0" err="1" smtClean="0"/>
              <a:t>này</a:t>
            </a:r>
            <a:endParaRPr lang="en-US" dirty="0" smtClean="0"/>
          </a:p>
          <a:p>
            <a:r>
              <a:rPr lang="vi-VN" dirty="0" smtClean="0"/>
              <a:t>Các file được chèn vào sẽ được tìm trong các vị trí theo các thứ tự: </a:t>
            </a:r>
            <a:endParaRPr lang="en-US" dirty="0" smtClean="0"/>
          </a:p>
          <a:p>
            <a:pPr lvl="1"/>
            <a:r>
              <a:rPr lang="vi-VN" dirty="0" smtClean="0"/>
              <a:t>Trong giá trị được xác định trong include_path</a:t>
            </a:r>
            <a:r>
              <a:rPr lang="en-US" dirty="0" smtClean="0"/>
              <a:t> </a:t>
            </a:r>
            <a:r>
              <a:rPr lang="en-US" dirty="0" smtClean="0">
                <a:latin typeface="Arial" pitchFamily="34" charset="0"/>
                <a:cs typeface="Arial" pitchFamily="34" charset="0"/>
              </a:rPr>
              <a:t>(file php.ini).</a:t>
            </a:r>
          </a:p>
          <a:p>
            <a:pPr lvl="1"/>
            <a:r>
              <a:rPr lang="en-US" dirty="0" smtClean="0"/>
              <a:t>H</a:t>
            </a:r>
            <a:r>
              <a:rPr lang="vi-VN" dirty="0" smtClean="0"/>
              <a:t>àm set_include_path(). </a:t>
            </a:r>
            <a:endParaRPr lang="en-US" dirty="0" smtClean="0"/>
          </a:p>
          <a:p>
            <a:pPr lvl="1"/>
            <a:r>
              <a:rPr lang="en-US" dirty="0" smtClean="0"/>
              <a:t>T</a:t>
            </a:r>
            <a:r>
              <a:rPr lang="vi-VN" dirty="0" smtClean="0"/>
              <a:t>hư mục hiện hành</a:t>
            </a:r>
            <a:r>
              <a:rPr lang="en-US" dirty="0" smtClean="0"/>
              <a:t>.</a:t>
            </a:r>
          </a:p>
          <a:p>
            <a:r>
              <a:rPr lang="en-US" dirty="0" smtClean="0">
                <a:latin typeface="Arial" pitchFamily="34" charset="0"/>
                <a:cs typeface="Arial" pitchFamily="34" charset="0"/>
              </a:rPr>
              <a:t>Include(path): </a:t>
            </a:r>
            <a:r>
              <a:rPr lang="en-US" dirty="0" err="1" smtClean="0">
                <a:latin typeface="Arial" pitchFamily="34" charset="0"/>
                <a:cs typeface="Arial" pitchFamily="34" charset="0"/>
              </a:rPr>
              <a:t>Chèn</a:t>
            </a:r>
            <a:r>
              <a:rPr lang="en-US" dirty="0" smtClean="0">
                <a:latin typeface="Arial" pitchFamily="34" charset="0"/>
                <a:cs typeface="Arial" pitchFamily="34" charset="0"/>
              </a:rPr>
              <a:t> path </a:t>
            </a:r>
            <a:r>
              <a:rPr lang="en-US" dirty="0" err="1" smtClean="0">
                <a:latin typeface="Arial" pitchFamily="34" charset="0"/>
                <a:cs typeface="Arial" pitchFamily="34" charset="0"/>
              </a:rPr>
              <a:t>vào</a:t>
            </a:r>
            <a:r>
              <a:rPr lang="en-US" dirty="0" smtClean="0">
                <a:latin typeface="Arial" pitchFamily="34" charset="0"/>
                <a:cs typeface="Arial" pitchFamily="34" charset="0"/>
              </a:rPr>
              <a:t> </a:t>
            </a:r>
            <a:r>
              <a:rPr lang="en-US" dirty="0" err="1" smtClean="0">
                <a:latin typeface="Arial" pitchFamily="34" charset="0"/>
                <a:cs typeface="Arial" pitchFamily="34" charset="0"/>
              </a:rPr>
              <a:t>vị</a:t>
            </a:r>
            <a:r>
              <a:rPr lang="en-US" dirty="0" smtClean="0">
                <a:latin typeface="Arial" pitchFamily="34" charset="0"/>
                <a:cs typeface="Arial" pitchFamily="34" charset="0"/>
              </a:rPr>
              <a:t> </a:t>
            </a:r>
            <a:r>
              <a:rPr lang="en-US" dirty="0" err="1" smtClean="0">
                <a:latin typeface="Arial" pitchFamily="34" charset="0"/>
                <a:cs typeface="Arial" pitchFamily="34" charset="0"/>
              </a:rPr>
              <a:t>trí</a:t>
            </a:r>
            <a:r>
              <a:rPr lang="en-US" dirty="0" smtClean="0">
                <a:latin typeface="Arial" pitchFamily="34" charset="0"/>
                <a:cs typeface="Arial" pitchFamily="34" charset="0"/>
              </a:rPr>
              <a:t> </a:t>
            </a:r>
            <a:r>
              <a:rPr lang="en-US" dirty="0" err="1" smtClean="0">
                <a:latin typeface="Arial" pitchFamily="34" charset="0"/>
                <a:cs typeface="Arial" pitchFamily="34" charset="0"/>
              </a:rPr>
              <a:t>câu</a:t>
            </a:r>
            <a:r>
              <a:rPr lang="en-US" dirty="0" smtClean="0">
                <a:latin typeface="Arial" pitchFamily="34" charset="0"/>
                <a:cs typeface="Arial" pitchFamily="34" charset="0"/>
              </a:rPr>
              <a:t> </a:t>
            </a:r>
            <a:r>
              <a:rPr lang="en-US" dirty="0" err="1" smtClean="0">
                <a:latin typeface="Arial" pitchFamily="34" charset="0"/>
                <a:cs typeface="Arial" pitchFamily="34" charset="0"/>
              </a:rPr>
              <a:t>lệnh</a:t>
            </a:r>
            <a:r>
              <a:rPr lang="en-US" dirty="0" smtClean="0">
                <a:latin typeface="Arial" pitchFamily="34" charset="0"/>
                <a:cs typeface="Arial" pitchFamily="34" charset="0"/>
              </a:rPr>
              <a:t>. </a:t>
            </a:r>
            <a:r>
              <a:rPr lang="en-US" dirty="0" err="1" smtClean="0">
                <a:latin typeface="Arial" pitchFamily="34" charset="0"/>
                <a:cs typeface="Arial" pitchFamily="34" charset="0"/>
              </a:rPr>
              <a:t>Nếu</a:t>
            </a:r>
            <a:r>
              <a:rPr lang="en-US" dirty="0" smtClean="0">
                <a:latin typeface="Arial" pitchFamily="34" charset="0"/>
                <a:cs typeface="Arial" pitchFamily="34" charset="0"/>
              </a:rPr>
              <a:t> </a:t>
            </a:r>
            <a:r>
              <a:rPr lang="en-US" dirty="0" err="1" smtClean="0">
                <a:latin typeface="Arial" pitchFamily="34" charset="0"/>
                <a:cs typeface="Arial" pitchFamily="34" charset="0"/>
              </a:rPr>
              <a:t>không</a:t>
            </a:r>
            <a:r>
              <a:rPr lang="en-US" dirty="0" smtClean="0">
                <a:latin typeface="Arial" pitchFamily="34" charset="0"/>
                <a:cs typeface="Arial" pitchFamily="34" charset="0"/>
              </a:rPr>
              <a:t> </a:t>
            </a:r>
            <a:r>
              <a:rPr lang="en-US" dirty="0" err="1" smtClean="0">
                <a:latin typeface="Arial" pitchFamily="34" charset="0"/>
                <a:cs typeface="Arial" pitchFamily="34" charset="0"/>
              </a:rPr>
              <a:t>tìm</a:t>
            </a:r>
            <a:r>
              <a:rPr lang="en-US" dirty="0" smtClean="0">
                <a:latin typeface="Arial" pitchFamily="34" charset="0"/>
                <a:cs typeface="Arial" pitchFamily="34" charset="0"/>
              </a:rPr>
              <a:t> </a:t>
            </a:r>
            <a:r>
              <a:rPr lang="en-US" dirty="0" err="1" smtClean="0">
                <a:latin typeface="Arial" pitchFamily="34" charset="0"/>
                <a:cs typeface="Arial" pitchFamily="34" charset="0"/>
              </a:rPr>
              <a:t>thấy</a:t>
            </a:r>
            <a:r>
              <a:rPr lang="en-US" dirty="0" smtClean="0">
                <a:latin typeface="Arial" pitchFamily="34" charset="0"/>
                <a:cs typeface="Arial" pitchFamily="34" charset="0"/>
              </a:rPr>
              <a:t> path, </a:t>
            </a:r>
            <a:r>
              <a:rPr lang="en-US" dirty="0" err="1" smtClean="0">
                <a:latin typeface="Arial" pitchFamily="34" charset="0"/>
                <a:cs typeface="Arial" pitchFamily="34" charset="0"/>
              </a:rPr>
              <a:t>xuất</a:t>
            </a:r>
            <a:r>
              <a:rPr lang="en-US" dirty="0" smtClean="0">
                <a:latin typeface="Arial" pitchFamily="34" charset="0"/>
                <a:cs typeface="Arial" pitchFamily="34" charset="0"/>
              </a:rPr>
              <a:t> </a:t>
            </a:r>
            <a:r>
              <a:rPr lang="en-US" dirty="0" err="1" smtClean="0">
                <a:latin typeface="Arial" pitchFamily="34" charset="0"/>
                <a:cs typeface="Arial" pitchFamily="34" charset="0"/>
              </a:rPr>
              <a:t>hiện</a:t>
            </a:r>
            <a:r>
              <a:rPr lang="en-US" dirty="0" smtClean="0">
                <a:latin typeface="Arial" pitchFamily="34" charset="0"/>
                <a:cs typeface="Arial" pitchFamily="34" charset="0"/>
              </a:rPr>
              <a:t> </a:t>
            </a:r>
            <a:r>
              <a:rPr lang="en-US" dirty="0" err="1" smtClean="0">
                <a:latin typeface="Arial" pitchFamily="34" charset="0"/>
                <a:cs typeface="Arial" pitchFamily="34" charset="0"/>
              </a:rPr>
              <a:t>lỗi</a:t>
            </a:r>
            <a:r>
              <a:rPr lang="en-US" dirty="0" smtClean="0">
                <a:latin typeface="Arial" pitchFamily="34" charset="0"/>
                <a:cs typeface="Arial" pitchFamily="34" charset="0"/>
              </a:rPr>
              <a:t> </a:t>
            </a:r>
            <a:r>
              <a:rPr lang="en-US" dirty="0" err="1" smtClean="0">
                <a:latin typeface="Arial" pitchFamily="34" charset="0"/>
                <a:cs typeface="Arial" pitchFamily="34" charset="0"/>
              </a:rPr>
              <a:t>cảnh</a:t>
            </a:r>
            <a:r>
              <a:rPr lang="en-US" dirty="0" smtClean="0">
                <a:latin typeface="Arial" pitchFamily="34" charset="0"/>
                <a:cs typeface="Arial" pitchFamily="34" charset="0"/>
              </a:rPr>
              <a:t> </a:t>
            </a:r>
            <a:r>
              <a:rPr lang="en-US" dirty="0" err="1" smtClean="0">
                <a:latin typeface="Arial" pitchFamily="34" charset="0"/>
                <a:cs typeface="Arial" pitchFamily="34" charset="0"/>
              </a:rPr>
              <a:t>báo</a:t>
            </a:r>
            <a:r>
              <a:rPr lang="en-US" dirty="0" smtClean="0">
                <a:latin typeface="Arial" pitchFamily="34" charset="0"/>
                <a:cs typeface="Arial" pitchFamily="34" charset="0"/>
              </a:rPr>
              <a:t> </a:t>
            </a:r>
            <a:r>
              <a:rPr lang="en-US" dirty="0" err="1" smtClean="0">
                <a:latin typeface="Arial" pitchFamily="34" charset="0"/>
                <a:cs typeface="Arial" pitchFamily="34" charset="0"/>
              </a:rPr>
              <a:t>nhưng</a:t>
            </a:r>
            <a:r>
              <a:rPr lang="en-US" dirty="0" smtClean="0">
                <a:latin typeface="Arial" pitchFamily="34" charset="0"/>
                <a:cs typeface="Arial" pitchFamily="34" charset="0"/>
              </a:rPr>
              <a:t> </a:t>
            </a:r>
            <a:r>
              <a:rPr lang="en-US" dirty="0" err="1" smtClean="0">
                <a:latin typeface="Arial" pitchFamily="34" charset="0"/>
                <a:cs typeface="Arial" pitchFamily="34" charset="0"/>
              </a:rPr>
              <a:t>trang</a:t>
            </a:r>
            <a:r>
              <a:rPr lang="en-US" dirty="0" smtClean="0">
                <a:latin typeface="Arial" pitchFamily="34" charset="0"/>
                <a:cs typeface="Arial" pitchFamily="34" charset="0"/>
              </a:rPr>
              <a:t> </a:t>
            </a:r>
            <a:r>
              <a:rPr lang="en-US" dirty="0" err="1" smtClean="0">
                <a:latin typeface="Arial" pitchFamily="34" charset="0"/>
                <a:cs typeface="Arial" pitchFamily="34" charset="0"/>
              </a:rPr>
              <a:t>vẫn</a:t>
            </a:r>
            <a:r>
              <a:rPr lang="en-US" dirty="0" smtClean="0">
                <a:latin typeface="Arial" pitchFamily="34" charset="0"/>
                <a:cs typeface="Arial" pitchFamily="34" charset="0"/>
              </a:rPr>
              <a:t> </a:t>
            </a:r>
            <a:r>
              <a:rPr lang="en-US" dirty="0" err="1" smtClean="0">
                <a:latin typeface="Arial" pitchFamily="34" charset="0"/>
                <a:cs typeface="Arial" pitchFamily="34" charset="0"/>
              </a:rPr>
              <a:t>được</a:t>
            </a:r>
            <a:r>
              <a:rPr lang="en-US" dirty="0" smtClean="0">
                <a:latin typeface="Arial" pitchFamily="34" charset="0"/>
                <a:cs typeface="Arial" pitchFamily="34" charset="0"/>
              </a:rPr>
              <a:t> </a:t>
            </a:r>
            <a:r>
              <a:rPr lang="en-US" dirty="0" err="1" smtClean="0">
                <a:latin typeface="Arial" pitchFamily="34" charset="0"/>
                <a:cs typeface="Arial" pitchFamily="34" charset="0"/>
              </a:rPr>
              <a:t>tiếp</a:t>
            </a:r>
            <a:r>
              <a:rPr lang="en-US" dirty="0" smtClean="0">
                <a:latin typeface="Arial" pitchFamily="34" charset="0"/>
                <a:cs typeface="Arial" pitchFamily="34" charset="0"/>
              </a:rPr>
              <a:t> </a:t>
            </a:r>
            <a:r>
              <a:rPr lang="en-US" dirty="0" err="1" smtClean="0">
                <a:latin typeface="Arial" pitchFamily="34" charset="0"/>
                <a:cs typeface="Arial" pitchFamily="34" charset="0"/>
              </a:rPr>
              <a:t>tục</a:t>
            </a:r>
            <a:r>
              <a:rPr lang="en-US" dirty="0" smtClean="0">
                <a:latin typeface="Arial" pitchFamily="34" charset="0"/>
                <a:cs typeface="Arial" pitchFamily="34" charset="0"/>
              </a:rPr>
              <a:t> </a:t>
            </a:r>
            <a:r>
              <a:rPr lang="en-US" dirty="0" err="1" smtClean="0">
                <a:latin typeface="Arial" pitchFamily="34" charset="0"/>
                <a:cs typeface="Arial" pitchFamily="34" charset="0"/>
              </a:rPr>
              <a:t>xử</a:t>
            </a:r>
            <a:r>
              <a:rPr lang="en-US" dirty="0" smtClean="0">
                <a:latin typeface="Arial" pitchFamily="34" charset="0"/>
                <a:cs typeface="Arial" pitchFamily="34" charset="0"/>
              </a:rPr>
              <a:t> </a:t>
            </a:r>
            <a:r>
              <a:rPr lang="en-US" dirty="0" err="1" smtClean="0">
                <a:latin typeface="Arial" pitchFamily="34" charset="0"/>
                <a:cs typeface="Arial" pitchFamily="34" charset="0"/>
              </a:rPr>
              <a:t>lý</a:t>
            </a:r>
            <a:endParaRPr lang="en-US" dirty="0" smtClean="0">
              <a:latin typeface="Arial" pitchFamily="34" charset="0"/>
              <a:cs typeface="Arial" pitchFamily="34" charset="0"/>
            </a:endParaRPr>
          </a:p>
          <a:p>
            <a:r>
              <a:rPr lang="en-US" dirty="0" err="1" smtClean="0">
                <a:latin typeface="Arial" pitchFamily="34" charset="0"/>
                <a:cs typeface="Arial" pitchFamily="34" charset="0"/>
              </a:rPr>
              <a:t>Include_once</a:t>
            </a:r>
            <a:r>
              <a:rPr lang="en-US" dirty="0" smtClean="0">
                <a:latin typeface="Arial" pitchFamily="34" charset="0"/>
                <a:cs typeface="Arial" pitchFamily="34" charset="0"/>
              </a:rPr>
              <a:t> (path): </a:t>
            </a:r>
            <a:r>
              <a:rPr lang="en-US" dirty="0" err="1" smtClean="0">
                <a:latin typeface="Arial" pitchFamily="34" charset="0"/>
                <a:cs typeface="Arial" pitchFamily="34" charset="0"/>
              </a:rPr>
              <a:t>giống</a:t>
            </a:r>
            <a:r>
              <a:rPr lang="en-US" dirty="0" smtClean="0">
                <a:latin typeface="Arial" pitchFamily="34" charset="0"/>
                <a:cs typeface="Arial" pitchFamily="34" charset="0"/>
              </a:rPr>
              <a:t> include </a:t>
            </a:r>
            <a:r>
              <a:rPr lang="en-US" dirty="0" err="1" smtClean="0">
                <a:latin typeface="Arial" pitchFamily="34" charset="0"/>
                <a:cs typeface="Arial" pitchFamily="34" charset="0"/>
              </a:rPr>
              <a:t>nhưng</a:t>
            </a:r>
            <a:r>
              <a:rPr lang="en-US" dirty="0" smtClean="0">
                <a:latin typeface="Arial" pitchFamily="34" charset="0"/>
                <a:cs typeface="Arial" pitchFamily="34" charset="0"/>
              </a:rPr>
              <a:t> </a:t>
            </a:r>
            <a:r>
              <a:rPr lang="en-US" dirty="0" err="1" smtClean="0">
                <a:latin typeface="Arial" pitchFamily="34" charset="0"/>
                <a:cs typeface="Arial" pitchFamily="34" charset="0"/>
              </a:rPr>
              <a:t>nó</a:t>
            </a:r>
            <a:r>
              <a:rPr lang="en-US" dirty="0" smtClean="0">
                <a:latin typeface="Arial" pitchFamily="34" charset="0"/>
                <a:cs typeface="Arial" pitchFamily="34" charset="0"/>
              </a:rPr>
              <a:t> </a:t>
            </a:r>
            <a:r>
              <a:rPr lang="en-US" dirty="0" err="1" smtClean="0">
                <a:latin typeface="Arial" pitchFamily="34" charset="0"/>
                <a:cs typeface="Arial" pitchFamily="34" charset="0"/>
              </a:rPr>
              <a:t>chỉ</a:t>
            </a:r>
            <a:r>
              <a:rPr lang="en-US" dirty="0" smtClean="0">
                <a:latin typeface="Arial" pitchFamily="34" charset="0"/>
                <a:cs typeface="Arial" pitchFamily="34" charset="0"/>
              </a:rPr>
              <a:t> </a:t>
            </a:r>
            <a:r>
              <a:rPr lang="en-US" dirty="0" err="1" smtClean="0">
                <a:latin typeface="Arial" pitchFamily="34" charset="0"/>
                <a:cs typeface="Arial" pitchFamily="34" charset="0"/>
              </a:rPr>
              <a:t>chèn</a:t>
            </a:r>
            <a:r>
              <a:rPr lang="en-US" dirty="0" smtClean="0">
                <a:latin typeface="Arial" pitchFamily="34" charset="0"/>
                <a:cs typeface="Arial" pitchFamily="34" charset="0"/>
              </a:rPr>
              <a:t> path </a:t>
            </a:r>
            <a:r>
              <a:rPr lang="en-US" dirty="0" err="1" smtClean="0">
                <a:latin typeface="Arial" pitchFamily="34" charset="0"/>
                <a:cs typeface="Arial" pitchFamily="34" charset="0"/>
              </a:rPr>
              <a:t>khi</a:t>
            </a:r>
            <a:r>
              <a:rPr lang="en-US" dirty="0" smtClean="0">
                <a:latin typeface="Arial" pitchFamily="34" charset="0"/>
                <a:cs typeface="Arial" pitchFamily="34" charset="0"/>
              </a:rPr>
              <a:t> </a:t>
            </a:r>
            <a:r>
              <a:rPr lang="en-US" dirty="0" err="1" smtClean="0">
                <a:latin typeface="Arial" pitchFamily="34" charset="0"/>
                <a:cs typeface="Arial" pitchFamily="34" charset="0"/>
              </a:rPr>
              <a:t>trước</a:t>
            </a:r>
            <a:r>
              <a:rPr lang="en-US" dirty="0" smtClean="0">
                <a:latin typeface="Arial" pitchFamily="34" charset="0"/>
                <a:cs typeface="Arial" pitchFamily="34" charset="0"/>
              </a:rPr>
              <a:t> </a:t>
            </a:r>
            <a:r>
              <a:rPr lang="en-US" dirty="0" err="1" smtClean="0">
                <a:latin typeface="Arial" pitchFamily="34" charset="0"/>
                <a:cs typeface="Arial" pitchFamily="34" charset="0"/>
              </a:rPr>
              <a:t>đó</a:t>
            </a:r>
            <a:r>
              <a:rPr lang="en-US" dirty="0" smtClean="0">
                <a:latin typeface="Arial" pitchFamily="34" charset="0"/>
                <a:cs typeface="Arial" pitchFamily="34" charset="0"/>
              </a:rPr>
              <a:t> path </a:t>
            </a:r>
            <a:r>
              <a:rPr lang="en-US" dirty="0" err="1" smtClean="0">
                <a:latin typeface="Arial" pitchFamily="34" charset="0"/>
                <a:cs typeface="Arial" pitchFamily="34" charset="0"/>
              </a:rPr>
              <a:t>chưa</a:t>
            </a:r>
            <a:r>
              <a:rPr lang="en-US" dirty="0" smtClean="0">
                <a:latin typeface="Arial" pitchFamily="34" charset="0"/>
                <a:cs typeface="Arial" pitchFamily="34" charset="0"/>
              </a:rPr>
              <a:t> </a:t>
            </a:r>
            <a:r>
              <a:rPr lang="en-US" dirty="0" err="1" smtClean="0">
                <a:latin typeface="Arial" pitchFamily="34" charset="0"/>
                <a:cs typeface="Arial" pitchFamily="34" charset="0"/>
              </a:rPr>
              <a:t>được</a:t>
            </a:r>
            <a:r>
              <a:rPr lang="en-US" dirty="0" smtClean="0">
                <a:latin typeface="Arial" pitchFamily="34" charset="0"/>
                <a:cs typeface="Arial" pitchFamily="34" charset="0"/>
              </a:rPr>
              <a:t> </a:t>
            </a:r>
            <a:r>
              <a:rPr lang="en-US" dirty="0" err="1" smtClean="0">
                <a:latin typeface="Arial" pitchFamily="34" charset="0"/>
                <a:cs typeface="Arial" pitchFamily="34" charset="0"/>
              </a:rPr>
              <a:t>chèn</a:t>
            </a:r>
            <a:r>
              <a:rPr lang="en-US" dirty="0" smtClean="0">
                <a:latin typeface="Arial" pitchFamily="34" charset="0"/>
                <a:cs typeface="Arial" pitchFamily="34" charset="0"/>
              </a:rPr>
              <a:t> </a:t>
            </a:r>
            <a:r>
              <a:rPr lang="en-US" dirty="0" err="1" smtClean="0">
                <a:latin typeface="Arial" pitchFamily="34" charset="0"/>
                <a:cs typeface="Arial" pitchFamily="34" charset="0"/>
              </a:rPr>
              <a:t>vào</a:t>
            </a:r>
            <a:r>
              <a:rPr lang="en-US" dirty="0" smtClean="0">
                <a:latin typeface="Arial" pitchFamily="34" charset="0"/>
                <a:cs typeface="Arial" pitchFamily="34" charset="0"/>
              </a:rPr>
              <a:t> </a:t>
            </a:r>
            <a:r>
              <a:rPr lang="en-US" dirty="0" err="1" smtClean="0">
                <a:latin typeface="Arial" pitchFamily="34" charset="0"/>
                <a:cs typeface="Arial" pitchFamily="34" charset="0"/>
              </a:rPr>
              <a:t>trang</a:t>
            </a:r>
            <a:r>
              <a:rPr lang="en-US" dirty="0" smtClean="0">
                <a:latin typeface="Arial" pitchFamily="34" charset="0"/>
                <a:cs typeface="Arial" pitchFamily="34" charset="0"/>
              </a:rPr>
              <a:t>.</a:t>
            </a:r>
          </a:p>
          <a:p>
            <a:r>
              <a:rPr lang="en-US" dirty="0" smtClean="0">
                <a:latin typeface="Arial" pitchFamily="34" charset="0"/>
                <a:cs typeface="Arial" pitchFamily="34" charset="0"/>
              </a:rPr>
              <a:t>Require: </a:t>
            </a:r>
            <a:r>
              <a:rPr lang="en-US" dirty="0" err="1" smtClean="0">
                <a:latin typeface="Arial" pitchFamily="34" charset="0"/>
                <a:cs typeface="Arial" pitchFamily="34" charset="0"/>
              </a:rPr>
              <a:t>giống</a:t>
            </a:r>
            <a:r>
              <a:rPr lang="en-US" dirty="0" smtClean="0">
                <a:latin typeface="Arial" pitchFamily="34" charset="0"/>
                <a:cs typeface="Arial" pitchFamily="34" charset="0"/>
              </a:rPr>
              <a:t> include </a:t>
            </a:r>
            <a:r>
              <a:rPr lang="en-US" dirty="0" err="1" smtClean="0">
                <a:latin typeface="Arial" pitchFamily="34" charset="0"/>
                <a:cs typeface="Arial" pitchFamily="34" charset="0"/>
              </a:rPr>
              <a:t>nhưng</a:t>
            </a:r>
            <a:r>
              <a:rPr lang="en-US" dirty="0" smtClean="0">
                <a:latin typeface="Arial" pitchFamily="34" charset="0"/>
                <a:cs typeface="Arial" pitchFamily="34" charset="0"/>
              </a:rPr>
              <a:t> </a:t>
            </a:r>
            <a:r>
              <a:rPr lang="en-US" dirty="0" err="1" smtClean="0">
                <a:latin typeface="Arial" pitchFamily="34" charset="0"/>
                <a:cs typeface="Arial" pitchFamily="34" charset="0"/>
              </a:rPr>
              <a:t>sau</a:t>
            </a:r>
            <a:r>
              <a:rPr lang="en-US" dirty="0" smtClean="0">
                <a:latin typeface="Arial" pitchFamily="34" charset="0"/>
                <a:cs typeface="Arial" pitchFamily="34" charset="0"/>
              </a:rPr>
              <a:t> </a:t>
            </a:r>
            <a:r>
              <a:rPr lang="en-US" dirty="0" err="1" smtClean="0">
                <a:latin typeface="Arial" pitchFamily="34" charset="0"/>
                <a:cs typeface="Arial" pitchFamily="34" charset="0"/>
              </a:rPr>
              <a:t>khi</a:t>
            </a:r>
            <a:r>
              <a:rPr lang="en-US" dirty="0" smtClean="0">
                <a:latin typeface="Arial" pitchFamily="34" charset="0"/>
                <a:cs typeface="Arial" pitchFamily="34" charset="0"/>
              </a:rPr>
              <a:t> </a:t>
            </a:r>
            <a:r>
              <a:rPr lang="en-US" dirty="0" err="1" smtClean="0">
                <a:latin typeface="Arial" pitchFamily="34" charset="0"/>
                <a:cs typeface="Arial" pitchFamily="34" charset="0"/>
              </a:rPr>
              <a:t>gặp</a:t>
            </a:r>
            <a:r>
              <a:rPr lang="en-US" dirty="0" smtClean="0">
                <a:latin typeface="Arial" pitchFamily="34" charset="0"/>
                <a:cs typeface="Arial" pitchFamily="34" charset="0"/>
              </a:rPr>
              <a:t> </a:t>
            </a:r>
            <a:r>
              <a:rPr lang="en-US" dirty="0" err="1" smtClean="0">
                <a:latin typeface="Arial" pitchFamily="34" charset="0"/>
                <a:cs typeface="Arial" pitchFamily="34" charset="0"/>
              </a:rPr>
              <a:t>lỗi</a:t>
            </a:r>
            <a:r>
              <a:rPr lang="en-US" dirty="0" smtClean="0">
                <a:latin typeface="Arial" pitchFamily="34" charset="0"/>
                <a:cs typeface="Arial" pitchFamily="34" charset="0"/>
              </a:rPr>
              <a:t>, </a:t>
            </a:r>
            <a:r>
              <a:rPr lang="en-US" dirty="0" err="1" smtClean="0">
                <a:latin typeface="Arial" pitchFamily="34" charset="0"/>
                <a:cs typeface="Arial" pitchFamily="34" charset="0"/>
              </a:rPr>
              <a:t>chương</a:t>
            </a:r>
            <a:r>
              <a:rPr lang="en-US" dirty="0" smtClean="0">
                <a:latin typeface="Arial" pitchFamily="34" charset="0"/>
                <a:cs typeface="Arial" pitchFamily="34" charset="0"/>
              </a:rPr>
              <a:t> </a:t>
            </a:r>
            <a:r>
              <a:rPr lang="en-US" dirty="0" err="1" smtClean="0">
                <a:latin typeface="Arial" pitchFamily="34" charset="0"/>
                <a:cs typeface="Arial" pitchFamily="34" charset="0"/>
              </a:rPr>
              <a:t>trình</a:t>
            </a:r>
            <a:r>
              <a:rPr lang="en-US" dirty="0" smtClean="0">
                <a:latin typeface="Arial" pitchFamily="34" charset="0"/>
                <a:cs typeface="Arial" pitchFamily="34" charset="0"/>
              </a:rPr>
              <a:t> </a:t>
            </a:r>
            <a:r>
              <a:rPr lang="en-US" dirty="0" err="1" smtClean="0">
                <a:latin typeface="Arial" pitchFamily="34" charset="0"/>
                <a:cs typeface="Arial" pitchFamily="34" charset="0"/>
              </a:rPr>
              <a:t>sẽ</a:t>
            </a:r>
            <a:r>
              <a:rPr lang="en-US" dirty="0" smtClean="0">
                <a:latin typeface="Arial" pitchFamily="34" charset="0"/>
                <a:cs typeface="Arial" pitchFamily="34" charset="0"/>
              </a:rPr>
              <a:t> </a:t>
            </a:r>
            <a:r>
              <a:rPr lang="en-US" dirty="0" err="1" smtClean="0">
                <a:latin typeface="Arial" pitchFamily="34" charset="0"/>
                <a:cs typeface="Arial" pitchFamily="34" charset="0"/>
              </a:rPr>
              <a:t>dừng</a:t>
            </a:r>
            <a:r>
              <a:rPr lang="en-US" dirty="0" smtClean="0">
                <a:latin typeface="Arial" pitchFamily="34" charset="0"/>
                <a:cs typeface="Arial" pitchFamily="34" charset="0"/>
              </a:rPr>
              <a:t> </a:t>
            </a:r>
            <a:r>
              <a:rPr lang="en-US" dirty="0" err="1" smtClean="0">
                <a:latin typeface="Arial" pitchFamily="34" charset="0"/>
                <a:cs typeface="Arial" pitchFamily="34" charset="0"/>
              </a:rPr>
              <a:t>lại</a:t>
            </a:r>
            <a:endParaRPr lang="en-US" dirty="0" smtClean="0">
              <a:latin typeface="Arial" pitchFamily="34" charset="0"/>
              <a:cs typeface="Arial" pitchFamily="34" charset="0"/>
            </a:endParaRPr>
          </a:p>
          <a:p>
            <a:r>
              <a:rPr lang="en-US" dirty="0" err="1" smtClean="0">
                <a:latin typeface="Arial" pitchFamily="34" charset="0"/>
                <a:cs typeface="Arial" pitchFamily="34" charset="0"/>
              </a:rPr>
              <a:t>Require_once</a:t>
            </a:r>
            <a:r>
              <a:rPr lang="en-US" dirty="0" smtClean="0">
                <a:latin typeface="Arial" pitchFamily="34" charset="0"/>
                <a:cs typeface="Arial" pitchFamily="34" charset="0"/>
              </a:rPr>
              <a:t>: </a:t>
            </a:r>
            <a:r>
              <a:rPr lang="en-US" dirty="0" err="1" smtClean="0">
                <a:latin typeface="Arial" pitchFamily="34" charset="0"/>
                <a:cs typeface="Arial" pitchFamily="34" charset="0"/>
              </a:rPr>
              <a:t>giống</a:t>
            </a:r>
            <a:r>
              <a:rPr lang="en-US" dirty="0" smtClean="0">
                <a:latin typeface="Arial" pitchFamily="34" charset="0"/>
                <a:cs typeface="Arial" pitchFamily="34" charset="0"/>
              </a:rPr>
              <a:t> </a:t>
            </a:r>
            <a:r>
              <a:rPr lang="en-US" dirty="0" err="1" smtClean="0">
                <a:latin typeface="Arial" pitchFamily="34" charset="0"/>
                <a:cs typeface="Arial" pitchFamily="34" charset="0"/>
              </a:rPr>
              <a:t>requied</a:t>
            </a:r>
            <a:r>
              <a:rPr lang="en-US" dirty="0" smtClean="0">
                <a:latin typeface="Arial" pitchFamily="34" charset="0"/>
                <a:cs typeface="Arial" pitchFamily="34" charset="0"/>
              </a:rPr>
              <a:t> </a:t>
            </a:r>
            <a:r>
              <a:rPr lang="en-US" dirty="0" err="1" smtClean="0">
                <a:latin typeface="Arial" pitchFamily="34" charset="0"/>
                <a:cs typeface="Arial" pitchFamily="34" charset="0"/>
              </a:rPr>
              <a:t>nhưng</a:t>
            </a:r>
            <a:r>
              <a:rPr lang="en-US" dirty="0" smtClean="0">
                <a:latin typeface="Arial" pitchFamily="34" charset="0"/>
                <a:cs typeface="Arial" pitchFamily="34" charset="0"/>
              </a:rPr>
              <a:t> </a:t>
            </a:r>
            <a:r>
              <a:rPr lang="en-US" dirty="0" err="1" smtClean="0">
                <a:latin typeface="Arial" pitchFamily="34" charset="0"/>
                <a:cs typeface="Arial" pitchFamily="34" charset="0"/>
              </a:rPr>
              <a:t>có</a:t>
            </a:r>
            <a:r>
              <a:rPr lang="en-US" dirty="0" smtClean="0">
                <a:latin typeface="Arial" pitchFamily="34" charset="0"/>
                <a:cs typeface="Arial" pitchFamily="34" charset="0"/>
              </a:rPr>
              <a:t> </a:t>
            </a:r>
            <a:r>
              <a:rPr lang="en-US" dirty="0" err="1" smtClean="0">
                <a:latin typeface="Arial" pitchFamily="34" charset="0"/>
                <a:cs typeface="Arial" pitchFamily="34" charset="0"/>
              </a:rPr>
              <a:t>kiểm</a:t>
            </a:r>
            <a:r>
              <a:rPr lang="en-US" dirty="0" smtClean="0">
                <a:latin typeface="Arial" pitchFamily="34" charset="0"/>
                <a:cs typeface="Arial" pitchFamily="34" charset="0"/>
              </a:rPr>
              <a:t> </a:t>
            </a:r>
            <a:r>
              <a:rPr lang="en-US" dirty="0" err="1" smtClean="0">
                <a:latin typeface="Arial" pitchFamily="34" charset="0"/>
                <a:cs typeface="Arial" pitchFamily="34" charset="0"/>
              </a:rPr>
              <a:t>tra</a:t>
            </a:r>
            <a:r>
              <a:rPr lang="en-US" dirty="0" smtClean="0">
                <a:latin typeface="Arial" pitchFamily="34" charset="0"/>
                <a:cs typeface="Arial" pitchFamily="34" charset="0"/>
              </a:rPr>
              <a:t> </a:t>
            </a:r>
            <a:r>
              <a:rPr lang="en-US" dirty="0" err="1" smtClean="0">
                <a:latin typeface="Arial" pitchFamily="34" charset="0"/>
                <a:cs typeface="Arial" pitchFamily="34" charset="0"/>
              </a:rPr>
              <a:t>xem</a:t>
            </a:r>
            <a:r>
              <a:rPr lang="en-US" dirty="0" smtClean="0">
                <a:latin typeface="Arial" pitchFamily="34" charset="0"/>
                <a:cs typeface="Arial" pitchFamily="34" charset="0"/>
              </a:rPr>
              <a:t> </a:t>
            </a:r>
            <a:r>
              <a:rPr lang="en-US" dirty="0" err="1" smtClean="0">
                <a:latin typeface="Arial" pitchFamily="34" charset="0"/>
                <a:cs typeface="Arial" pitchFamily="34" charset="0"/>
              </a:rPr>
              <a:t>và</a:t>
            </a:r>
            <a:r>
              <a:rPr lang="en-US" dirty="0" smtClean="0">
                <a:latin typeface="Arial" pitchFamily="34" charset="0"/>
                <a:cs typeface="Arial" pitchFamily="34" charset="0"/>
              </a:rPr>
              <a:t> path </a:t>
            </a:r>
            <a:r>
              <a:rPr lang="en-US" dirty="0" err="1" smtClean="0">
                <a:latin typeface="Arial" pitchFamily="34" charset="0"/>
                <a:cs typeface="Arial" pitchFamily="34" charset="0"/>
              </a:rPr>
              <a:t>chỉ</a:t>
            </a:r>
            <a:r>
              <a:rPr lang="en-US" dirty="0" smtClean="0">
                <a:latin typeface="Arial" pitchFamily="34" charset="0"/>
                <a:cs typeface="Arial" pitchFamily="34" charset="0"/>
              </a:rPr>
              <a:t> </a:t>
            </a:r>
            <a:r>
              <a:rPr lang="en-US" dirty="0" err="1" smtClean="0">
                <a:latin typeface="Arial" pitchFamily="34" charset="0"/>
                <a:cs typeface="Arial" pitchFamily="34" charset="0"/>
              </a:rPr>
              <a:t>được</a:t>
            </a:r>
            <a:r>
              <a:rPr lang="en-US" dirty="0" smtClean="0">
                <a:latin typeface="Arial" pitchFamily="34" charset="0"/>
                <a:cs typeface="Arial" pitchFamily="34" charset="0"/>
              </a:rPr>
              <a:t> </a:t>
            </a:r>
            <a:r>
              <a:rPr lang="en-US" dirty="0" err="1" smtClean="0">
                <a:latin typeface="Arial" pitchFamily="34" charset="0"/>
                <a:cs typeface="Arial" pitchFamily="34" charset="0"/>
              </a:rPr>
              <a:t>chèn</a:t>
            </a:r>
            <a:r>
              <a:rPr lang="en-US" dirty="0" smtClean="0">
                <a:latin typeface="Arial" pitchFamily="34" charset="0"/>
                <a:cs typeface="Arial" pitchFamily="34" charset="0"/>
              </a:rPr>
              <a:t> </a:t>
            </a:r>
            <a:r>
              <a:rPr lang="en-US" dirty="0" err="1" smtClean="0">
                <a:latin typeface="Arial" pitchFamily="34" charset="0"/>
                <a:cs typeface="Arial" pitchFamily="34" charset="0"/>
              </a:rPr>
              <a:t>vào</a:t>
            </a:r>
            <a:r>
              <a:rPr lang="en-US" dirty="0" smtClean="0">
                <a:latin typeface="Arial" pitchFamily="34" charset="0"/>
                <a:cs typeface="Arial" pitchFamily="34" charset="0"/>
              </a:rPr>
              <a:t> </a:t>
            </a:r>
            <a:r>
              <a:rPr lang="en-US" dirty="0" err="1" smtClean="0">
                <a:latin typeface="Arial" pitchFamily="34" charset="0"/>
                <a:cs typeface="Arial" pitchFamily="34" charset="0"/>
              </a:rPr>
              <a:t>khi</a:t>
            </a:r>
            <a:r>
              <a:rPr lang="en-US" dirty="0" smtClean="0">
                <a:latin typeface="Arial" pitchFamily="34" charset="0"/>
                <a:cs typeface="Arial" pitchFamily="34" charset="0"/>
              </a:rPr>
              <a:t> </a:t>
            </a:r>
            <a:r>
              <a:rPr lang="en-US" dirty="0" err="1" smtClean="0">
                <a:latin typeface="Arial" pitchFamily="34" charset="0"/>
                <a:cs typeface="Arial" pitchFamily="34" charset="0"/>
              </a:rPr>
              <a:t>trước</a:t>
            </a:r>
            <a:r>
              <a:rPr lang="en-US" dirty="0" smtClean="0">
                <a:latin typeface="Arial" pitchFamily="34" charset="0"/>
                <a:cs typeface="Arial" pitchFamily="34" charset="0"/>
              </a:rPr>
              <a:t> </a:t>
            </a:r>
            <a:r>
              <a:rPr lang="en-US" dirty="0" err="1" smtClean="0">
                <a:latin typeface="Arial" pitchFamily="34" charset="0"/>
                <a:cs typeface="Arial" pitchFamily="34" charset="0"/>
              </a:rPr>
              <a:t>đó</a:t>
            </a:r>
            <a:r>
              <a:rPr lang="en-US" dirty="0" smtClean="0">
                <a:latin typeface="Arial" pitchFamily="34" charset="0"/>
                <a:cs typeface="Arial" pitchFamily="34" charset="0"/>
              </a:rPr>
              <a:t> path </a:t>
            </a:r>
            <a:r>
              <a:rPr lang="en-US" dirty="0" err="1" smtClean="0">
                <a:latin typeface="Arial" pitchFamily="34" charset="0"/>
                <a:cs typeface="Arial" pitchFamily="34" charset="0"/>
              </a:rPr>
              <a:t>chưa</a:t>
            </a:r>
            <a:r>
              <a:rPr lang="en-US" dirty="0" smtClean="0">
                <a:latin typeface="Arial" pitchFamily="34" charset="0"/>
                <a:cs typeface="Arial" pitchFamily="34" charset="0"/>
              </a:rPr>
              <a:t> </a:t>
            </a:r>
            <a:r>
              <a:rPr lang="en-US" dirty="0" err="1" smtClean="0">
                <a:latin typeface="Arial" pitchFamily="34" charset="0"/>
                <a:cs typeface="Arial" pitchFamily="34" charset="0"/>
              </a:rPr>
              <a:t>được</a:t>
            </a:r>
            <a:r>
              <a:rPr lang="en-US" dirty="0" smtClean="0">
                <a:latin typeface="Arial" pitchFamily="34" charset="0"/>
                <a:cs typeface="Arial" pitchFamily="34" charset="0"/>
              </a:rPr>
              <a:t> </a:t>
            </a:r>
            <a:r>
              <a:rPr lang="en-US" dirty="0" err="1" smtClean="0">
                <a:latin typeface="Arial" pitchFamily="34" charset="0"/>
                <a:cs typeface="Arial" pitchFamily="34" charset="0"/>
              </a:rPr>
              <a:t>chèn</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lstStyle/>
          <a:p>
            <a:r>
              <a:rPr lang="en-US" dirty="0" err="1" smtClean="0"/>
              <a:t>Ví</a:t>
            </a:r>
            <a:r>
              <a:rPr lang="en-US" dirty="0" smtClean="0"/>
              <a:t> </a:t>
            </a:r>
            <a:r>
              <a:rPr lang="en-US" dirty="0" err="1" smtClean="0"/>
              <a:t>dụ</a:t>
            </a:r>
            <a:r>
              <a:rPr lang="en-US" dirty="0" smtClean="0"/>
              <a:t>: </a:t>
            </a:r>
            <a:r>
              <a:rPr lang="en-US" dirty="0" err="1" smtClean="0"/>
              <a:t>tổ</a:t>
            </a:r>
            <a:r>
              <a:rPr lang="en-US" dirty="0" smtClean="0"/>
              <a:t> </a:t>
            </a:r>
            <a:r>
              <a:rPr lang="en-US" dirty="0" err="1" smtClean="0"/>
              <a:t>chức</a:t>
            </a:r>
            <a:r>
              <a:rPr lang="en-US" dirty="0" smtClean="0"/>
              <a:t> </a:t>
            </a:r>
            <a:r>
              <a:rPr lang="en-US" dirty="0" err="1" smtClean="0"/>
              <a:t>các</a:t>
            </a:r>
            <a:r>
              <a:rPr lang="en-US" dirty="0" smtClean="0"/>
              <a:t> </a:t>
            </a:r>
            <a:r>
              <a:rPr lang="en-US" dirty="0" err="1" smtClean="0"/>
              <a:t>tập</a:t>
            </a:r>
            <a:r>
              <a:rPr lang="en-US" dirty="0" smtClean="0"/>
              <a:t> tin </a:t>
            </a:r>
            <a:r>
              <a:rPr lang="en-US" dirty="0" err="1" smtClean="0"/>
              <a:t>như</a:t>
            </a:r>
            <a:r>
              <a:rPr lang="en-US" dirty="0" smtClean="0"/>
              <a:t> </a:t>
            </a:r>
            <a:r>
              <a:rPr lang="en-US" dirty="0" err="1" smtClean="0"/>
              <a:t>hình</a:t>
            </a:r>
            <a:endParaRPr lang="en-US" dirty="0" smtClean="0"/>
          </a:p>
          <a:p>
            <a:pPr marL="457200" lvl="1"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8483" y="2104581"/>
            <a:ext cx="3699652" cy="1456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79512" y="2132856"/>
            <a:ext cx="8064897" cy="3139321"/>
          </a:xfrm>
          <a:prstGeom prst="rect">
            <a:avLst/>
          </a:prstGeom>
          <a:noFill/>
        </p:spPr>
        <p:txBody>
          <a:bodyPr wrap="square" rtlCol="0">
            <a:spAutoFit/>
          </a:bodyPr>
          <a:lstStyle/>
          <a:p>
            <a:r>
              <a:rPr lang="en-US" b="1" dirty="0" err="1" smtClean="0"/>
              <a:t>Nội</a:t>
            </a:r>
            <a:r>
              <a:rPr lang="en-US" b="1" dirty="0" smtClean="0"/>
              <a:t> dung </a:t>
            </a:r>
            <a:r>
              <a:rPr lang="en-US" b="1" dirty="0" err="1" smtClean="0"/>
              <a:t>ini.php</a:t>
            </a:r>
            <a:endParaRPr lang="en-US" b="1" dirty="0" smtClean="0"/>
          </a:p>
          <a:p>
            <a:r>
              <a:rPr lang="en-US" dirty="0"/>
              <a:t>&lt;?</a:t>
            </a:r>
            <a:r>
              <a:rPr lang="en-US" dirty="0" err="1"/>
              <a:t>php</a:t>
            </a:r>
            <a:endParaRPr lang="en-US" dirty="0"/>
          </a:p>
          <a:p>
            <a:r>
              <a:rPr lang="en-US" dirty="0" smtClean="0"/>
              <a:t>	$</a:t>
            </a:r>
            <a:r>
              <a:rPr lang="en-US" dirty="0"/>
              <a:t>user= </a:t>
            </a:r>
            <a:r>
              <a:rPr lang="en-US" dirty="0" smtClean="0"/>
              <a:t>"admin"; </a:t>
            </a:r>
            <a:r>
              <a:rPr lang="en-US" dirty="0"/>
              <a:t>define</a:t>
            </a:r>
            <a:r>
              <a:rPr lang="en-US" dirty="0" smtClean="0"/>
              <a:t>("AGE", </a:t>
            </a:r>
            <a:r>
              <a:rPr lang="en-US" dirty="0"/>
              <a:t>20);</a:t>
            </a:r>
          </a:p>
          <a:p>
            <a:r>
              <a:rPr lang="en-US" dirty="0" smtClean="0"/>
              <a:t>?&gt;</a:t>
            </a:r>
          </a:p>
          <a:p>
            <a:r>
              <a:rPr lang="en-US" b="1" dirty="0" err="1" smtClean="0"/>
              <a:t>Nội</a:t>
            </a:r>
            <a:r>
              <a:rPr lang="en-US" b="1" dirty="0" smtClean="0"/>
              <a:t> dung: menu.html</a:t>
            </a:r>
          </a:p>
          <a:p>
            <a:r>
              <a:rPr lang="pt-BR" dirty="0"/>
              <a:t>&lt;a href='http://stu.edu.vn'&gt;STU&lt;/a&gt; &amp;nbsp;</a:t>
            </a:r>
          </a:p>
          <a:p>
            <a:r>
              <a:rPr lang="pt-BR" dirty="0"/>
              <a:t>&lt;a href='https://www.facebook.com/'&gt;facebook&lt;/a</a:t>
            </a:r>
            <a:r>
              <a:rPr lang="pt-BR" dirty="0" smtClean="0"/>
              <a:t>&gt;</a:t>
            </a:r>
          </a:p>
          <a:p>
            <a:r>
              <a:rPr lang="pt-BR" dirty="0" smtClean="0"/>
              <a:t>Nội dung footer.php</a:t>
            </a:r>
          </a:p>
          <a:p>
            <a:r>
              <a:rPr lang="pt-BR" dirty="0"/>
              <a:t>&lt;img src='footer.jpg</a:t>
            </a:r>
            <a:r>
              <a:rPr lang="pt-BR" dirty="0" smtClean="0"/>
              <a:t>'&gt;</a:t>
            </a:r>
          </a:p>
          <a:p>
            <a:endParaRPr lang="pt-BR" dirty="0"/>
          </a:p>
          <a:p>
            <a:endParaRPr lang="en-US" dirty="0"/>
          </a:p>
        </p:txBody>
      </p:sp>
    </p:spTree>
    <p:extLst>
      <p:ext uri="{BB962C8B-B14F-4D97-AF65-F5344CB8AC3E}">
        <p14:creationId xmlns:p14="http://schemas.microsoft.com/office/powerpoint/2010/main" val="21156749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Ví</a:t>
            </a:r>
            <a:r>
              <a:rPr lang="en-US" dirty="0" smtClean="0"/>
              <a:t> </a:t>
            </a:r>
            <a:r>
              <a:rPr lang="en-US" dirty="0" err="1" smtClean="0"/>
              <a:t>dụ</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107504" y="1559525"/>
            <a:ext cx="8960684" cy="465224"/>
          </a:xfrm>
        </p:spPr>
        <p:txBody>
          <a:bodyPr>
            <a:normAutofit fontScale="85000" lnSpcReduction="10000"/>
          </a:bodyPr>
          <a:lstStyle/>
          <a:p>
            <a:r>
              <a:rPr lang="en-US" b="1" dirty="0" err="1" smtClean="0"/>
              <a:t>Nội</a:t>
            </a:r>
            <a:r>
              <a:rPr lang="en-US" b="1" dirty="0" smtClean="0"/>
              <a:t> dung </a:t>
            </a:r>
            <a:r>
              <a:rPr lang="en-US" b="1" dirty="0" err="1" smtClean="0"/>
              <a:t>a.php</a:t>
            </a:r>
            <a:r>
              <a:rPr lang="en-US" dirty="0" smtClean="0"/>
              <a:t>			</a:t>
            </a:r>
            <a:r>
              <a:rPr lang="en-US" b="1" dirty="0" err="1" smtClean="0"/>
              <a:t>Nội</a:t>
            </a:r>
            <a:r>
              <a:rPr lang="en-US" b="1" dirty="0" smtClean="0"/>
              <a:t> dung </a:t>
            </a:r>
            <a:r>
              <a:rPr lang="en-US" b="1" dirty="0" err="1" smtClean="0"/>
              <a:t>tương</a:t>
            </a:r>
            <a:r>
              <a:rPr lang="en-US" b="1" dirty="0" smtClean="0"/>
              <a:t> </a:t>
            </a:r>
            <a:r>
              <a:rPr lang="en-US" b="1" dirty="0" err="1" smtClean="0"/>
              <a:t>đương</a:t>
            </a:r>
            <a:endParaRPr lang="en-US" b="1" dirty="0" smtClean="0"/>
          </a:p>
          <a:p>
            <a:pPr marL="0" indent="0">
              <a:buNone/>
            </a:pPr>
            <a:endParaRPr lang="en-US" dirty="0" smtClean="0"/>
          </a:p>
          <a:p>
            <a:endParaRPr lang="en-US" dirty="0"/>
          </a:p>
        </p:txBody>
      </p:sp>
      <p:sp>
        <p:nvSpPr>
          <p:cNvPr id="4" name="TextBox 3"/>
          <p:cNvSpPr txBox="1"/>
          <p:nvPr/>
        </p:nvSpPr>
        <p:spPr>
          <a:xfrm>
            <a:off x="108929" y="2050282"/>
            <a:ext cx="4248472" cy="4524315"/>
          </a:xfrm>
          <a:prstGeom prst="rect">
            <a:avLst/>
          </a:prstGeom>
          <a:noFill/>
          <a:ln>
            <a:solidFill>
              <a:schemeClr val="accent1"/>
            </a:solidFill>
          </a:ln>
        </p:spPr>
        <p:txBody>
          <a:bodyPr wrap="square" rtlCol="0">
            <a:spAutoFit/>
          </a:bodyPr>
          <a:lstStyle/>
          <a:p>
            <a:r>
              <a:rPr lang="en-US" dirty="0"/>
              <a:t>&lt;?</a:t>
            </a:r>
            <a:r>
              <a:rPr lang="en-US" dirty="0" err="1"/>
              <a:t>php</a:t>
            </a:r>
            <a:endParaRPr lang="en-US" dirty="0"/>
          </a:p>
          <a:p>
            <a:r>
              <a:rPr lang="en-US" dirty="0" smtClean="0"/>
              <a:t>Require "includes/</a:t>
            </a:r>
            <a:r>
              <a:rPr lang="en-US" dirty="0" err="1" smtClean="0"/>
              <a:t>ini.php</a:t>
            </a:r>
            <a:r>
              <a:rPr lang="en-US" dirty="0" smtClean="0"/>
              <a:t>";   ?&gt;</a:t>
            </a:r>
            <a:endParaRPr lang="en-US" dirty="0"/>
          </a:p>
          <a:p>
            <a:r>
              <a:rPr lang="en-US" dirty="0"/>
              <a:t>&lt;div id=menu&gt;</a:t>
            </a:r>
          </a:p>
          <a:p>
            <a:r>
              <a:rPr lang="en-US" dirty="0"/>
              <a:t>&lt;?</a:t>
            </a:r>
            <a:r>
              <a:rPr lang="en-US" dirty="0" err="1"/>
              <a:t>php</a:t>
            </a:r>
            <a:endParaRPr lang="en-US" dirty="0"/>
          </a:p>
          <a:p>
            <a:r>
              <a:rPr lang="en-US" dirty="0"/>
              <a:t>include </a:t>
            </a:r>
            <a:r>
              <a:rPr lang="en-US" dirty="0" smtClean="0"/>
              <a:t>"includes/menu.html";   ?&gt;</a:t>
            </a:r>
            <a:endParaRPr lang="en-US" dirty="0"/>
          </a:p>
          <a:p>
            <a:r>
              <a:rPr lang="en-US" dirty="0"/>
              <a:t>&lt;/div&gt;</a:t>
            </a:r>
          </a:p>
          <a:p>
            <a:r>
              <a:rPr lang="en-US" dirty="0"/>
              <a:t>&lt;div id</a:t>
            </a:r>
            <a:r>
              <a:rPr lang="en-US" dirty="0" smtClean="0"/>
              <a:t>="content"&gt;</a:t>
            </a:r>
            <a:endParaRPr lang="en-US" dirty="0"/>
          </a:p>
          <a:p>
            <a:r>
              <a:rPr lang="en-US" dirty="0" smtClean="0"/>
              <a:t>  &lt;?</a:t>
            </a:r>
            <a:r>
              <a:rPr lang="en-US" dirty="0" err="1" smtClean="0"/>
              <a:t>php</a:t>
            </a:r>
            <a:r>
              <a:rPr lang="en-US" dirty="0" smtClean="0"/>
              <a:t> </a:t>
            </a:r>
            <a:r>
              <a:rPr lang="en-US" dirty="0"/>
              <a:t>	</a:t>
            </a:r>
            <a:endParaRPr lang="en-US" dirty="0" smtClean="0"/>
          </a:p>
          <a:p>
            <a:r>
              <a:rPr lang="en-US" dirty="0" smtClean="0"/>
              <a:t>   $</a:t>
            </a:r>
            <a:r>
              <a:rPr lang="en-US" dirty="0"/>
              <a:t>s </a:t>
            </a:r>
            <a:r>
              <a:rPr lang="en-US" dirty="0" smtClean="0"/>
              <a:t>="</a:t>
            </a:r>
            <a:r>
              <a:rPr lang="en-US" dirty="0" err="1" smtClean="0"/>
              <a:t>Chào</a:t>
            </a:r>
            <a:r>
              <a:rPr lang="en-US" dirty="0" smtClean="0"/>
              <a:t> </a:t>
            </a:r>
            <a:r>
              <a:rPr lang="en-US" dirty="0" err="1"/>
              <a:t>bạn</a:t>
            </a:r>
            <a:r>
              <a:rPr lang="en-US" dirty="0"/>
              <a:t> :$user - </a:t>
            </a:r>
            <a:r>
              <a:rPr lang="en-US" dirty="0" smtClean="0"/>
              <a:t>" </a:t>
            </a:r>
            <a:r>
              <a:rPr lang="en-US" dirty="0"/>
              <a:t>. AGE;</a:t>
            </a:r>
          </a:p>
          <a:p>
            <a:r>
              <a:rPr lang="en-US" dirty="0" smtClean="0"/>
              <a:t>	echo </a:t>
            </a:r>
            <a:r>
              <a:rPr lang="en-US" dirty="0"/>
              <a:t>$s;	</a:t>
            </a:r>
            <a:r>
              <a:rPr lang="en-US" dirty="0" smtClean="0"/>
              <a:t>          ?&gt;</a:t>
            </a:r>
            <a:endParaRPr lang="en-US" dirty="0"/>
          </a:p>
          <a:p>
            <a:r>
              <a:rPr lang="en-US" dirty="0"/>
              <a:t>&lt;/div&gt;</a:t>
            </a:r>
          </a:p>
          <a:p>
            <a:r>
              <a:rPr lang="en-US" dirty="0"/>
              <a:t>&lt;div id</a:t>
            </a:r>
            <a:r>
              <a:rPr lang="en-US" dirty="0" smtClean="0"/>
              <a:t>="footer"&gt;</a:t>
            </a:r>
          </a:p>
          <a:p>
            <a:r>
              <a:rPr lang="en-US" dirty="0"/>
              <a:t> </a:t>
            </a:r>
            <a:r>
              <a:rPr lang="en-US" dirty="0" smtClean="0"/>
              <a:t>     &lt;?</a:t>
            </a:r>
            <a:r>
              <a:rPr lang="en-US" dirty="0" err="1"/>
              <a:t>php</a:t>
            </a:r>
            <a:endParaRPr lang="en-US" dirty="0"/>
          </a:p>
          <a:p>
            <a:r>
              <a:rPr lang="en-US" dirty="0"/>
              <a:t>	include </a:t>
            </a:r>
            <a:r>
              <a:rPr lang="en-US" dirty="0" smtClean="0"/>
              <a:t>"includes/</a:t>
            </a:r>
            <a:r>
              <a:rPr lang="en-US" dirty="0" err="1" smtClean="0"/>
              <a:t>ini.php</a:t>
            </a:r>
            <a:r>
              <a:rPr lang="en-US" dirty="0" smtClean="0"/>
              <a:t>";</a:t>
            </a:r>
            <a:endParaRPr lang="en-US" dirty="0"/>
          </a:p>
          <a:p>
            <a:r>
              <a:rPr lang="en-US" dirty="0" smtClean="0"/>
              <a:t>      ?&gt;</a:t>
            </a:r>
            <a:endParaRPr lang="en-US" dirty="0"/>
          </a:p>
          <a:p>
            <a:r>
              <a:rPr lang="en-US" dirty="0"/>
              <a:t>&lt;/div&gt;</a:t>
            </a:r>
          </a:p>
        </p:txBody>
      </p:sp>
      <p:sp>
        <p:nvSpPr>
          <p:cNvPr id="5" name="TextBox 4"/>
          <p:cNvSpPr txBox="1"/>
          <p:nvPr/>
        </p:nvSpPr>
        <p:spPr>
          <a:xfrm>
            <a:off x="4499992" y="2113341"/>
            <a:ext cx="4568196" cy="4247317"/>
          </a:xfrm>
          <a:prstGeom prst="rect">
            <a:avLst/>
          </a:prstGeom>
          <a:noFill/>
          <a:ln>
            <a:solidFill>
              <a:schemeClr val="accent1"/>
            </a:solidFill>
          </a:ln>
        </p:spPr>
        <p:txBody>
          <a:bodyPr wrap="square" rtlCol="0">
            <a:spAutoFit/>
          </a:bodyPr>
          <a:lstStyle/>
          <a:p>
            <a:r>
              <a:rPr lang="en-US" dirty="0"/>
              <a:t>&lt;?</a:t>
            </a:r>
            <a:r>
              <a:rPr lang="en-US" dirty="0" err="1" smtClean="0"/>
              <a:t>php</a:t>
            </a:r>
            <a:r>
              <a:rPr lang="en-US" dirty="0" smtClean="0"/>
              <a:t>    $</a:t>
            </a:r>
            <a:r>
              <a:rPr lang="en-US" dirty="0"/>
              <a:t>user= </a:t>
            </a:r>
            <a:r>
              <a:rPr lang="en-US" dirty="0" smtClean="0"/>
              <a:t>"admin"; </a:t>
            </a:r>
          </a:p>
          <a:p>
            <a:r>
              <a:rPr lang="en-US" dirty="0" smtClean="0"/>
              <a:t>define("AGE", </a:t>
            </a:r>
            <a:r>
              <a:rPr lang="en-US" dirty="0"/>
              <a:t>20</a:t>
            </a:r>
            <a:r>
              <a:rPr lang="en-US" dirty="0" smtClean="0"/>
              <a:t>); ?&gt;</a:t>
            </a:r>
            <a:endParaRPr lang="en-US" dirty="0"/>
          </a:p>
          <a:p>
            <a:r>
              <a:rPr lang="en-US" dirty="0"/>
              <a:t>&lt;div id=menu&gt;</a:t>
            </a:r>
          </a:p>
          <a:p>
            <a:r>
              <a:rPr lang="en-US" dirty="0"/>
              <a:t>&lt;a </a:t>
            </a:r>
            <a:r>
              <a:rPr lang="en-US" dirty="0" err="1"/>
              <a:t>href</a:t>
            </a:r>
            <a:r>
              <a:rPr lang="en-US" dirty="0"/>
              <a:t>='http://stu.edu.vn'&gt;STU&lt;/a&gt; </a:t>
            </a:r>
            <a:endParaRPr lang="en-US" dirty="0" smtClean="0"/>
          </a:p>
          <a:p>
            <a:r>
              <a:rPr lang="en-US" dirty="0" smtClean="0"/>
              <a:t>&lt;</a:t>
            </a:r>
            <a:r>
              <a:rPr lang="en-US" dirty="0"/>
              <a:t>a </a:t>
            </a:r>
            <a:r>
              <a:rPr lang="en-US" dirty="0" err="1"/>
              <a:t>href</a:t>
            </a:r>
            <a:r>
              <a:rPr lang="en-US" dirty="0"/>
              <a:t>='https</a:t>
            </a:r>
            <a:r>
              <a:rPr lang="en-US" dirty="0" smtClean="0"/>
              <a:t>://facebook.com/'&gt; 	</a:t>
            </a:r>
            <a:r>
              <a:rPr lang="en-US" dirty="0" err="1" smtClean="0"/>
              <a:t>facebook</a:t>
            </a:r>
            <a:r>
              <a:rPr lang="en-US" dirty="0"/>
              <a:t>&lt;/a&gt; </a:t>
            </a:r>
          </a:p>
          <a:p>
            <a:r>
              <a:rPr lang="en-US" dirty="0"/>
              <a:t>&lt;/div&gt;</a:t>
            </a:r>
          </a:p>
          <a:p>
            <a:r>
              <a:rPr lang="en-US" dirty="0"/>
              <a:t>&lt;div id</a:t>
            </a:r>
            <a:r>
              <a:rPr lang="en-US" dirty="0" smtClean="0"/>
              <a:t>="content"&gt;</a:t>
            </a:r>
            <a:endParaRPr lang="en-US" dirty="0"/>
          </a:p>
          <a:p>
            <a:r>
              <a:rPr lang="en-US" dirty="0" smtClean="0"/>
              <a:t>&lt;?</a:t>
            </a:r>
            <a:r>
              <a:rPr lang="en-US" dirty="0" err="1" smtClean="0"/>
              <a:t>php</a:t>
            </a:r>
            <a:r>
              <a:rPr lang="en-US" dirty="0" smtClean="0"/>
              <a:t> </a:t>
            </a:r>
            <a:r>
              <a:rPr lang="en-US" dirty="0"/>
              <a:t>	</a:t>
            </a:r>
            <a:endParaRPr lang="en-US" dirty="0" smtClean="0"/>
          </a:p>
          <a:p>
            <a:r>
              <a:rPr lang="en-US" dirty="0" smtClean="0"/>
              <a:t>$</a:t>
            </a:r>
            <a:r>
              <a:rPr lang="en-US" dirty="0"/>
              <a:t>s </a:t>
            </a:r>
            <a:r>
              <a:rPr lang="en-US" dirty="0" smtClean="0"/>
              <a:t>="</a:t>
            </a:r>
            <a:r>
              <a:rPr lang="en-US" dirty="0" err="1" smtClean="0"/>
              <a:t>Chào</a:t>
            </a:r>
            <a:r>
              <a:rPr lang="en-US" dirty="0" smtClean="0"/>
              <a:t> </a:t>
            </a:r>
            <a:r>
              <a:rPr lang="en-US" dirty="0" err="1"/>
              <a:t>bạn</a:t>
            </a:r>
            <a:r>
              <a:rPr lang="en-US" dirty="0"/>
              <a:t> :$user - </a:t>
            </a:r>
            <a:r>
              <a:rPr lang="en-US" dirty="0" smtClean="0"/>
              <a:t>" </a:t>
            </a:r>
            <a:r>
              <a:rPr lang="en-US" dirty="0"/>
              <a:t>. AGE;</a:t>
            </a:r>
          </a:p>
          <a:p>
            <a:r>
              <a:rPr lang="en-US" dirty="0" smtClean="0"/>
              <a:t>	echo </a:t>
            </a:r>
            <a:r>
              <a:rPr lang="en-US" dirty="0"/>
              <a:t>$s;	</a:t>
            </a:r>
          </a:p>
          <a:p>
            <a:r>
              <a:rPr lang="en-US" dirty="0" smtClean="0"/>
              <a:t>?&gt;</a:t>
            </a:r>
          </a:p>
          <a:p>
            <a:r>
              <a:rPr lang="en-US" dirty="0" smtClean="0"/>
              <a:t>&lt;/</a:t>
            </a:r>
            <a:r>
              <a:rPr lang="en-US" dirty="0"/>
              <a:t>div&gt;</a:t>
            </a:r>
          </a:p>
          <a:p>
            <a:r>
              <a:rPr lang="en-US" dirty="0"/>
              <a:t>&lt;div id</a:t>
            </a:r>
            <a:r>
              <a:rPr lang="en-US" dirty="0" smtClean="0"/>
              <a:t>="footer"&gt;&lt;</a:t>
            </a:r>
            <a:r>
              <a:rPr lang="en-US" dirty="0" err="1"/>
              <a:t>img</a:t>
            </a:r>
            <a:r>
              <a:rPr lang="en-US" dirty="0"/>
              <a:t> </a:t>
            </a:r>
            <a:r>
              <a:rPr lang="en-US" dirty="0" err="1"/>
              <a:t>src</a:t>
            </a:r>
            <a:r>
              <a:rPr lang="en-US" dirty="0"/>
              <a:t>='footer.jpg'&gt;</a:t>
            </a:r>
          </a:p>
          <a:p>
            <a:r>
              <a:rPr lang="en-US" dirty="0"/>
              <a:t>&lt;/div&gt;</a:t>
            </a:r>
          </a:p>
        </p:txBody>
      </p:sp>
    </p:spTree>
    <p:extLst>
      <p:ext uri="{BB962C8B-B14F-4D97-AF65-F5344CB8AC3E}">
        <p14:creationId xmlns:p14="http://schemas.microsoft.com/office/powerpoint/2010/main" val="34668547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Isset</a:t>
            </a:r>
            <a:r>
              <a:rPr lang="en-US" dirty="0"/>
              <a:t>, unset, define, defined</a:t>
            </a:r>
          </a:p>
        </p:txBody>
      </p:sp>
      <p:sp>
        <p:nvSpPr>
          <p:cNvPr id="3" name="Content Placeholder 2"/>
          <p:cNvSpPr>
            <a:spLocks noGrp="1"/>
          </p:cNvSpPr>
          <p:nvPr>
            <p:ph idx="1"/>
          </p:nvPr>
        </p:nvSpPr>
        <p:spPr>
          <a:xfrm>
            <a:off x="457200" y="1600200"/>
            <a:ext cx="4906888" cy="5141168"/>
          </a:xfrm>
        </p:spPr>
        <p:txBody>
          <a:bodyPr>
            <a:normAutofit fontScale="92500" lnSpcReduction="10000"/>
          </a:bodyPr>
          <a:lstStyle/>
          <a:p>
            <a:r>
              <a:rPr lang="en-US" dirty="0" err="1" smtClean="0"/>
              <a:t>Isset</a:t>
            </a:r>
            <a:r>
              <a:rPr lang="en-US" dirty="0" smtClean="0"/>
              <a:t>, unset: </a:t>
            </a:r>
          </a:p>
          <a:p>
            <a:pPr lvl="1"/>
            <a:r>
              <a:rPr lang="en-US" dirty="0" err="1" smtClean="0"/>
              <a:t>Isset</a:t>
            </a:r>
            <a:r>
              <a:rPr lang="en-US" dirty="0" smtClean="0"/>
              <a:t>: </a:t>
            </a:r>
            <a:r>
              <a:rPr lang="en-US" dirty="0" err="1" smtClean="0"/>
              <a:t>kiểm</a:t>
            </a:r>
            <a:r>
              <a:rPr lang="en-US" dirty="0" smtClean="0"/>
              <a:t> </a:t>
            </a:r>
            <a:r>
              <a:rPr lang="en-US" dirty="0" err="1" smtClean="0"/>
              <a:t>tra</a:t>
            </a:r>
            <a:r>
              <a:rPr lang="en-US" dirty="0" smtClean="0"/>
              <a:t> </a:t>
            </a:r>
            <a:r>
              <a:rPr lang="en-US" dirty="0" err="1" smtClean="0"/>
              <a:t>sự</a:t>
            </a:r>
            <a:r>
              <a:rPr lang="en-US" dirty="0" smtClean="0"/>
              <a:t> </a:t>
            </a:r>
            <a:r>
              <a:rPr lang="en-US" dirty="0" err="1" smtClean="0"/>
              <a:t>tồn</a:t>
            </a:r>
            <a:r>
              <a:rPr lang="en-US" dirty="0" smtClean="0"/>
              <a:t> </a:t>
            </a:r>
            <a:r>
              <a:rPr lang="en-US" dirty="0" err="1" smtClean="0"/>
              <a:t>tại</a:t>
            </a:r>
            <a:r>
              <a:rPr lang="en-US" dirty="0" smtClean="0"/>
              <a:t> </a:t>
            </a:r>
            <a:r>
              <a:rPr lang="en-US" dirty="0" err="1" smtClean="0"/>
              <a:t>của</a:t>
            </a:r>
            <a:r>
              <a:rPr lang="en-US" dirty="0" smtClean="0"/>
              <a:t> </a:t>
            </a:r>
            <a:r>
              <a:rPr lang="en-US" dirty="0" err="1" smtClean="0"/>
              <a:t>một</a:t>
            </a:r>
            <a:r>
              <a:rPr lang="en-US" dirty="0" smtClean="0"/>
              <a:t> </a:t>
            </a:r>
            <a:r>
              <a:rPr lang="en-US" dirty="0" err="1" smtClean="0"/>
              <a:t>biến</a:t>
            </a:r>
            <a:r>
              <a:rPr lang="en-US" dirty="0" smtClean="0"/>
              <a:t>: </a:t>
            </a:r>
            <a:r>
              <a:rPr lang="en-US" dirty="0" err="1" smtClean="0"/>
              <a:t>trả</a:t>
            </a:r>
            <a:r>
              <a:rPr lang="en-US" dirty="0" smtClean="0"/>
              <a:t> </a:t>
            </a:r>
            <a:r>
              <a:rPr lang="en-US" dirty="0" err="1" smtClean="0"/>
              <a:t>về</a:t>
            </a:r>
            <a:r>
              <a:rPr lang="en-US" dirty="0" smtClean="0"/>
              <a:t> true/false. </a:t>
            </a:r>
            <a:r>
              <a:rPr lang="en-US" dirty="0" err="1" smtClean="0"/>
              <a:t>Hàm</a:t>
            </a:r>
            <a:r>
              <a:rPr lang="en-US" dirty="0" smtClean="0"/>
              <a:t> </a:t>
            </a:r>
            <a:r>
              <a:rPr lang="en-US" dirty="0" err="1" smtClean="0"/>
              <a:t>này</a:t>
            </a:r>
            <a:r>
              <a:rPr lang="en-US" dirty="0" smtClean="0"/>
              <a:t> </a:t>
            </a:r>
            <a:r>
              <a:rPr lang="en-US" dirty="0" err="1" smtClean="0"/>
              <a:t>thường</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khi</a:t>
            </a:r>
            <a:r>
              <a:rPr lang="en-US" dirty="0" smtClean="0"/>
              <a:t> </a:t>
            </a:r>
            <a:r>
              <a:rPr lang="en-US" dirty="0" err="1" smtClean="0"/>
              <a:t>nhận</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từ</a:t>
            </a:r>
            <a:r>
              <a:rPr lang="en-US" dirty="0" smtClean="0"/>
              <a:t> client.</a:t>
            </a:r>
          </a:p>
          <a:p>
            <a:pPr lvl="1"/>
            <a:r>
              <a:rPr lang="en-US" dirty="0" smtClean="0"/>
              <a:t>Unset: </a:t>
            </a:r>
            <a:r>
              <a:rPr lang="en-US" dirty="0" err="1" smtClean="0"/>
              <a:t>hủy</a:t>
            </a:r>
            <a:r>
              <a:rPr lang="en-US" dirty="0" smtClean="0"/>
              <a:t> </a:t>
            </a:r>
            <a:r>
              <a:rPr lang="en-US" dirty="0" err="1" smtClean="0"/>
              <a:t>một</a:t>
            </a:r>
            <a:r>
              <a:rPr lang="en-US" dirty="0" smtClean="0"/>
              <a:t> </a:t>
            </a:r>
            <a:r>
              <a:rPr lang="en-US" dirty="0" err="1" smtClean="0"/>
              <a:t>biến</a:t>
            </a:r>
            <a:r>
              <a:rPr lang="en-US" dirty="0" smtClean="0"/>
              <a:t> </a:t>
            </a:r>
            <a:r>
              <a:rPr lang="en-US" dirty="0" err="1" smtClean="0"/>
              <a:t>đã</a:t>
            </a:r>
            <a:r>
              <a:rPr lang="en-US" dirty="0" smtClean="0"/>
              <a:t> </a:t>
            </a:r>
            <a:r>
              <a:rPr lang="en-US" dirty="0" err="1" smtClean="0"/>
              <a:t>có</a:t>
            </a:r>
            <a:endParaRPr lang="en-US" dirty="0" smtClean="0"/>
          </a:p>
          <a:p>
            <a:r>
              <a:rPr lang="en-US" dirty="0" smtClean="0"/>
              <a:t>Define, defined:</a:t>
            </a:r>
          </a:p>
          <a:p>
            <a:pPr lvl="1"/>
            <a:r>
              <a:rPr lang="en-US" dirty="0" smtClean="0"/>
              <a:t>Define: </a:t>
            </a:r>
            <a:r>
              <a:rPr lang="en-US" dirty="0" err="1" smtClean="0"/>
              <a:t>định</a:t>
            </a:r>
            <a:r>
              <a:rPr lang="en-US" dirty="0" smtClean="0"/>
              <a:t> </a:t>
            </a:r>
            <a:r>
              <a:rPr lang="en-US" dirty="0" err="1" smtClean="0"/>
              <a:t>nghĩa</a:t>
            </a:r>
            <a:r>
              <a:rPr lang="en-US" dirty="0" smtClean="0"/>
              <a:t> </a:t>
            </a:r>
            <a:r>
              <a:rPr lang="en-US" dirty="0" err="1" smtClean="0"/>
              <a:t>một</a:t>
            </a:r>
            <a:r>
              <a:rPr lang="en-US" dirty="0" smtClean="0"/>
              <a:t> </a:t>
            </a:r>
            <a:r>
              <a:rPr lang="en-US" dirty="0" err="1" smtClean="0"/>
              <a:t>hằng</a:t>
            </a:r>
            <a:r>
              <a:rPr lang="en-US" dirty="0" smtClean="0"/>
              <a:t> </a:t>
            </a:r>
            <a:r>
              <a:rPr lang="en-US" dirty="0" err="1" smtClean="0"/>
              <a:t>số</a:t>
            </a:r>
            <a:endParaRPr lang="en-US" dirty="0" smtClean="0"/>
          </a:p>
          <a:p>
            <a:pPr lvl="1"/>
            <a:r>
              <a:rPr lang="en-US" dirty="0" smtClean="0"/>
              <a:t>Defined: </a:t>
            </a:r>
            <a:r>
              <a:rPr lang="en-US" dirty="0" err="1" smtClean="0"/>
              <a:t>kiểm</a:t>
            </a:r>
            <a:r>
              <a:rPr lang="en-US" dirty="0" smtClean="0"/>
              <a:t> </a:t>
            </a:r>
            <a:r>
              <a:rPr lang="en-US" dirty="0" err="1" smtClean="0"/>
              <a:t>tra</a:t>
            </a:r>
            <a:r>
              <a:rPr lang="en-US" dirty="0" smtClean="0"/>
              <a:t> </a:t>
            </a:r>
            <a:r>
              <a:rPr lang="en-US" dirty="0" err="1" smtClean="0"/>
              <a:t>xem</a:t>
            </a:r>
            <a:r>
              <a:rPr lang="en-US" dirty="0" smtClean="0"/>
              <a:t> </a:t>
            </a:r>
            <a:r>
              <a:rPr lang="en-US" dirty="0" err="1" smtClean="0"/>
              <a:t>một</a:t>
            </a:r>
            <a:r>
              <a:rPr lang="en-US" dirty="0" smtClean="0"/>
              <a:t> </a:t>
            </a:r>
            <a:r>
              <a:rPr lang="en-US" dirty="0" err="1" smtClean="0"/>
              <a:t>hằng</a:t>
            </a:r>
            <a:r>
              <a:rPr lang="en-US" dirty="0" smtClean="0"/>
              <a:t> </a:t>
            </a:r>
            <a:r>
              <a:rPr lang="en-US" dirty="0" err="1" smtClean="0"/>
              <a:t>số</a:t>
            </a:r>
            <a:r>
              <a:rPr lang="en-US" dirty="0" smtClean="0"/>
              <a:t> </a:t>
            </a:r>
            <a:r>
              <a:rPr lang="en-US" dirty="0" err="1" smtClean="0"/>
              <a:t>đã</a:t>
            </a:r>
            <a:r>
              <a:rPr lang="en-US" dirty="0" smtClean="0"/>
              <a:t> </a:t>
            </a:r>
            <a:r>
              <a:rPr lang="en-US" dirty="0" err="1" smtClean="0"/>
              <a:t>được</a:t>
            </a:r>
            <a:r>
              <a:rPr lang="en-US" dirty="0" smtClean="0"/>
              <a:t> </a:t>
            </a:r>
            <a:r>
              <a:rPr lang="en-US" dirty="0" err="1" smtClean="0"/>
              <a:t>định</a:t>
            </a:r>
            <a:r>
              <a:rPr lang="en-US" dirty="0" smtClean="0"/>
              <a:t> </a:t>
            </a:r>
            <a:r>
              <a:rPr lang="en-US" dirty="0" err="1" smtClean="0"/>
              <a:t>nghĩa</a:t>
            </a:r>
            <a:r>
              <a:rPr lang="en-US" dirty="0" smtClean="0"/>
              <a:t> hay </a:t>
            </a:r>
            <a:r>
              <a:rPr lang="en-US" dirty="0" err="1" smtClean="0"/>
              <a:t>chưa</a:t>
            </a:r>
            <a:r>
              <a:rPr lang="en-US" dirty="0" smtClean="0"/>
              <a:t>.</a:t>
            </a:r>
          </a:p>
          <a:p>
            <a:pPr marL="0" indent="0">
              <a:buNone/>
            </a:pPr>
            <a:endParaRPr lang="en-US" dirty="0"/>
          </a:p>
        </p:txBody>
      </p:sp>
      <p:sp>
        <p:nvSpPr>
          <p:cNvPr id="5" name="TextBox 4"/>
          <p:cNvSpPr txBox="1"/>
          <p:nvPr/>
        </p:nvSpPr>
        <p:spPr>
          <a:xfrm>
            <a:off x="5559298" y="1916832"/>
            <a:ext cx="3600401" cy="4524315"/>
          </a:xfrm>
          <a:prstGeom prst="rect">
            <a:avLst/>
          </a:prstGeom>
          <a:noFill/>
        </p:spPr>
        <p:txBody>
          <a:bodyPr wrap="square" rtlCol="0">
            <a:spAutoFit/>
          </a:bodyPr>
          <a:lstStyle/>
          <a:p>
            <a:r>
              <a:rPr lang="en-US" dirty="0" smtClean="0"/>
              <a:t>$a = 10;</a:t>
            </a:r>
          </a:p>
          <a:p>
            <a:r>
              <a:rPr lang="en-US" dirty="0" smtClean="0"/>
              <a:t>Echo $a;</a:t>
            </a:r>
          </a:p>
          <a:p>
            <a:r>
              <a:rPr lang="en-US" dirty="0" smtClean="0"/>
              <a:t>If (</a:t>
            </a:r>
            <a:r>
              <a:rPr lang="en-US" dirty="0" err="1" smtClean="0"/>
              <a:t>isset</a:t>
            </a:r>
            <a:r>
              <a:rPr lang="en-US" dirty="0" smtClean="0"/>
              <a:t>($a)) echo $a;</a:t>
            </a:r>
          </a:p>
          <a:p>
            <a:r>
              <a:rPr lang="en-US" dirty="0" smtClean="0"/>
              <a:t>Else echo "</a:t>
            </a:r>
            <a:r>
              <a:rPr lang="en-US" dirty="0" err="1" smtClean="0"/>
              <a:t>Chưa</a:t>
            </a:r>
            <a:r>
              <a:rPr lang="en-US" dirty="0" smtClean="0"/>
              <a:t> </a:t>
            </a:r>
            <a:r>
              <a:rPr lang="en-US" dirty="0" err="1" smtClean="0"/>
              <a:t>có</a:t>
            </a:r>
            <a:r>
              <a:rPr lang="en-US" dirty="0" smtClean="0"/>
              <a:t> </a:t>
            </a:r>
            <a:r>
              <a:rPr lang="en-US" dirty="0" err="1" smtClean="0"/>
              <a:t>biến</a:t>
            </a:r>
            <a:r>
              <a:rPr lang="en-US" dirty="0" smtClean="0"/>
              <a:t> a";</a:t>
            </a:r>
          </a:p>
          <a:p>
            <a:r>
              <a:rPr lang="en-US" dirty="0" smtClean="0"/>
              <a:t>Unset($a);</a:t>
            </a:r>
            <a:endParaRPr lang="en-US" dirty="0"/>
          </a:p>
          <a:p>
            <a:r>
              <a:rPr lang="en-US" dirty="0"/>
              <a:t>If (</a:t>
            </a:r>
            <a:r>
              <a:rPr lang="en-US" dirty="0" err="1"/>
              <a:t>isset</a:t>
            </a:r>
            <a:r>
              <a:rPr lang="en-US" dirty="0"/>
              <a:t>($a)) echo $a;</a:t>
            </a:r>
          </a:p>
          <a:p>
            <a:r>
              <a:rPr lang="en-US" dirty="0"/>
              <a:t>Else echo </a:t>
            </a:r>
            <a:r>
              <a:rPr lang="en-US" dirty="0" smtClean="0"/>
              <a:t>"</a:t>
            </a:r>
            <a:r>
              <a:rPr lang="en-US" dirty="0" err="1" smtClean="0"/>
              <a:t>Chưa</a:t>
            </a:r>
            <a:r>
              <a:rPr lang="en-US" dirty="0" smtClean="0"/>
              <a:t> </a:t>
            </a:r>
            <a:r>
              <a:rPr lang="en-US" dirty="0" err="1"/>
              <a:t>có</a:t>
            </a:r>
            <a:r>
              <a:rPr lang="en-US" dirty="0"/>
              <a:t> </a:t>
            </a:r>
            <a:r>
              <a:rPr lang="en-US" dirty="0" err="1"/>
              <a:t>biến</a:t>
            </a:r>
            <a:r>
              <a:rPr lang="en-US" dirty="0"/>
              <a:t> </a:t>
            </a:r>
            <a:r>
              <a:rPr lang="en-US" dirty="0" smtClean="0"/>
              <a:t>a";</a:t>
            </a:r>
          </a:p>
          <a:p>
            <a:endParaRPr lang="en-US" dirty="0"/>
          </a:p>
          <a:p>
            <a:r>
              <a:rPr lang="en-US" dirty="0"/>
              <a:t> define</a:t>
            </a:r>
            <a:r>
              <a:rPr lang="en-US" dirty="0" smtClean="0"/>
              <a:t>("A", 10);</a:t>
            </a:r>
          </a:p>
          <a:p>
            <a:r>
              <a:rPr lang="en-US" dirty="0" smtClean="0"/>
              <a:t>If (defined(A)) echo $a;</a:t>
            </a:r>
          </a:p>
          <a:p>
            <a:r>
              <a:rPr lang="en-US" dirty="0" smtClean="0"/>
              <a:t>If (defined(B)) echo B;</a:t>
            </a:r>
          </a:p>
          <a:p>
            <a:r>
              <a:rPr lang="en-US" dirty="0" smtClean="0"/>
              <a:t>Else echo "</a:t>
            </a:r>
            <a:r>
              <a:rPr lang="en-US" dirty="0" err="1" smtClean="0"/>
              <a:t>Chưa</a:t>
            </a:r>
            <a:r>
              <a:rPr lang="en-US" dirty="0" smtClean="0"/>
              <a:t> </a:t>
            </a:r>
            <a:r>
              <a:rPr lang="en-US" dirty="0" err="1" smtClean="0"/>
              <a:t>có</a:t>
            </a:r>
            <a:r>
              <a:rPr lang="en-US" dirty="0" smtClean="0"/>
              <a:t> </a:t>
            </a:r>
            <a:r>
              <a:rPr lang="en-US" dirty="0" err="1" smtClean="0"/>
              <a:t>hằng</a:t>
            </a:r>
            <a:r>
              <a:rPr lang="en-US" dirty="0" smtClean="0"/>
              <a:t> </a:t>
            </a:r>
            <a:r>
              <a:rPr lang="en-US" dirty="0" err="1" smtClean="0"/>
              <a:t>số</a:t>
            </a:r>
            <a:r>
              <a:rPr lang="en-US" dirty="0" smtClean="0"/>
              <a:t> B";</a:t>
            </a:r>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352816740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Echo, print, </a:t>
            </a:r>
            <a:r>
              <a:rPr lang="en-US" dirty="0" err="1"/>
              <a:t>Print_r</a:t>
            </a:r>
            <a:r>
              <a:rPr lang="en-US" dirty="0"/>
              <a:t>, </a:t>
            </a:r>
            <a:r>
              <a:rPr lang="en-US" dirty="0" err="1"/>
              <a:t>var_dump</a:t>
            </a:r>
            <a:endParaRPr lang="en-US" dirty="0"/>
          </a:p>
        </p:txBody>
      </p:sp>
      <p:sp>
        <p:nvSpPr>
          <p:cNvPr id="3" name="Content Placeholder 2"/>
          <p:cNvSpPr>
            <a:spLocks noGrp="1"/>
          </p:cNvSpPr>
          <p:nvPr>
            <p:ph idx="1"/>
          </p:nvPr>
        </p:nvSpPr>
        <p:spPr>
          <a:xfrm>
            <a:off x="457200" y="1600200"/>
            <a:ext cx="8229600" cy="5069160"/>
          </a:xfrm>
        </p:spPr>
        <p:txBody>
          <a:bodyPr>
            <a:normAutofit fontScale="92500" lnSpcReduction="10000"/>
          </a:bodyPr>
          <a:lstStyle/>
          <a:p>
            <a:r>
              <a:rPr lang="en-US" dirty="0" err="1" smtClean="0"/>
              <a:t>Đây</a:t>
            </a:r>
            <a:r>
              <a:rPr lang="en-US" dirty="0" smtClean="0"/>
              <a:t> </a:t>
            </a:r>
            <a:r>
              <a:rPr lang="en-US" dirty="0" err="1" smtClean="0"/>
              <a:t>là</a:t>
            </a:r>
            <a:r>
              <a:rPr lang="en-US" dirty="0" smtClean="0"/>
              <a:t> 4 </a:t>
            </a:r>
            <a:r>
              <a:rPr lang="en-US" dirty="0" err="1" smtClean="0"/>
              <a:t>hàm</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xuất</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về</a:t>
            </a:r>
            <a:r>
              <a:rPr lang="en-US" dirty="0" smtClean="0"/>
              <a:t> client</a:t>
            </a:r>
          </a:p>
          <a:p>
            <a:r>
              <a:rPr lang="en-US" dirty="0" smtClean="0"/>
              <a:t>echo (string), print(string):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xuất</a:t>
            </a:r>
            <a:r>
              <a:rPr lang="en-US" dirty="0" smtClean="0"/>
              <a:t> </a:t>
            </a:r>
            <a:r>
              <a:rPr lang="en-US" dirty="0" err="1" smtClean="0"/>
              <a:t>một</a:t>
            </a:r>
            <a:r>
              <a:rPr lang="en-US" dirty="0" smtClean="0"/>
              <a:t> </a:t>
            </a:r>
            <a:r>
              <a:rPr lang="en-US" dirty="0" err="1" smtClean="0"/>
              <a:t>chuỗi</a:t>
            </a:r>
            <a:r>
              <a:rPr lang="en-US" dirty="0" smtClean="0"/>
              <a:t> </a:t>
            </a:r>
            <a:r>
              <a:rPr lang="en-US" dirty="0" err="1" smtClean="0"/>
              <a:t>về</a:t>
            </a:r>
            <a:r>
              <a:rPr lang="en-US" dirty="0" smtClean="0"/>
              <a:t> client.</a:t>
            </a:r>
          </a:p>
          <a:p>
            <a:pPr marL="457200" lvl="1" indent="0">
              <a:buNone/>
            </a:pPr>
            <a:r>
              <a:rPr lang="en-US" dirty="0" smtClean="0"/>
              <a:t>$a =10; $b=2; echo "</a:t>
            </a:r>
            <a:r>
              <a:rPr lang="en-US" dirty="0" err="1" smtClean="0"/>
              <a:t>Tổng</a:t>
            </a:r>
            <a:r>
              <a:rPr lang="en-US" dirty="0" smtClean="0"/>
              <a:t> $a </a:t>
            </a:r>
            <a:r>
              <a:rPr lang="en-US" dirty="0" err="1" smtClean="0"/>
              <a:t>và</a:t>
            </a:r>
            <a:r>
              <a:rPr lang="en-US" dirty="0" smtClean="0"/>
              <a:t> $b </a:t>
            </a:r>
            <a:r>
              <a:rPr lang="en-US" dirty="0" err="1" smtClean="0"/>
              <a:t>là</a:t>
            </a:r>
            <a:r>
              <a:rPr lang="en-US" dirty="0" smtClean="0"/>
              <a:t> ". ($a+$b);</a:t>
            </a:r>
          </a:p>
          <a:p>
            <a:pPr marL="457200" lvl="1" indent="0">
              <a:buNone/>
            </a:pPr>
            <a:r>
              <a:rPr lang="en-US" dirty="0" smtClean="0"/>
              <a:t>Print("</a:t>
            </a:r>
            <a:r>
              <a:rPr lang="en-US" dirty="0" err="1" smtClean="0"/>
              <a:t>Tổng</a:t>
            </a:r>
            <a:r>
              <a:rPr lang="en-US" dirty="0" smtClean="0"/>
              <a:t> </a:t>
            </a:r>
            <a:r>
              <a:rPr lang="en-US" dirty="0"/>
              <a:t>$a </a:t>
            </a:r>
            <a:r>
              <a:rPr lang="en-US" dirty="0" err="1"/>
              <a:t>và</a:t>
            </a:r>
            <a:r>
              <a:rPr lang="en-US" dirty="0"/>
              <a:t> $b </a:t>
            </a:r>
            <a:r>
              <a:rPr lang="en-US" dirty="0" err="1"/>
              <a:t>là</a:t>
            </a:r>
            <a:r>
              <a:rPr lang="en-US" dirty="0"/>
              <a:t> </a:t>
            </a:r>
            <a:r>
              <a:rPr lang="en-US" dirty="0" smtClean="0"/>
              <a:t>". </a:t>
            </a:r>
            <a:r>
              <a:rPr lang="en-US" dirty="0"/>
              <a:t>($a+$b</a:t>
            </a:r>
            <a:r>
              <a:rPr lang="en-US" dirty="0" smtClean="0"/>
              <a:t>));</a:t>
            </a:r>
          </a:p>
          <a:p>
            <a:r>
              <a:rPr lang="en-US" dirty="0" err="1" smtClean="0"/>
              <a:t>Print_r</a:t>
            </a:r>
            <a:r>
              <a:rPr lang="en-US" dirty="0" smtClean="0"/>
              <a:t>(object), </a:t>
            </a:r>
            <a:r>
              <a:rPr lang="en-US" dirty="0" err="1" smtClean="0"/>
              <a:t>var_dump</a:t>
            </a:r>
            <a:r>
              <a:rPr lang="en-US" dirty="0" smtClean="0"/>
              <a:t>(object):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xuất</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là</a:t>
            </a:r>
            <a:r>
              <a:rPr lang="en-US" dirty="0" smtClean="0"/>
              <a:t> </a:t>
            </a:r>
            <a:r>
              <a:rPr lang="en-US" dirty="0" err="1" smtClean="0"/>
              <a:t>một</a:t>
            </a:r>
            <a:r>
              <a:rPr lang="en-US" dirty="0" smtClean="0"/>
              <a:t> </a:t>
            </a:r>
            <a:r>
              <a:rPr lang="en-US" dirty="0" err="1" smtClean="0"/>
              <a:t>mảng</a:t>
            </a:r>
            <a:r>
              <a:rPr lang="en-US" dirty="0" smtClean="0"/>
              <a:t> hay </a:t>
            </a:r>
            <a:r>
              <a:rPr lang="en-US" dirty="0" err="1" smtClean="0"/>
              <a:t>một</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Những</a:t>
            </a:r>
            <a:r>
              <a:rPr lang="en-US" dirty="0" smtClean="0"/>
              <a:t> </a:t>
            </a:r>
            <a:r>
              <a:rPr lang="en-US" dirty="0" err="1" smtClean="0"/>
              <a:t>hàm</a:t>
            </a:r>
            <a:r>
              <a:rPr lang="en-US" dirty="0" smtClean="0"/>
              <a:t> </a:t>
            </a:r>
            <a:r>
              <a:rPr lang="en-US" dirty="0" err="1" smtClean="0"/>
              <a:t>này</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debug </a:t>
            </a:r>
            <a:r>
              <a:rPr lang="en-US" dirty="0" err="1" smtClean="0"/>
              <a:t>chương</a:t>
            </a:r>
            <a:r>
              <a:rPr lang="en-US" dirty="0" smtClean="0"/>
              <a:t> </a:t>
            </a:r>
            <a:r>
              <a:rPr lang="en-US" dirty="0" err="1" smtClean="0"/>
              <a:t>trình</a:t>
            </a:r>
            <a:r>
              <a:rPr lang="en-US" dirty="0" smtClean="0"/>
              <a:t>, in </a:t>
            </a:r>
            <a:r>
              <a:rPr lang="en-US" dirty="0" err="1" smtClean="0"/>
              <a:t>ra</a:t>
            </a:r>
            <a:r>
              <a:rPr lang="en-US" dirty="0" smtClean="0"/>
              <a:t> </a:t>
            </a:r>
            <a:r>
              <a:rPr lang="en-US" dirty="0" err="1" smtClean="0"/>
              <a:t>cấu</a:t>
            </a:r>
            <a:r>
              <a:rPr lang="en-US" dirty="0" smtClean="0"/>
              <a:t> </a:t>
            </a:r>
            <a:r>
              <a:rPr lang="en-US" dirty="0" err="1" smtClean="0"/>
              <a:t>trúc</a:t>
            </a:r>
            <a:r>
              <a:rPr lang="en-US" dirty="0" smtClean="0"/>
              <a:t> </a:t>
            </a:r>
            <a:r>
              <a:rPr lang="en-US" dirty="0" err="1" smtClean="0"/>
              <a:t>và</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cuả</a:t>
            </a:r>
            <a:r>
              <a:rPr lang="en-US" dirty="0" smtClean="0"/>
              <a:t> </a:t>
            </a:r>
            <a:r>
              <a:rPr lang="en-US" dirty="0" err="1" smtClean="0"/>
              <a:t>mảng</a:t>
            </a:r>
            <a:r>
              <a:rPr lang="en-US" dirty="0" smtClean="0"/>
              <a:t>, </a:t>
            </a:r>
            <a:r>
              <a:rPr lang="en-US" dirty="0" err="1" smtClean="0"/>
              <a:t>đối</a:t>
            </a:r>
            <a:r>
              <a:rPr lang="en-US" dirty="0" smtClean="0"/>
              <a:t> </a:t>
            </a:r>
            <a:r>
              <a:rPr lang="en-US" dirty="0" err="1" smtClean="0"/>
              <a:t>tượng</a:t>
            </a:r>
            <a:endParaRPr lang="en-US" dirty="0" smtClean="0"/>
          </a:p>
          <a:p>
            <a:pPr marL="457200" lvl="1" indent="0">
              <a:buNone/>
            </a:pPr>
            <a:r>
              <a:rPr lang="en-US" dirty="0" smtClean="0"/>
              <a:t>$a = array(2, "</a:t>
            </a:r>
            <a:r>
              <a:rPr lang="en-US" dirty="0" err="1" smtClean="0"/>
              <a:t>abc</a:t>
            </a:r>
            <a:r>
              <a:rPr lang="en-US" dirty="0" smtClean="0"/>
              <a:t>");</a:t>
            </a:r>
          </a:p>
          <a:p>
            <a:pPr marL="457200" lvl="1" indent="0">
              <a:buNone/>
            </a:pPr>
            <a:r>
              <a:rPr lang="en-US" dirty="0" err="1" smtClean="0"/>
              <a:t>Print_r</a:t>
            </a:r>
            <a:r>
              <a:rPr lang="en-US" dirty="0" smtClean="0"/>
              <a:t>($a); </a:t>
            </a:r>
            <a:r>
              <a:rPr lang="en-US" dirty="0" err="1" smtClean="0"/>
              <a:t>var_dump</a:t>
            </a:r>
            <a:r>
              <a:rPr lang="en-US" dirty="0" smtClean="0"/>
              <a:t>($a);</a:t>
            </a:r>
          </a:p>
          <a:p>
            <a:pPr marL="0" indent="0">
              <a:buNone/>
            </a:pPr>
            <a:endParaRPr lang="en-US" dirty="0"/>
          </a:p>
        </p:txBody>
      </p:sp>
    </p:spTree>
    <p:extLst>
      <p:ext uri="{BB962C8B-B14F-4D97-AF65-F5344CB8AC3E}">
        <p14:creationId xmlns:p14="http://schemas.microsoft.com/office/powerpoint/2010/main" val="2003737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Đặc</a:t>
            </a:r>
            <a:r>
              <a:rPr lang="en-US" dirty="0" smtClean="0"/>
              <a:t> </a:t>
            </a:r>
            <a:r>
              <a:rPr lang="en-US" dirty="0" err="1" smtClean="0"/>
              <a:t>điểm</a:t>
            </a:r>
            <a:endParaRPr lang="en-US" dirty="0"/>
          </a:p>
        </p:txBody>
      </p:sp>
      <p:sp>
        <p:nvSpPr>
          <p:cNvPr id="3" name="Content Placeholder 2"/>
          <p:cNvSpPr>
            <a:spLocks noGrp="1"/>
          </p:cNvSpPr>
          <p:nvPr>
            <p:ph idx="1"/>
          </p:nvPr>
        </p:nvSpPr>
        <p:spPr>
          <a:xfrm>
            <a:off x="301752" y="1527048"/>
            <a:ext cx="8503920" cy="4854280"/>
          </a:xfrm>
        </p:spPr>
        <p:txBody>
          <a:bodyPr>
            <a:normAutofit fontScale="70000" lnSpcReduction="20000"/>
          </a:bodyPr>
          <a:lstStyle/>
          <a:p>
            <a:pPr algn="just"/>
            <a:r>
              <a:rPr lang="vi-VN" dirty="0" smtClean="0"/>
              <a:t>Có nhiều hàm, thủ tục sẵn chuyên dụng trong lập trình Web.</a:t>
            </a:r>
          </a:p>
          <a:p>
            <a:pPr algn="just"/>
            <a:r>
              <a:rPr lang="vi-VN" dirty="0" smtClean="0"/>
              <a:t>Dễ học, dễ sử dụng với cú pháp kết hợp giữa C và Perl.</a:t>
            </a:r>
          </a:p>
          <a:p>
            <a:pPr algn="just"/>
            <a:r>
              <a:rPr lang="vi-VN" dirty="0" smtClean="0"/>
              <a:t>Là ngôn ngữ Scrip</a:t>
            </a:r>
            <a:r>
              <a:rPr lang="vi-VN" dirty="0" smtClean="0">
                <a:latin typeface="+mj-lt"/>
              </a:rPr>
              <a:t>t</a:t>
            </a:r>
            <a:r>
              <a:rPr lang="en-US" dirty="0">
                <a:latin typeface="+mj-lt"/>
              </a:rPr>
              <a:t> </a:t>
            </a:r>
            <a:r>
              <a:rPr lang="en-US" sz="3100" dirty="0" err="1"/>
              <a:t>mã</a:t>
            </a:r>
            <a:r>
              <a:rPr lang="en-US" sz="3100" dirty="0"/>
              <a:t> </a:t>
            </a:r>
            <a:r>
              <a:rPr lang="en-US" sz="3100" dirty="0" err="1"/>
              <a:t>nguồn</a:t>
            </a:r>
            <a:r>
              <a:rPr lang="en-US" sz="3100" dirty="0"/>
              <a:t> </a:t>
            </a:r>
            <a:r>
              <a:rPr lang="en-US" sz="3100" dirty="0" err="1"/>
              <a:t>mở</a:t>
            </a:r>
            <a:r>
              <a:rPr lang="en-US" sz="3100" dirty="0"/>
              <a:t>.  </a:t>
            </a:r>
          </a:p>
          <a:p>
            <a:pPr algn="just"/>
            <a:r>
              <a:rPr lang="vi-VN" dirty="0" smtClean="0"/>
              <a:t>Là ngôn ngữ lập trình hướng đối tượng </a:t>
            </a:r>
            <a:r>
              <a:rPr lang="en-US" dirty="0" err="1" smtClean="0"/>
              <a:t>gần</a:t>
            </a:r>
            <a:r>
              <a:rPr lang="en-US" dirty="0" smtClean="0"/>
              <a:t> </a:t>
            </a:r>
            <a:r>
              <a:rPr lang="en-US" dirty="0" err="1" smtClean="0"/>
              <a:t>với</a:t>
            </a:r>
            <a:r>
              <a:rPr lang="en-US" dirty="0" smtClean="0"/>
              <a:t> </a:t>
            </a:r>
            <a:r>
              <a:rPr lang="vi-VN" dirty="0" smtClean="0"/>
              <a:t>với C++.</a:t>
            </a:r>
          </a:p>
          <a:p>
            <a:pPr algn="just"/>
            <a:r>
              <a:rPr lang="vi-VN" dirty="0" smtClean="0"/>
              <a:t>PHP có bản chạy trên hầu hết các hệ điều hành: MS Windows, Linux, SunOS, … Quá trình cài đặt đơn giản, dễ dàng.</a:t>
            </a:r>
          </a:p>
          <a:p>
            <a:pPr algn="just"/>
            <a:r>
              <a:rPr lang="vi-VN" dirty="0" smtClean="0"/>
              <a:t>Trợ giúp mạnh cho CSDL qua các hàm, thủ tục s</a:t>
            </a:r>
            <a:r>
              <a:rPr lang="en-US" dirty="0" smtClean="0"/>
              <a:t>ẵ</a:t>
            </a:r>
            <a:r>
              <a:rPr lang="vi-VN" dirty="0" smtClean="0"/>
              <a:t>n có do vậy dễ sử dụng và có tốc độ cao. Hiện tại PHP hỗ trợ các CSDL của Oracle, MS SQL, PostgreSQL, Interbase...Với các CSDL không hỗ trợ, PHP có thể kết nối qua ODBC.</a:t>
            </a:r>
          </a:p>
          <a:p>
            <a:pPr algn="just"/>
            <a:r>
              <a:rPr lang="vi-VN" dirty="0" smtClean="0"/>
              <a:t>Chi phí thấp</a:t>
            </a:r>
            <a:r>
              <a:rPr lang="en-US" dirty="0" smtClean="0"/>
              <a:t>, </a:t>
            </a:r>
            <a:r>
              <a:rPr lang="vi-VN" dirty="0" smtClean="0"/>
              <a:t>chạy rất tốt trên các hệ quản trị CSDL miễn phí không đòi hỏi bản quyền như: MySQL, PostgreSQL, …</a:t>
            </a:r>
          </a:p>
          <a:p>
            <a:pPr algn="just"/>
            <a:r>
              <a:rPr lang="en-US" dirty="0" smtClean="0"/>
              <a:t>C</a:t>
            </a:r>
            <a:r>
              <a:rPr lang="vi-VN" dirty="0" smtClean="0"/>
              <a:t>ó tốc độ thực thi cao và gây tải ít cho máy chủ.</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Các</a:t>
            </a:r>
            <a:r>
              <a:rPr lang="en-US" dirty="0"/>
              <a:t> </a:t>
            </a:r>
            <a:r>
              <a:rPr lang="en-US" dirty="0" err="1"/>
              <a:t>hàm</a:t>
            </a:r>
            <a:r>
              <a:rPr lang="en-US" dirty="0"/>
              <a:t> </a:t>
            </a:r>
            <a:r>
              <a:rPr lang="en-US" dirty="0" err="1"/>
              <a:t>toán</a:t>
            </a:r>
            <a:r>
              <a:rPr lang="en-US" dirty="0"/>
              <a:t> </a:t>
            </a:r>
            <a:r>
              <a:rPr lang="en-US" dirty="0" err="1" smtClean="0"/>
              <a:t>học</a:t>
            </a:r>
            <a:endParaRPr lang="en-US" dirty="0"/>
          </a:p>
        </p:txBody>
      </p:sp>
      <p:sp>
        <p:nvSpPr>
          <p:cNvPr id="3" name="Content Placeholder 2"/>
          <p:cNvSpPr>
            <a:spLocks noGrp="1"/>
          </p:cNvSpPr>
          <p:nvPr>
            <p:ph idx="1"/>
          </p:nvPr>
        </p:nvSpPr>
        <p:spPr>
          <a:xfrm>
            <a:off x="457200" y="1390722"/>
            <a:ext cx="8229600" cy="5544616"/>
          </a:xfrm>
        </p:spPr>
        <p:txBody>
          <a:bodyPr>
            <a:normAutofit fontScale="77500" lnSpcReduction="20000"/>
          </a:bodyPr>
          <a:lstStyle/>
          <a:p>
            <a:r>
              <a:rPr lang="en-US" dirty="0" smtClean="0"/>
              <a:t>Abs: </a:t>
            </a:r>
            <a:r>
              <a:rPr lang="en-US" dirty="0" err="1" smtClean="0"/>
              <a:t>Trả</a:t>
            </a:r>
            <a:r>
              <a:rPr lang="en-US" dirty="0" smtClean="0"/>
              <a:t> </a:t>
            </a:r>
            <a:r>
              <a:rPr lang="en-US" dirty="0" err="1" smtClean="0"/>
              <a:t>về</a:t>
            </a:r>
            <a:r>
              <a:rPr lang="en-US" dirty="0" smtClean="0"/>
              <a:t> </a:t>
            </a:r>
            <a:r>
              <a:rPr lang="en-US" dirty="0" err="1" smtClean="0"/>
              <a:t>trị</a:t>
            </a:r>
            <a:r>
              <a:rPr lang="en-US" dirty="0" smtClean="0"/>
              <a:t> </a:t>
            </a:r>
            <a:r>
              <a:rPr lang="en-US" dirty="0" err="1" smtClean="0"/>
              <a:t>tuyệt</a:t>
            </a:r>
            <a:r>
              <a:rPr lang="en-US" dirty="0" smtClean="0"/>
              <a:t> </a:t>
            </a:r>
            <a:r>
              <a:rPr lang="en-US" dirty="0" err="1" smtClean="0"/>
              <a:t>đối</a:t>
            </a:r>
            <a:r>
              <a:rPr lang="en-US" dirty="0" smtClean="0"/>
              <a:t> </a:t>
            </a:r>
            <a:r>
              <a:rPr lang="en-US" dirty="0" err="1" smtClean="0"/>
              <a:t>của</a:t>
            </a:r>
            <a:r>
              <a:rPr lang="en-US" dirty="0" smtClean="0"/>
              <a:t> 1 </a:t>
            </a:r>
            <a:r>
              <a:rPr lang="en-US" dirty="0" err="1" smtClean="0"/>
              <a:t>số</a:t>
            </a:r>
            <a:endParaRPr lang="en-US" dirty="0" smtClean="0"/>
          </a:p>
          <a:p>
            <a:pPr marL="400050" lvl="1" indent="0">
              <a:buNone/>
            </a:pPr>
            <a:r>
              <a:rPr lang="en-US" dirty="0"/>
              <a:t>&lt;?</a:t>
            </a:r>
            <a:r>
              <a:rPr lang="en-US" dirty="0" err="1" smtClean="0"/>
              <a:t>php</a:t>
            </a:r>
            <a:r>
              <a:rPr lang="en-US" dirty="0" smtClean="0"/>
              <a:t>	echo</a:t>
            </a:r>
            <a:r>
              <a:rPr lang="en-US" dirty="0"/>
              <a:t> abs(-4.2); // 4.2 (double/float)</a:t>
            </a:r>
            <a:br>
              <a:rPr lang="en-US" dirty="0"/>
            </a:br>
            <a:r>
              <a:rPr lang="en-US" dirty="0" smtClean="0"/>
              <a:t>		echo</a:t>
            </a:r>
            <a:r>
              <a:rPr lang="en-US" dirty="0"/>
              <a:t> abs(5);    // 5 (integer)</a:t>
            </a:r>
            <a:br>
              <a:rPr lang="en-US" dirty="0"/>
            </a:br>
            <a:r>
              <a:rPr lang="en-US" dirty="0" smtClean="0"/>
              <a:t>		echo</a:t>
            </a:r>
            <a:r>
              <a:rPr lang="en-US" dirty="0"/>
              <a:t> abs(-5);   // 5 (integer)</a:t>
            </a:r>
            <a:br>
              <a:rPr lang="en-US" dirty="0"/>
            </a:br>
            <a:r>
              <a:rPr lang="en-US" dirty="0"/>
              <a:t>?&gt; </a:t>
            </a:r>
            <a:endParaRPr lang="en-US" dirty="0" smtClean="0"/>
          </a:p>
          <a:p>
            <a:r>
              <a:rPr lang="en-US" dirty="0" smtClean="0"/>
              <a:t>Floor: </a:t>
            </a:r>
            <a:r>
              <a:rPr lang="en-US" dirty="0" err="1" smtClean="0"/>
              <a:t>Trả</a:t>
            </a:r>
            <a:r>
              <a:rPr lang="en-US" dirty="0" smtClean="0"/>
              <a:t> </a:t>
            </a:r>
            <a:r>
              <a:rPr lang="en-US" dirty="0" err="1" smtClean="0"/>
              <a:t>về</a:t>
            </a:r>
            <a:r>
              <a:rPr lang="en-US" dirty="0" smtClean="0"/>
              <a:t> </a:t>
            </a:r>
            <a:r>
              <a:rPr lang="en-US" dirty="0" err="1" smtClean="0"/>
              <a:t>phần</a:t>
            </a:r>
            <a:r>
              <a:rPr lang="en-US" dirty="0" smtClean="0"/>
              <a:t> </a:t>
            </a:r>
            <a:r>
              <a:rPr lang="en-US" dirty="0" err="1" smtClean="0"/>
              <a:t>số</a:t>
            </a:r>
            <a:r>
              <a:rPr lang="en-US" dirty="0" smtClean="0"/>
              <a:t> </a:t>
            </a:r>
            <a:r>
              <a:rPr lang="en-US" dirty="0" err="1" smtClean="0"/>
              <a:t>nguyên</a:t>
            </a:r>
            <a:r>
              <a:rPr lang="en-US" dirty="0" smtClean="0"/>
              <a:t> </a:t>
            </a:r>
            <a:r>
              <a:rPr lang="en-US" dirty="0" err="1" smtClean="0"/>
              <a:t>kế</a:t>
            </a:r>
            <a:r>
              <a:rPr lang="en-US" dirty="0" smtClean="0"/>
              <a:t>  </a:t>
            </a:r>
            <a:r>
              <a:rPr lang="en-US" dirty="0" err="1" smtClean="0"/>
              <a:t>nhỏ</a:t>
            </a:r>
            <a:r>
              <a:rPr lang="en-US" dirty="0" smtClean="0"/>
              <a:t> </a:t>
            </a:r>
            <a:r>
              <a:rPr lang="en-US" dirty="0" err="1" smtClean="0"/>
              <a:t>hơn</a:t>
            </a:r>
            <a:r>
              <a:rPr lang="en-US" dirty="0" smtClean="0"/>
              <a:t> </a:t>
            </a:r>
            <a:r>
              <a:rPr lang="en-US" dirty="0" err="1" smtClean="0"/>
              <a:t>hoặc</a:t>
            </a:r>
            <a:r>
              <a:rPr lang="en-US" dirty="0" smtClean="0"/>
              <a:t> </a:t>
            </a:r>
            <a:r>
              <a:rPr lang="en-US" dirty="0" err="1" smtClean="0"/>
              <a:t>bằng</a:t>
            </a:r>
            <a:r>
              <a:rPr lang="en-US" dirty="0" smtClean="0"/>
              <a:t> </a:t>
            </a:r>
            <a:r>
              <a:rPr lang="en-US" dirty="0" err="1" smtClean="0"/>
              <a:t>số</a:t>
            </a:r>
            <a:r>
              <a:rPr lang="en-US" dirty="0" smtClean="0"/>
              <a:t> </a:t>
            </a:r>
            <a:r>
              <a:rPr lang="en-US" dirty="0" err="1" smtClean="0"/>
              <a:t>thực</a:t>
            </a:r>
            <a:r>
              <a:rPr lang="en-US" dirty="0" smtClean="0"/>
              <a:t> </a:t>
            </a:r>
            <a:r>
              <a:rPr lang="en-US" dirty="0" err="1" smtClean="0"/>
              <a:t>đưa</a:t>
            </a:r>
            <a:r>
              <a:rPr lang="en-US" dirty="0" smtClean="0"/>
              <a:t> </a:t>
            </a:r>
            <a:r>
              <a:rPr lang="en-US" dirty="0" err="1" smtClean="0"/>
              <a:t>vào</a:t>
            </a:r>
            <a:r>
              <a:rPr lang="en-US" dirty="0" smtClean="0"/>
              <a:t>.</a:t>
            </a:r>
          </a:p>
          <a:p>
            <a:pPr marL="400050" lvl="1" indent="0">
              <a:buNone/>
            </a:pPr>
            <a:r>
              <a:rPr lang="en-US" dirty="0"/>
              <a:t>&lt;?</a:t>
            </a:r>
            <a:r>
              <a:rPr lang="en-US" dirty="0" err="1" smtClean="0"/>
              <a:t>php</a:t>
            </a:r>
            <a:r>
              <a:rPr lang="en-US" dirty="0" smtClean="0"/>
              <a:t>	echo</a:t>
            </a:r>
            <a:r>
              <a:rPr lang="en-US" dirty="0"/>
              <a:t> floor(4.3);   // 4</a:t>
            </a:r>
            <a:br>
              <a:rPr lang="en-US" dirty="0"/>
            </a:br>
            <a:r>
              <a:rPr lang="en-US" dirty="0" smtClean="0"/>
              <a:t>		echo</a:t>
            </a:r>
            <a:r>
              <a:rPr lang="en-US" dirty="0"/>
              <a:t> floor(9.999); // 9</a:t>
            </a:r>
            <a:br>
              <a:rPr lang="en-US" dirty="0"/>
            </a:br>
            <a:r>
              <a:rPr lang="en-US" dirty="0" smtClean="0"/>
              <a:t>		echo</a:t>
            </a:r>
            <a:r>
              <a:rPr lang="en-US" dirty="0"/>
              <a:t> floor(-3.14); // -4</a:t>
            </a:r>
            <a:br>
              <a:rPr lang="en-US" dirty="0"/>
            </a:br>
            <a:r>
              <a:rPr lang="en-US" dirty="0"/>
              <a:t>?&gt; </a:t>
            </a:r>
            <a:endParaRPr lang="en-US" dirty="0" smtClean="0"/>
          </a:p>
          <a:p>
            <a:r>
              <a:rPr lang="en-US" dirty="0" smtClean="0"/>
              <a:t>Ceil: </a:t>
            </a:r>
            <a:r>
              <a:rPr lang="en-US" dirty="0" err="1" smtClean="0"/>
              <a:t>giống</a:t>
            </a:r>
            <a:r>
              <a:rPr lang="en-US" dirty="0" smtClean="0"/>
              <a:t> </a:t>
            </a:r>
            <a:r>
              <a:rPr lang="en-US" dirty="0" err="1" smtClean="0"/>
              <a:t>như</a:t>
            </a:r>
            <a:r>
              <a:rPr lang="en-US" dirty="0" smtClean="0"/>
              <a:t> floor </a:t>
            </a:r>
            <a:r>
              <a:rPr lang="en-US" dirty="0" err="1" smtClean="0"/>
              <a:t>nhưng</a:t>
            </a:r>
            <a:r>
              <a:rPr lang="en-US" dirty="0" smtClean="0"/>
              <a:t> </a:t>
            </a:r>
            <a:r>
              <a:rPr lang="en-US" dirty="0" err="1" smtClean="0"/>
              <a:t>trả</a:t>
            </a:r>
            <a:r>
              <a:rPr lang="en-US" dirty="0" smtClean="0"/>
              <a:t> </a:t>
            </a:r>
            <a:r>
              <a:rPr lang="en-US" dirty="0" err="1" smtClean="0"/>
              <a:t>về</a:t>
            </a:r>
            <a:r>
              <a:rPr lang="en-US" dirty="0" smtClean="0"/>
              <a:t> </a:t>
            </a:r>
            <a:r>
              <a:rPr lang="en-US" dirty="0" err="1" smtClean="0"/>
              <a:t>số</a:t>
            </a:r>
            <a:r>
              <a:rPr lang="en-US" dirty="0" smtClean="0"/>
              <a:t> </a:t>
            </a:r>
            <a:r>
              <a:rPr lang="en-US" dirty="0" err="1" smtClean="0"/>
              <a:t>nguyên</a:t>
            </a:r>
            <a:r>
              <a:rPr lang="en-US" dirty="0" smtClean="0"/>
              <a:t> </a:t>
            </a:r>
            <a:r>
              <a:rPr lang="en-US" dirty="0" err="1" smtClean="0"/>
              <a:t>lớn</a:t>
            </a:r>
            <a:r>
              <a:rPr lang="en-US" dirty="0" smtClean="0"/>
              <a:t> </a:t>
            </a:r>
            <a:r>
              <a:rPr lang="en-US" dirty="0" err="1" smtClean="0"/>
              <a:t>hơn</a:t>
            </a:r>
            <a:r>
              <a:rPr lang="en-US" dirty="0" smtClean="0"/>
              <a:t> </a:t>
            </a:r>
            <a:r>
              <a:rPr lang="en-US" dirty="0" err="1" smtClean="0"/>
              <a:t>hoặc</a:t>
            </a:r>
            <a:r>
              <a:rPr lang="en-US" dirty="0" smtClean="0"/>
              <a:t> </a:t>
            </a:r>
            <a:r>
              <a:rPr lang="en-US" dirty="0" err="1" smtClean="0"/>
              <a:t>bằng</a:t>
            </a:r>
            <a:r>
              <a:rPr lang="en-US" dirty="0" smtClean="0"/>
              <a:t> (</a:t>
            </a:r>
            <a:r>
              <a:rPr lang="en-US" dirty="0" err="1" smtClean="0"/>
              <a:t>làm</a:t>
            </a:r>
            <a:r>
              <a:rPr lang="en-US" dirty="0" smtClean="0"/>
              <a:t> </a:t>
            </a:r>
            <a:r>
              <a:rPr lang="en-US" dirty="0" err="1" smtClean="0"/>
              <a:t>tròn</a:t>
            </a:r>
            <a:r>
              <a:rPr lang="en-US" dirty="0" smtClean="0"/>
              <a:t> </a:t>
            </a:r>
            <a:r>
              <a:rPr lang="en-US" dirty="0" err="1" smtClean="0"/>
              <a:t>lên</a:t>
            </a:r>
            <a:r>
              <a:rPr lang="en-US" dirty="0" smtClean="0"/>
              <a:t>).</a:t>
            </a:r>
          </a:p>
          <a:p>
            <a:pPr marL="400050" lvl="1" indent="0">
              <a:buNone/>
            </a:pPr>
            <a:r>
              <a:rPr lang="es-ES" dirty="0" smtClean="0"/>
              <a:t>&lt;?</a:t>
            </a:r>
            <a:r>
              <a:rPr lang="es-ES" dirty="0" err="1" smtClean="0"/>
              <a:t>php</a:t>
            </a:r>
            <a:r>
              <a:rPr lang="es-ES" dirty="0" smtClean="0"/>
              <a:t>	echo </a:t>
            </a:r>
            <a:r>
              <a:rPr lang="es-ES" dirty="0" err="1" smtClean="0"/>
              <a:t>ceil</a:t>
            </a:r>
            <a:r>
              <a:rPr lang="es-ES" dirty="0" smtClean="0"/>
              <a:t>(4.3);    // 5</a:t>
            </a:r>
            <a:br>
              <a:rPr lang="es-ES" dirty="0" smtClean="0"/>
            </a:br>
            <a:r>
              <a:rPr lang="es-ES" dirty="0" smtClean="0"/>
              <a:t>		echo </a:t>
            </a:r>
            <a:r>
              <a:rPr lang="es-ES" dirty="0" err="1" smtClean="0"/>
              <a:t>ceil</a:t>
            </a:r>
            <a:r>
              <a:rPr lang="es-ES" dirty="0" smtClean="0"/>
              <a:t>(9.999);  // 10</a:t>
            </a:r>
            <a:br>
              <a:rPr lang="es-ES" dirty="0" smtClean="0"/>
            </a:br>
            <a:r>
              <a:rPr lang="es-ES" dirty="0" smtClean="0"/>
              <a:t>		echo </a:t>
            </a:r>
            <a:r>
              <a:rPr lang="es-ES" dirty="0" err="1" smtClean="0"/>
              <a:t>ceil</a:t>
            </a:r>
            <a:r>
              <a:rPr lang="es-ES" dirty="0" smtClean="0"/>
              <a:t>(-3.14);  // -3</a:t>
            </a:r>
            <a:br>
              <a:rPr lang="es-ES" dirty="0" smtClean="0"/>
            </a:br>
            <a:r>
              <a:rPr lang="es-ES" dirty="0" smtClean="0"/>
              <a:t>?&gt; </a:t>
            </a:r>
            <a:endParaRPr lang="en-US" dirty="0" smtClean="0"/>
          </a:p>
          <a:p>
            <a:endParaRPr lang="en-US" dirty="0" smtClean="0"/>
          </a:p>
        </p:txBody>
      </p:sp>
    </p:spTree>
    <p:extLst>
      <p:ext uri="{BB962C8B-B14F-4D97-AF65-F5344CB8AC3E}">
        <p14:creationId xmlns:p14="http://schemas.microsoft.com/office/powerpoint/2010/main" val="14719374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Các</a:t>
            </a:r>
            <a:r>
              <a:rPr lang="en-US" dirty="0"/>
              <a:t> </a:t>
            </a:r>
            <a:r>
              <a:rPr lang="en-US" dirty="0" err="1"/>
              <a:t>hàm</a:t>
            </a:r>
            <a:r>
              <a:rPr lang="en-US" dirty="0"/>
              <a:t> </a:t>
            </a:r>
            <a:r>
              <a:rPr lang="en-US" dirty="0" err="1"/>
              <a:t>toán</a:t>
            </a:r>
            <a:r>
              <a:rPr lang="en-US" dirty="0"/>
              <a:t> </a:t>
            </a:r>
            <a:r>
              <a:rPr lang="en-US" dirty="0" err="1" smtClean="0"/>
              <a:t>học</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457200" y="1584692"/>
            <a:ext cx="8579296" cy="5544616"/>
          </a:xfrm>
        </p:spPr>
        <p:txBody>
          <a:bodyPr>
            <a:normAutofit fontScale="70000" lnSpcReduction="20000"/>
          </a:bodyPr>
          <a:lstStyle/>
          <a:p>
            <a:r>
              <a:rPr lang="en-US" dirty="0"/>
              <a:t>Round: float </a:t>
            </a:r>
            <a:r>
              <a:rPr lang="en-US" b="1" dirty="0"/>
              <a:t>round</a:t>
            </a:r>
            <a:r>
              <a:rPr lang="en-US" dirty="0"/>
              <a:t> ( float $</a:t>
            </a:r>
            <a:r>
              <a:rPr lang="en-US" dirty="0" err="1"/>
              <a:t>val</a:t>
            </a:r>
            <a:r>
              <a:rPr lang="en-US" dirty="0"/>
              <a:t> [, </a:t>
            </a:r>
            <a:r>
              <a:rPr lang="en-US" dirty="0" err="1"/>
              <a:t>int</a:t>
            </a:r>
            <a:r>
              <a:rPr lang="en-US" dirty="0"/>
              <a:t> $precision = </a:t>
            </a:r>
            <a:r>
              <a:rPr lang="en-US" dirty="0" smtClean="0"/>
              <a:t>0]). </a:t>
            </a:r>
            <a:r>
              <a:rPr lang="en-US" dirty="0" err="1"/>
              <a:t>Làm</a:t>
            </a:r>
            <a:r>
              <a:rPr lang="en-US" dirty="0"/>
              <a:t> </a:t>
            </a:r>
            <a:r>
              <a:rPr lang="en-US" dirty="0" err="1"/>
              <a:t>tròn</a:t>
            </a:r>
            <a:r>
              <a:rPr lang="en-US" dirty="0"/>
              <a:t> </a:t>
            </a:r>
            <a:r>
              <a:rPr lang="en-US" dirty="0" err="1"/>
              <a:t>một</a:t>
            </a:r>
            <a:r>
              <a:rPr lang="en-US" dirty="0"/>
              <a:t> </a:t>
            </a:r>
            <a:r>
              <a:rPr lang="en-US" dirty="0" err="1"/>
              <a:t>số</a:t>
            </a:r>
            <a:r>
              <a:rPr lang="en-US" dirty="0"/>
              <a:t> </a:t>
            </a:r>
            <a:r>
              <a:rPr lang="en-US" dirty="0" err="1"/>
              <a:t>thực</a:t>
            </a:r>
            <a:r>
              <a:rPr lang="en-US" dirty="0"/>
              <a:t>.</a:t>
            </a:r>
          </a:p>
          <a:p>
            <a:pPr marL="0" indent="0">
              <a:buNone/>
            </a:pPr>
            <a:r>
              <a:rPr lang="en-US" dirty="0"/>
              <a:t>&lt;?</a:t>
            </a:r>
            <a:r>
              <a:rPr lang="en-US" dirty="0" err="1"/>
              <a:t>php</a:t>
            </a:r>
            <a:r>
              <a:rPr lang="en-US" dirty="0"/>
              <a:t/>
            </a:r>
            <a:br>
              <a:rPr lang="en-US" dirty="0"/>
            </a:br>
            <a:r>
              <a:rPr lang="en-US" dirty="0" smtClean="0"/>
              <a:t>	echo</a:t>
            </a:r>
            <a:r>
              <a:rPr lang="en-US" dirty="0"/>
              <a:t> round(3.4);         // 3</a:t>
            </a:r>
            <a:br>
              <a:rPr lang="en-US" dirty="0"/>
            </a:br>
            <a:r>
              <a:rPr lang="en-US" dirty="0" smtClean="0"/>
              <a:t>	echo</a:t>
            </a:r>
            <a:r>
              <a:rPr lang="en-US" dirty="0"/>
              <a:t> round(3.5);         // 4</a:t>
            </a:r>
            <a:br>
              <a:rPr lang="en-US" dirty="0"/>
            </a:br>
            <a:r>
              <a:rPr lang="en-US" dirty="0" smtClean="0"/>
              <a:t>	echo</a:t>
            </a:r>
            <a:r>
              <a:rPr lang="en-US" dirty="0"/>
              <a:t> round(3.6);         // 4</a:t>
            </a:r>
            <a:br>
              <a:rPr lang="en-US" dirty="0"/>
            </a:br>
            <a:r>
              <a:rPr lang="en-US" dirty="0" smtClean="0"/>
              <a:t>	echo</a:t>
            </a:r>
            <a:r>
              <a:rPr lang="en-US" dirty="0"/>
              <a:t> round(3.6, 0);      // 4</a:t>
            </a:r>
            <a:br>
              <a:rPr lang="en-US" dirty="0"/>
            </a:br>
            <a:r>
              <a:rPr lang="en-US" dirty="0" smtClean="0"/>
              <a:t>	echo</a:t>
            </a:r>
            <a:r>
              <a:rPr lang="en-US" dirty="0"/>
              <a:t> round(1.95583, 2);  // 1.96</a:t>
            </a:r>
            <a:br>
              <a:rPr lang="en-US" dirty="0"/>
            </a:br>
            <a:r>
              <a:rPr lang="en-US" dirty="0" smtClean="0"/>
              <a:t>	echo</a:t>
            </a:r>
            <a:r>
              <a:rPr lang="en-US" dirty="0"/>
              <a:t> round(1241757, -3); // 1242000</a:t>
            </a:r>
            <a:br>
              <a:rPr lang="en-US" dirty="0"/>
            </a:br>
            <a:r>
              <a:rPr lang="en-US" dirty="0" smtClean="0"/>
              <a:t>	echo</a:t>
            </a:r>
            <a:r>
              <a:rPr lang="en-US" dirty="0"/>
              <a:t> round(5.045, 2);    // 5.05</a:t>
            </a:r>
            <a:br>
              <a:rPr lang="en-US" dirty="0"/>
            </a:br>
            <a:r>
              <a:rPr lang="en-US" dirty="0" smtClean="0"/>
              <a:t>	echo</a:t>
            </a:r>
            <a:r>
              <a:rPr lang="en-US" dirty="0"/>
              <a:t> round(5.055, 2);    // 5.06</a:t>
            </a:r>
            <a:br>
              <a:rPr lang="en-US" dirty="0"/>
            </a:br>
            <a:r>
              <a:rPr lang="en-US" dirty="0"/>
              <a:t>?&gt; </a:t>
            </a:r>
          </a:p>
          <a:p>
            <a:r>
              <a:rPr lang="en-US" dirty="0" err="1"/>
              <a:t>Pow</a:t>
            </a:r>
            <a:r>
              <a:rPr lang="en-US" dirty="0"/>
              <a:t>: number </a:t>
            </a:r>
            <a:r>
              <a:rPr lang="en-US" dirty="0" err="1"/>
              <a:t>pow</a:t>
            </a:r>
            <a:r>
              <a:rPr lang="en-US" dirty="0"/>
              <a:t> ( number $base , number $</a:t>
            </a:r>
            <a:r>
              <a:rPr lang="en-US" dirty="0" err="1"/>
              <a:t>exp</a:t>
            </a:r>
            <a:r>
              <a:rPr lang="en-US" dirty="0"/>
              <a:t> </a:t>
            </a:r>
            <a:r>
              <a:rPr lang="en-US" dirty="0" smtClean="0"/>
              <a:t>). </a:t>
            </a:r>
            <a:r>
              <a:rPr lang="en-US" dirty="0" err="1" smtClean="0"/>
              <a:t>Hàm</a:t>
            </a:r>
            <a:r>
              <a:rPr lang="en-US" dirty="0" smtClean="0"/>
              <a:t> </a:t>
            </a:r>
            <a:r>
              <a:rPr lang="en-US" dirty="0" err="1"/>
              <a:t>số</a:t>
            </a:r>
            <a:r>
              <a:rPr lang="en-US" dirty="0"/>
              <a:t> </a:t>
            </a:r>
            <a:r>
              <a:rPr lang="en-US" dirty="0" err="1" smtClean="0"/>
              <a:t>mũ</a:t>
            </a:r>
            <a:r>
              <a:rPr lang="en-US" dirty="0" smtClean="0"/>
              <a:t>, </a:t>
            </a:r>
            <a:r>
              <a:rPr lang="en-US" dirty="0" err="1" smtClean="0"/>
              <a:t>trả</a:t>
            </a:r>
            <a:r>
              <a:rPr lang="en-US" dirty="0" smtClean="0"/>
              <a:t> </a:t>
            </a:r>
            <a:r>
              <a:rPr lang="en-US" dirty="0" err="1" smtClean="0"/>
              <a:t>về</a:t>
            </a:r>
            <a:r>
              <a:rPr lang="en-US" dirty="0" smtClean="0"/>
              <a:t> $</a:t>
            </a:r>
            <a:r>
              <a:rPr lang="en-US" dirty="0" err="1" smtClean="0"/>
              <a:t>base</a:t>
            </a:r>
            <a:r>
              <a:rPr lang="en-US" baseline="30000" dirty="0" err="1" smtClean="0"/>
              <a:t>$exp</a:t>
            </a:r>
            <a:r>
              <a:rPr lang="en-US" dirty="0" smtClean="0"/>
              <a:t>.</a:t>
            </a:r>
          </a:p>
          <a:p>
            <a:pPr marL="400050" lvl="1" indent="0">
              <a:buNone/>
            </a:pPr>
            <a:r>
              <a:rPr lang="es-ES" dirty="0" err="1"/>
              <a:t>var_dump</a:t>
            </a:r>
            <a:r>
              <a:rPr lang="es-ES" dirty="0"/>
              <a:t>(</a:t>
            </a:r>
            <a:r>
              <a:rPr lang="es-ES" dirty="0" err="1"/>
              <a:t>pow</a:t>
            </a:r>
            <a:r>
              <a:rPr lang="es-ES" dirty="0"/>
              <a:t>(2, 8)); // </a:t>
            </a:r>
            <a:r>
              <a:rPr lang="es-ES" dirty="0" err="1"/>
              <a:t>int</a:t>
            </a:r>
            <a:r>
              <a:rPr lang="es-ES" dirty="0"/>
              <a:t>(256)</a:t>
            </a:r>
            <a:br>
              <a:rPr lang="es-ES" dirty="0"/>
            </a:br>
            <a:r>
              <a:rPr lang="es-ES" dirty="0"/>
              <a:t>echo </a:t>
            </a:r>
            <a:r>
              <a:rPr lang="es-ES" dirty="0" err="1"/>
              <a:t>pow</a:t>
            </a:r>
            <a:r>
              <a:rPr lang="es-ES" dirty="0"/>
              <a:t>(-1, 20); // 1</a:t>
            </a:r>
            <a:br>
              <a:rPr lang="es-ES" dirty="0"/>
            </a:br>
            <a:r>
              <a:rPr lang="es-ES" dirty="0"/>
              <a:t>echo </a:t>
            </a:r>
            <a:r>
              <a:rPr lang="es-ES" dirty="0" err="1"/>
              <a:t>pow</a:t>
            </a:r>
            <a:r>
              <a:rPr lang="es-ES" dirty="0"/>
              <a:t>(0, 0); // 1</a:t>
            </a:r>
            <a:br>
              <a:rPr lang="es-ES" dirty="0"/>
            </a:br>
            <a:endParaRPr lang="en-US" dirty="0"/>
          </a:p>
          <a:p>
            <a:endParaRPr lang="en-US" dirty="0" smtClean="0"/>
          </a:p>
        </p:txBody>
      </p:sp>
    </p:spTree>
    <p:extLst>
      <p:ext uri="{BB962C8B-B14F-4D97-AF65-F5344CB8AC3E}">
        <p14:creationId xmlns:p14="http://schemas.microsoft.com/office/powerpoint/2010/main" val="12870912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Các</a:t>
            </a:r>
            <a:r>
              <a:rPr lang="en-US" dirty="0"/>
              <a:t> </a:t>
            </a:r>
            <a:r>
              <a:rPr lang="en-US" dirty="0" err="1"/>
              <a:t>hàm</a:t>
            </a:r>
            <a:r>
              <a:rPr lang="en-US" dirty="0"/>
              <a:t> </a:t>
            </a:r>
            <a:r>
              <a:rPr lang="en-US" dirty="0" err="1"/>
              <a:t>toán</a:t>
            </a:r>
            <a:r>
              <a:rPr lang="en-US" dirty="0"/>
              <a:t> </a:t>
            </a:r>
            <a:r>
              <a:rPr lang="en-US" dirty="0" err="1" smtClean="0"/>
              <a:t>học</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457200" y="1404577"/>
            <a:ext cx="8229600" cy="5544616"/>
          </a:xfrm>
        </p:spPr>
        <p:txBody>
          <a:bodyPr>
            <a:normAutofit lnSpcReduction="10000"/>
          </a:bodyPr>
          <a:lstStyle/>
          <a:p>
            <a:r>
              <a:rPr lang="en-US" b="1" dirty="0" err="1" smtClean="0"/>
              <a:t>number_format</a:t>
            </a:r>
            <a:r>
              <a:rPr lang="en-US" b="1"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xuất</a:t>
            </a:r>
            <a:r>
              <a:rPr lang="en-US" dirty="0" smtClean="0"/>
              <a:t> </a:t>
            </a:r>
            <a:r>
              <a:rPr lang="en-US" dirty="0" err="1" smtClean="0"/>
              <a:t>chuỗi</a:t>
            </a:r>
            <a:r>
              <a:rPr lang="en-US" dirty="0" smtClean="0"/>
              <a:t> </a:t>
            </a:r>
            <a:r>
              <a:rPr lang="en-US" dirty="0" err="1" smtClean="0"/>
              <a:t>số</a:t>
            </a:r>
            <a:r>
              <a:rPr lang="en-US" dirty="0" smtClean="0"/>
              <a:t> </a:t>
            </a:r>
            <a:r>
              <a:rPr lang="en-US" dirty="0" err="1" smtClean="0"/>
              <a:t>theo</a:t>
            </a:r>
            <a:r>
              <a:rPr lang="en-US" dirty="0" smtClean="0"/>
              <a:t> </a:t>
            </a:r>
            <a:r>
              <a:rPr lang="en-US" dirty="0" err="1" smtClean="0"/>
              <a:t>định</a:t>
            </a:r>
            <a:r>
              <a:rPr lang="en-US" dirty="0" smtClean="0"/>
              <a:t> </a:t>
            </a:r>
            <a:r>
              <a:rPr lang="en-US" dirty="0" err="1" smtClean="0"/>
              <a:t>dạng</a:t>
            </a:r>
            <a:r>
              <a:rPr lang="en-US" dirty="0" smtClean="0"/>
              <a:t> </a:t>
            </a:r>
            <a:r>
              <a:rPr lang="en-US" dirty="0" err="1" smtClean="0"/>
              <a:t>được</a:t>
            </a:r>
            <a:r>
              <a:rPr lang="en-US" dirty="0" smtClean="0"/>
              <a:t> </a:t>
            </a:r>
            <a:r>
              <a:rPr lang="en-US" dirty="0" err="1" smtClean="0"/>
              <a:t>yêu</a:t>
            </a:r>
            <a:r>
              <a:rPr lang="en-US" dirty="0" smtClean="0"/>
              <a:t> </a:t>
            </a:r>
            <a:r>
              <a:rPr lang="en-US" dirty="0" err="1" smtClean="0"/>
              <a:t>cầu</a:t>
            </a:r>
            <a:r>
              <a:rPr lang="en-US" dirty="0" smtClean="0"/>
              <a:t> </a:t>
            </a:r>
            <a:r>
              <a:rPr lang="en-US" dirty="0" err="1" smtClean="0"/>
              <a:t>về</a:t>
            </a:r>
            <a:r>
              <a:rPr lang="en-US" dirty="0" smtClean="0"/>
              <a:t> client.</a:t>
            </a:r>
          </a:p>
          <a:p>
            <a:r>
              <a:rPr lang="en-US" dirty="0" err="1" smtClean="0"/>
              <a:t>Cú</a:t>
            </a:r>
            <a:r>
              <a:rPr lang="en-US" dirty="0" smtClean="0"/>
              <a:t> </a:t>
            </a:r>
            <a:r>
              <a:rPr lang="en-US" dirty="0" err="1" smtClean="0"/>
              <a:t>pháp</a:t>
            </a:r>
            <a:r>
              <a:rPr lang="en-US" dirty="0" smtClean="0"/>
              <a:t>: </a:t>
            </a:r>
            <a:r>
              <a:rPr lang="en-US" b="1" dirty="0" err="1" smtClean="0"/>
              <a:t>number_format</a:t>
            </a:r>
            <a:r>
              <a:rPr lang="en-US" dirty="0" smtClean="0"/>
              <a:t> ($</a:t>
            </a:r>
            <a:r>
              <a:rPr lang="en-US" dirty="0"/>
              <a:t>number , </a:t>
            </a:r>
            <a:r>
              <a:rPr lang="en-US" dirty="0" smtClean="0"/>
              <a:t>$</a:t>
            </a:r>
            <a:r>
              <a:rPr lang="en-US" dirty="0"/>
              <a:t>decimals = 0 , </a:t>
            </a:r>
            <a:r>
              <a:rPr lang="en-US" dirty="0" smtClean="0"/>
              <a:t>$</a:t>
            </a:r>
            <a:r>
              <a:rPr lang="en-US" dirty="0" err="1"/>
              <a:t>dec_point</a:t>
            </a:r>
            <a:r>
              <a:rPr lang="en-US" dirty="0"/>
              <a:t> = </a:t>
            </a:r>
            <a:r>
              <a:rPr lang="en-US" dirty="0" smtClean="0"/>
              <a:t>"." </a:t>
            </a:r>
            <a:r>
              <a:rPr lang="en-US" dirty="0"/>
              <a:t>, </a:t>
            </a:r>
            <a:r>
              <a:rPr lang="en-US" dirty="0" smtClean="0"/>
              <a:t>$</a:t>
            </a:r>
            <a:r>
              <a:rPr lang="en-US" dirty="0" err="1"/>
              <a:t>thousands_sep</a:t>
            </a:r>
            <a:r>
              <a:rPr lang="en-US" dirty="0"/>
              <a:t> = </a:t>
            </a:r>
            <a:r>
              <a:rPr lang="en-US" dirty="0" smtClean="0"/>
              <a:t>",")</a:t>
            </a:r>
          </a:p>
          <a:p>
            <a:pPr lvl="1"/>
            <a:r>
              <a:rPr lang="en-US" dirty="0"/>
              <a:t>$</a:t>
            </a:r>
            <a:r>
              <a:rPr lang="en-US" dirty="0" smtClean="0"/>
              <a:t>number: </a:t>
            </a:r>
            <a:r>
              <a:rPr lang="en-US" dirty="0" err="1" smtClean="0"/>
              <a:t>Sớ</a:t>
            </a:r>
            <a:r>
              <a:rPr lang="en-US" dirty="0" smtClean="0"/>
              <a:t> </a:t>
            </a:r>
            <a:r>
              <a:rPr lang="en-US" dirty="0" err="1" smtClean="0"/>
              <a:t>cần</a:t>
            </a:r>
            <a:r>
              <a:rPr lang="en-US" dirty="0" smtClean="0"/>
              <a:t> format</a:t>
            </a:r>
          </a:p>
          <a:p>
            <a:pPr lvl="1"/>
            <a:r>
              <a:rPr lang="en-US" dirty="0"/>
              <a:t>$</a:t>
            </a:r>
            <a:r>
              <a:rPr lang="en-US" dirty="0" smtClean="0"/>
              <a:t>decimals: </a:t>
            </a:r>
            <a:r>
              <a:rPr lang="en-US" dirty="0" err="1" smtClean="0"/>
              <a:t>Số</a:t>
            </a:r>
            <a:r>
              <a:rPr lang="en-US" dirty="0" smtClean="0"/>
              <a:t> </a:t>
            </a:r>
            <a:r>
              <a:rPr lang="en-US" dirty="0" err="1" smtClean="0"/>
              <a:t>ký</a:t>
            </a:r>
            <a:r>
              <a:rPr lang="en-US" dirty="0" smtClean="0"/>
              <a:t> </a:t>
            </a:r>
            <a:r>
              <a:rPr lang="en-US" dirty="0" err="1" smtClean="0"/>
              <a:t>tự</a:t>
            </a:r>
            <a:r>
              <a:rPr lang="en-US" dirty="0" smtClean="0"/>
              <a:t> </a:t>
            </a:r>
            <a:r>
              <a:rPr lang="en-US" dirty="0" err="1" smtClean="0"/>
              <a:t>thập</a:t>
            </a:r>
            <a:r>
              <a:rPr lang="en-US" dirty="0" smtClean="0"/>
              <a:t> </a:t>
            </a:r>
            <a:r>
              <a:rPr lang="en-US" dirty="0" err="1" smtClean="0"/>
              <a:t>phân</a:t>
            </a:r>
            <a:r>
              <a:rPr lang="en-US" dirty="0" smtClean="0"/>
              <a:t> </a:t>
            </a:r>
            <a:r>
              <a:rPr lang="en-US" dirty="0" err="1" smtClean="0"/>
              <a:t>được</a:t>
            </a:r>
            <a:r>
              <a:rPr lang="en-US" dirty="0" smtClean="0"/>
              <a:t> </a:t>
            </a:r>
            <a:r>
              <a:rPr lang="en-US" dirty="0" err="1" smtClean="0"/>
              <a:t>xuất</a:t>
            </a:r>
            <a:r>
              <a:rPr lang="en-US" dirty="0" smtClean="0"/>
              <a:t> </a:t>
            </a:r>
            <a:r>
              <a:rPr lang="en-US" dirty="0" err="1" smtClean="0"/>
              <a:t>ra</a:t>
            </a:r>
            <a:endParaRPr lang="en-US" dirty="0" smtClean="0"/>
          </a:p>
          <a:p>
            <a:pPr lvl="1"/>
            <a:r>
              <a:rPr lang="en-US" dirty="0"/>
              <a:t>$</a:t>
            </a:r>
            <a:r>
              <a:rPr lang="en-US" dirty="0" err="1" smtClean="0"/>
              <a:t>dec_point</a:t>
            </a:r>
            <a:r>
              <a:rPr lang="en-US" dirty="0" smtClean="0"/>
              <a:t>: </a:t>
            </a:r>
            <a:r>
              <a:rPr lang="en-US" dirty="0" err="1" smtClean="0"/>
              <a:t>Ký</a:t>
            </a:r>
            <a:r>
              <a:rPr lang="en-US" dirty="0" smtClean="0"/>
              <a:t> </a:t>
            </a:r>
            <a:r>
              <a:rPr lang="en-US" dirty="0" err="1" smtClean="0"/>
              <a:t>hiệu</a:t>
            </a:r>
            <a:r>
              <a:rPr lang="en-US" dirty="0" smtClean="0"/>
              <a:t> </a:t>
            </a:r>
            <a:r>
              <a:rPr lang="en-US" dirty="0" err="1" smtClean="0"/>
              <a:t>phân</a:t>
            </a:r>
            <a:r>
              <a:rPr lang="en-US" dirty="0" smtClean="0"/>
              <a:t> </a:t>
            </a:r>
            <a:r>
              <a:rPr lang="en-US" dirty="0" err="1" smtClean="0"/>
              <a:t>cách</a:t>
            </a:r>
            <a:r>
              <a:rPr lang="en-US" dirty="0" smtClean="0"/>
              <a:t> </a:t>
            </a:r>
            <a:r>
              <a:rPr lang="en-US" dirty="0" err="1" smtClean="0"/>
              <a:t>phần</a:t>
            </a:r>
            <a:r>
              <a:rPr lang="en-US" dirty="0" smtClean="0"/>
              <a:t> </a:t>
            </a:r>
            <a:r>
              <a:rPr lang="en-US" dirty="0" err="1" smtClean="0"/>
              <a:t>nguyên</a:t>
            </a:r>
            <a:r>
              <a:rPr lang="en-US" dirty="0" smtClean="0"/>
              <a:t> </a:t>
            </a:r>
            <a:r>
              <a:rPr lang="en-US" dirty="0" err="1" smtClean="0"/>
              <a:t>và</a:t>
            </a:r>
            <a:r>
              <a:rPr lang="en-US" dirty="0" smtClean="0"/>
              <a:t> </a:t>
            </a:r>
            <a:r>
              <a:rPr lang="en-US" dirty="0" err="1" smtClean="0"/>
              <a:t>thập</a:t>
            </a:r>
            <a:r>
              <a:rPr lang="en-US" dirty="0" smtClean="0"/>
              <a:t> </a:t>
            </a:r>
            <a:r>
              <a:rPr lang="en-US" dirty="0" err="1" smtClean="0"/>
              <a:t>phân</a:t>
            </a:r>
            <a:r>
              <a:rPr lang="en-US" dirty="0" smtClean="0"/>
              <a:t>.</a:t>
            </a:r>
          </a:p>
          <a:p>
            <a:pPr lvl="1"/>
            <a:r>
              <a:rPr lang="en-US" dirty="0"/>
              <a:t>$</a:t>
            </a:r>
            <a:r>
              <a:rPr lang="en-US" dirty="0" err="1" smtClean="0"/>
              <a:t>thousands_sep</a:t>
            </a:r>
            <a:r>
              <a:rPr lang="en-US" dirty="0" smtClean="0"/>
              <a:t>: </a:t>
            </a:r>
            <a:r>
              <a:rPr lang="en-US" dirty="0" err="1" smtClean="0"/>
              <a:t>Ký</a:t>
            </a:r>
            <a:r>
              <a:rPr lang="en-US" dirty="0" smtClean="0"/>
              <a:t> </a:t>
            </a:r>
            <a:r>
              <a:rPr lang="en-US" dirty="0" err="1" smtClean="0"/>
              <a:t>hiệu</a:t>
            </a:r>
            <a:r>
              <a:rPr lang="en-US" dirty="0" smtClean="0"/>
              <a:t> </a:t>
            </a:r>
            <a:r>
              <a:rPr lang="en-US" dirty="0" err="1" smtClean="0"/>
              <a:t>phân</a:t>
            </a:r>
            <a:r>
              <a:rPr lang="en-US" dirty="0" smtClean="0"/>
              <a:t> </a:t>
            </a:r>
            <a:r>
              <a:rPr lang="en-US" dirty="0" err="1" smtClean="0"/>
              <a:t>cách</a:t>
            </a:r>
            <a:r>
              <a:rPr lang="en-US" dirty="0" smtClean="0"/>
              <a:t> </a:t>
            </a:r>
            <a:r>
              <a:rPr lang="en-US" dirty="0" err="1" smtClean="0"/>
              <a:t>các</a:t>
            </a:r>
            <a:r>
              <a:rPr lang="en-US" dirty="0" smtClean="0"/>
              <a:t> </a:t>
            </a:r>
            <a:r>
              <a:rPr lang="en-US" dirty="0" err="1" smtClean="0"/>
              <a:t>nhóm</a:t>
            </a:r>
            <a:r>
              <a:rPr lang="en-US" dirty="0" smtClean="0"/>
              <a:t> </a:t>
            </a:r>
            <a:r>
              <a:rPr lang="en-US" dirty="0" err="1" smtClean="0"/>
              <a:t>số</a:t>
            </a:r>
            <a:r>
              <a:rPr lang="en-US" dirty="0" smtClean="0"/>
              <a:t> </a:t>
            </a:r>
            <a:r>
              <a:rPr lang="en-US" dirty="0" err="1" smtClean="0"/>
              <a:t>hàng</a:t>
            </a:r>
            <a:r>
              <a:rPr lang="en-US" dirty="0" smtClean="0"/>
              <a:t> </a:t>
            </a:r>
            <a:r>
              <a:rPr lang="en-US" dirty="0" err="1" smtClean="0"/>
              <a:t>ngàn</a:t>
            </a:r>
            <a:r>
              <a:rPr lang="en-US" dirty="0" smtClean="0"/>
              <a:t>.</a:t>
            </a:r>
          </a:p>
          <a:p>
            <a:pPr lvl="1"/>
            <a:r>
              <a:rPr lang="en-US" dirty="0" err="1" smtClean="0"/>
              <a:t>Hàm</a:t>
            </a:r>
            <a:r>
              <a:rPr lang="en-US" dirty="0" smtClean="0"/>
              <a:t> </a:t>
            </a:r>
            <a:r>
              <a:rPr lang="en-US" dirty="0" err="1" smtClean="0"/>
              <a:t>trả</a:t>
            </a:r>
            <a:r>
              <a:rPr lang="en-US" dirty="0" smtClean="0"/>
              <a:t> </a:t>
            </a:r>
            <a:r>
              <a:rPr lang="en-US" dirty="0" err="1"/>
              <a:t>về</a:t>
            </a:r>
            <a:r>
              <a:rPr lang="en-US" dirty="0"/>
              <a:t> </a:t>
            </a:r>
            <a:r>
              <a:rPr lang="en-US" dirty="0" err="1"/>
              <a:t>chuỗi</a:t>
            </a:r>
            <a:r>
              <a:rPr lang="en-US" dirty="0"/>
              <a:t> </a:t>
            </a:r>
            <a:r>
              <a:rPr lang="en-US" dirty="0" err="1"/>
              <a:t>số</a:t>
            </a:r>
            <a:r>
              <a:rPr lang="en-US" dirty="0"/>
              <a:t> </a:t>
            </a:r>
            <a:r>
              <a:rPr lang="en-US" dirty="0" err="1"/>
              <a:t>được</a:t>
            </a:r>
            <a:r>
              <a:rPr lang="en-US" dirty="0"/>
              <a:t> </a:t>
            </a:r>
            <a:r>
              <a:rPr lang="en-US" dirty="0" smtClean="0"/>
              <a:t>format.</a:t>
            </a:r>
          </a:p>
          <a:p>
            <a:endParaRPr lang="en-US" dirty="0" smtClean="0"/>
          </a:p>
        </p:txBody>
      </p:sp>
    </p:spTree>
    <p:extLst>
      <p:ext uri="{BB962C8B-B14F-4D97-AF65-F5344CB8AC3E}">
        <p14:creationId xmlns:p14="http://schemas.microsoft.com/office/powerpoint/2010/main" val="241882656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normAutofit fontScale="85000" lnSpcReduction="20000"/>
          </a:bodyPr>
          <a:lstStyle/>
          <a:p>
            <a:pPr marL="400050" lvl="1" indent="0">
              <a:buNone/>
            </a:pPr>
            <a:r>
              <a:rPr lang="en-US" dirty="0"/>
              <a:t>&lt;?</a:t>
            </a:r>
            <a:r>
              <a:rPr lang="en-US" dirty="0" err="1"/>
              <a:t>php</a:t>
            </a:r>
            <a:endParaRPr lang="en-US" dirty="0"/>
          </a:p>
          <a:p>
            <a:pPr marL="400050" lvl="1" indent="0">
              <a:buNone/>
            </a:pPr>
            <a:r>
              <a:rPr lang="en-US" dirty="0"/>
              <a:t>$number = 1234.56;</a:t>
            </a:r>
          </a:p>
          <a:p>
            <a:pPr marL="400050" lvl="1" indent="0">
              <a:buNone/>
            </a:pPr>
            <a:r>
              <a:rPr lang="en-US" dirty="0"/>
              <a:t>$</a:t>
            </a:r>
            <a:r>
              <a:rPr lang="en-US" dirty="0" err="1"/>
              <a:t>english_format_number</a:t>
            </a:r>
            <a:r>
              <a:rPr lang="en-US" dirty="0"/>
              <a:t> = </a:t>
            </a:r>
            <a:r>
              <a:rPr lang="en-US" dirty="0" err="1"/>
              <a:t>number_format</a:t>
            </a:r>
            <a:r>
              <a:rPr lang="en-US" dirty="0"/>
              <a:t>($number);</a:t>
            </a:r>
          </a:p>
          <a:p>
            <a:pPr marL="400050" lvl="1" indent="0">
              <a:buNone/>
            </a:pPr>
            <a:r>
              <a:rPr lang="en-US" dirty="0"/>
              <a:t>// </a:t>
            </a:r>
            <a:r>
              <a:rPr lang="en-US" dirty="0" err="1"/>
              <a:t>english</a:t>
            </a:r>
            <a:r>
              <a:rPr lang="en-US" dirty="0"/>
              <a:t> notation (default) 1,235</a:t>
            </a:r>
          </a:p>
          <a:p>
            <a:pPr marL="400050" lvl="1" indent="0">
              <a:buNone/>
            </a:pPr>
            <a:r>
              <a:rPr lang="en-US" dirty="0"/>
              <a:t>$</a:t>
            </a:r>
            <a:r>
              <a:rPr lang="en-US" dirty="0" err="1"/>
              <a:t>nombre_format_francais</a:t>
            </a:r>
            <a:r>
              <a:rPr lang="en-US" dirty="0"/>
              <a:t> = </a:t>
            </a:r>
            <a:r>
              <a:rPr lang="en-US" dirty="0" err="1"/>
              <a:t>number_format</a:t>
            </a:r>
            <a:r>
              <a:rPr lang="en-US" dirty="0"/>
              <a:t>($number, 2, ',', ' ');</a:t>
            </a:r>
          </a:p>
          <a:p>
            <a:pPr marL="400050" lvl="1" indent="0">
              <a:buNone/>
            </a:pPr>
            <a:r>
              <a:rPr lang="en-US" dirty="0"/>
              <a:t>// French notation  1 234,56</a:t>
            </a:r>
          </a:p>
          <a:p>
            <a:pPr marL="400050" lvl="1" indent="0">
              <a:buNone/>
            </a:pPr>
            <a:r>
              <a:rPr lang="en-US" dirty="0"/>
              <a:t>$number = 1234.5678;</a:t>
            </a:r>
          </a:p>
          <a:p>
            <a:pPr marL="400050" lvl="1" indent="0">
              <a:buNone/>
            </a:pPr>
            <a:r>
              <a:rPr lang="en-US" dirty="0"/>
              <a:t>$</a:t>
            </a:r>
            <a:r>
              <a:rPr lang="en-US" dirty="0" err="1"/>
              <a:t>english_format_number</a:t>
            </a:r>
            <a:r>
              <a:rPr lang="en-US" dirty="0"/>
              <a:t> = </a:t>
            </a:r>
            <a:r>
              <a:rPr lang="en-US" dirty="0" err="1"/>
              <a:t>number_format</a:t>
            </a:r>
            <a:r>
              <a:rPr lang="en-US" dirty="0"/>
              <a:t>($number, 2, '.', ''); </a:t>
            </a:r>
          </a:p>
          <a:p>
            <a:pPr marL="400050" lvl="1" indent="0">
              <a:buNone/>
            </a:pPr>
            <a:r>
              <a:rPr lang="en-US" dirty="0"/>
              <a:t>// 1234.57</a:t>
            </a:r>
          </a:p>
          <a:p>
            <a:pPr marL="400050" lvl="1" indent="0">
              <a:buNone/>
            </a:pPr>
            <a:r>
              <a:rPr lang="en-US" dirty="0"/>
              <a:t>?&gt; </a:t>
            </a:r>
          </a:p>
          <a:p>
            <a:pPr marL="0" indent="0">
              <a:buNone/>
            </a:pPr>
            <a:endParaRPr lang="en-US" dirty="0"/>
          </a:p>
        </p:txBody>
      </p:sp>
    </p:spTree>
    <p:extLst>
      <p:ext uri="{BB962C8B-B14F-4D97-AF65-F5344CB8AC3E}">
        <p14:creationId xmlns:p14="http://schemas.microsoft.com/office/powerpoint/2010/main" val="60468923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về</a:t>
            </a:r>
            <a:r>
              <a:rPr lang="en-US" dirty="0" smtClean="0"/>
              <a:t> </a:t>
            </a:r>
            <a:r>
              <a:rPr lang="en-US" dirty="0" err="1" smtClean="0"/>
              <a:t>thời</a:t>
            </a:r>
            <a:r>
              <a:rPr lang="en-US" dirty="0" smtClean="0"/>
              <a:t> </a:t>
            </a:r>
            <a:r>
              <a:rPr lang="en-US" dirty="0" err="1" smtClean="0"/>
              <a:t>gian</a:t>
            </a:r>
            <a:endParaRPr lang="en-US" dirty="0"/>
          </a:p>
        </p:txBody>
      </p:sp>
      <p:sp>
        <p:nvSpPr>
          <p:cNvPr id="3" name="Content Placeholder 2"/>
          <p:cNvSpPr>
            <a:spLocks noGrp="1"/>
          </p:cNvSpPr>
          <p:nvPr>
            <p:ph idx="1"/>
          </p:nvPr>
        </p:nvSpPr>
        <p:spPr/>
        <p:txBody>
          <a:bodyPr>
            <a:normAutofit lnSpcReduction="10000"/>
          </a:bodyPr>
          <a:lstStyle/>
          <a:p>
            <a:r>
              <a:rPr lang="en-US" dirty="0" err="1" smtClean="0"/>
              <a:t>Để</a:t>
            </a:r>
            <a:r>
              <a:rPr lang="en-US" dirty="0" smtClean="0"/>
              <a:t> </a:t>
            </a:r>
            <a:r>
              <a:rPr lang="en-US" dirty="0" err="1" smtClean="0"/>
              <a:t>xử</a:t>
            </a:r>
            <a:r>
              <a:rPr lang="en-US" dirty="0" smtClean="0"/>
              <a:t> </a:t>
            </a:r>
            <a:r>
              <a:rPr lang="en-US" dirty="0" err="1" smtClean="0"/>
              <a:t>lý</a:t>
            </a:r>
            <a:r>
              <a:rPr lang="en-US" dirty="0" smtClean="0"/>
              <a:t> </a:t>
            </a:r>
            <a:r>
              <a:rPr lang="en-US" dirty="0" err="1" smtClean="0"/>
              <a:t>các</a:t>
            </a:r>
            <a:r>
              <a:rPr lang="en-US" dirty="0" smtClean="0"/>
              <a:t> </a:t>
            </a:r>
            <a:r>
              <a:rPr lang="en-US" dirty="0" err="1" smtClean="0"/>
              <a:t>hàm</a:t>
            </a:r>
            <a:r>
              <a:rPr lang="en-US" dirty="0" smtClean="0"/>
              <a:t> </a:t>
            </a:r>
            <a:r>
              <a:rPr lang="en-US" dirty="0" err="1" smtClean="0"/>
              <a:t>về</a:t>
            </a:r>
            <a:r>
              <a:rPr lang="en-US" dirty="0" smtClean="0"/>
              <a:t> date/time, ta </a:t>
            </a:r>
            <a:r>
              <a:rPr lang="en-US" dirty="0" err="1" smtClean="0"/>
              <a:t>cần</a:t>
            </a:r>
            <a:r>
              <a:rPr lang="en-US" dirty="0" smtClean="0"/>
              <a:t> </a:t>
            </a:r>
            <a:r>
              <a:rPr lang="en-US" dirty="0" err="1" smtClean="0"/>
              <a:t>thiết</a:t>
            </a:r>
            <a:r>
              <a:rPr lang="en-US" dirty="0" smtClean="0"/>
              <a:t> </a:t>
            </a:r>
            <a:r>
              <a:rPr lang="en-US" dirty="0" err="1" smtClean="0"/>
              <a:t>lập</a:t>
            </a:r>
            <a:r>
              <a:rPr lang="en-US" dirty="0" smtClean="0"/>
              <a:t> </a:t>
            </a:r>
            <a:r>
              <a:rPr lang="en-US" dirty="0" err="1" smtClean="0"/>
              <a:t>timezone</a:t>
            </a:r>
            <a:r>
              <a:rPr lang="en-US" dirty="0" smtClean="0"/>
              <a:t> </a:t>
            </a:r>
            <a:r>
              <a:rPr lang="en-US" dirty="0" err="1" smtClean="0"/>
              <a:t>cho</a:t>
            </a:r>
            <a:r>
              <a:rPr lang="en-US" dirty="0" smtClean="0"/>
              <a:t> </a:t>
            </a:r>
            <a:r>
              <a:rPr lang="en-US" dirty="0" err="1" smtClean="0"/>
              <a:t>vùng</a:t>
            </a:r>
            <a:r>
              <a:rPr lang="en-US" dirty="0" smtClean="0"/>
              <a:t> </a:t>
            </a:r>
            <a:r>
              <a:rPr lang="en-US" dirty="0" err="1" smtClean="0"/>
              <a:t>cần</a:t>
            </a:r>
            <a:r>
              <a:rPr lang="en-US" dirty="0" smtClean="0"/>
              <a:t> </a:t>
            </a:r>
            <a:r>
              <a:rPr lang="en-US" dirty="0" err="1" smtClean="0"/>
              <a:t>xử</a:t>
            </a:r>
            <a:r>
              <a:rPr lang="en-US" dirty="0" smtClean="0"/>
              <a:t> </a:t>
            </a:r>
            <a:r>
              <a:rPr lang="en-US" dirty="0" err="1" smtClean="0"/>
              <a:t>lý</a:t>
            </a:r>
            <a:r>
              <a:rPr lang="en-US" dirty="0" smtClean="0"/>
              <a:t> </a:t>
            </a:r>
            <a:r>
              <a:rPr lang="en-US" dirty="0" err="1" smtClean="0"/>
              <a:t>thời</a:t>
            </a:r>
            <a:r>
              <a:rPr lang="en-US" dirty="0" smtClean="0"/>
              <a:t> </a:t>
            </a:r>
            <a:r>
              <a:rPr lang="en-US" dirty="0" err="1" smtClean="0"/>
              <a:t>gian</a:t>
            </a:r>
            <a:r>
              <a:rPr lang="en-US" dirty="0"/>
              <a:t> </a:t>
            </a:r>
            <a:r>
              <a:rPr lang="en-US" dirty="0" err="1" smtClean="0"/>
              <a:t>trước</a:t>
            </a:r>
            <a:r>
              <a:rPr lang="en-US" dirty="0" smtClean="0"/>
              <a:t> </a:t>
            </a:r>
            <a:r>
              <a:rPr lang="en-US" dirty="0" err="1" smtClean="0"/>
              <a:t>khi</a:t>
            </a:r>
            <a:r>
              <a:rPr lang="en-US" dirty="0" smtClean="0"/>
              <a:t> </a:t>
            </a:r>
            <a:r>
              <a:rPr lang="en-US" dirty="0" err="1" smtClean="0"/>
              <a:t>gọi</a:t>
            </a:r>
            <a:r>
              <a:rPr lang="en-US" dirty="0" smtClean="0"/>
              <a:t> </a:t>
            </a:r>
            <a:r>
              <a:rPr lang="en-US" dirty="0" err="1" smtClean="0"/>
              <a:t>các</a:t>
            </a:r>
            <a:r>
              <a:rPr lang="en-US" dirty="0" smtClean="0"/>
              <a:t> </a:t>
            </a:r>
            <a:r>
              <a:rPr lang="en-US" dirty="0" err="1" smtClean="0"/>
              <a:t>hàm</a:t>
            </a:r>
            <a:r>
              <a:rPr lang="en-US" dirty="0" smtClean="0"/>
              <a:t> date/time </a:t>
            </a:r>
            <a:r>
              <a:rPr lang="en-US" dirty="0" err="1" smtClean="0"/>
              <a:t>bằng</a:t>
            </a:r>
            <a:r>
              <a:rPr lang="en-US" dirty="0" smtClean="0"/>
              <a:t> </a:t>
            </a:r>
            <a:r>
              <a:rPr lang="en-US" dirty="0" err="1" smtClean="0"/>
              <a:t>dòng</a:t>
            </a:r>
            <a:r>
              <a:rPr lang="en-US" dirty="0" smtClean="0"/>
              <a:t> </a:t>
            </a:r>
            <a:r>
              <a:rPr lang="en-US" dirty="0" err="1" smtClean="0"/>
              <a:t>lệnh</a:t>
            </a:r>
            <a:r>
              <a:rPr lang="en-US" dirty="0"/>
              <a:t> </a:t>
            </a:r>
            <a:r>
              <a:rPr lang="en-US" dirty="0" err="1" smtClean="0"/>
              <a:t>date_default_timezone_se</a:t>
            </a:r>
            <a:r>
              <a:rPr lang="en-US" dirty="0" smtClean="0"/>
              <a:t>(</a:t>
            </a:r>
            <a:r>
              <a:rPr lang="en-US" dirty="0" err="1" smtClean="0"/>
              <a:t>timezone</a:t>
            </a:r>
            <a:r>
              <a:rPr lang="en-US" dirty="0" smtClean="0"/>
              <a:t>);</a:t>
            </a:r>
          </a:p>
          <a:p>
            <a:r>
              <a:rPr lang="en-US" dirty="0" err="1" smtClean="0"/>
              <a:t>Ví</a:t>
            </a:r>
            <a:r>
              <a:rPr lang="en-US" dirty="0" smtClean="0"/>
              <a:t> </a:t>
            </a:r>
            <a:r>
              <a:rPr lang="en-US" dirty="0" err="1" smtClean="0"/>
              <a:t>dụ</a:t>
            </a:r>
            <a:r>
              <a:rPr lang="en-US" dirty="0" smtClean="0"/>
              <a:t>:</a:t>
            </a:r>
          </a:p>
          <a:p>
            <a:pPr marL="548640" lvl="2" indent="0">
              <a:buNone/>
            </a:pPr>
            <a:r>
              <a:rPr lang="en-US" dirty="0" err="1"/>
              <a:t>date_default_timezone_set</a:t>
            </a:r>
            <a:r>
              <a:rPr lang="en-US" dirty="0"/>
              <a:t>('UTC');</a:t>
            </a:r>
          </a:p>
          <a:p>
            <a:pPr marL="548640" lvl="2" indent="0">
              <a:buNone/>
            </a:pPr>
            <a:r>
              <a:rPr lang="en-US" dirty="0" err="1"/>
              <a:t>date_default_timezone_set</a:t>
            </a:r>
            <a:r>
              <a:rPr lang="en-US" dirty="0"/>
              <a:t>('Asia/</a:t>
            </a:r>
            <a:r>
              <a:rPr lang="en-US" dirty="0" err="1"/>
              <a:t>Ho_Chi_Minh</a:t>
            </a:r>
            <a:r>
              <a:rPr lang="en-US" dirty="0"/>
              <a:t>');</a:t>
            </a:r>
            <a:endParaRPr lang="en-US" dirty="0" smtClean="0"/>
          </a:p>
          <a:p>
            <a:r>
              <a:rPr lang="vi-VN" dirty="0"/>
              <a:t> </a:t>
            </a:r>
            <a:r>
              <a:rPr lang="en-US" dirty="0" smtClean="0"/>
              <a:t>L</a:t>
            </a:r>
            <a:r>
              <a:rPr lang="vi-VN" dirty="0" smtClean="0"/>
              <a:t>ệnh </a:t>
            </a:r>
            <a:r>
              <a:rPr lang="vi-VN" dirty="0"/>
              <a:t>này chỉ ảnh hưởng đến các lệnh sau nó, vì vậy nó thường phải để ở đầu file.</a:t>
            </a:r>
            <a:endParaRPr lang="en-US" dirty="0"/>
          </a:p>
        </p:txBody>
      </p:sp>
    </p:spTree>
    <p:extLst>
      <p:ext uri="{BB962C8B-B14F-4D97-AF65-F5344CB8AC3E}">
        <p14:creationId xmlns:p14="http://schemas.microsoft.com/office/powerpoint/2010/main" val="8130114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về</a:t>
            </a:r>
            <a:r>
              <a:rPr lang="en-US" dirty="0" smtClean="0"/>
              <a:t> </a:t>
            </a:r>
            <a:r>
              <a:rPr lang="en-US" dirty="0" err="1" smtClean="0"/>
              <a:t>thời</a:t>
            </a:r>
            <a:r>
              <a:rPr lang="en-US" dirty="0" smtClean="0"/>
              <a:t> </a:t>
            </a:r>
            <a:r>
              <a:rPr lang="en-US" dirty="0" err="1" smtClean="0"/>
              <a:t>gian</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Hàm</a:t>
            </a:r>
            <a:r>
              <a:rPr lang="en-US" dirty="0"/>
              <a:t> Date: string </a:t>
            </a:r>
            <a:r>
              <a:rPr lang="en-US" b="1" dirty="0"/>
              <a:t>date</a:t>
            </a:r>
            <a:r>
              <a:rPr lang="en-US" dirty="0"/>
              <a:t> ( string $format [, </a:t>
            </a:r>
            <a:r>
              <a:rPr lang="en-US" dirty="0" err="1"/>
              <a:t>int</a:t>
            </a:r>
            <a:r>
              <a:rPr lang="en-US" dirty="0"/>
              <a:t> $timestamp = time() ] </a:t>
            </a:r>
            <a:r>
              <a:rPr lang="en-US" dirty="0" smtClean="0"/>
              <a:t>).</a:t>
            </a:r>
          </a:p>
          <a:p>
            <a:pPr lvl="1"/>
            <a:r>
              <a:rPr lang="vi-VN" dirty="0"/>
              <a:t>Trả về chuỗi thời gian theo format.</a:t>
            </a:r>
          </a:p>
          <a:p>
            <a:pPr lvl="1"/>
            <a:r>
              <a:rPr lang="vi-VN" dirty="0"/>
              <a:t>Tham số thứ nhất: Các ký hiệu </a:t>
            </a:r>
            <a:r>
              <a:rPr lang="vi-VN" dirty="0" smtClean="0"/>
              <a:t>format</a:t>
            </a:r>
            <a:r>
              <a:rPr lang="en-US" dirty="0" smtClean="0"/>
              <a:t> (</a:t>
            </a:r>
            <a:r>
              <a:rPr lang="en-US" dirty="0" err="1" smtClean="0"/>
              <a:t>xem</a:t>
            </a:r>
            <a:r>
              <a:rPr lang="en-US" dirty="0" smtClean="0"/>
              <a:t> </a:t>
            </a:r>
            <a:r>
              <a:rPr lang="en-US" dirty="0" err="1" smtClean="0"/>
              <a:t>trong</a:t>
            </a:r>
            <a:r>
              <a:rPr lang="en-US" dirty="0" smtClean="0"/>
              <a:t> </a:t>
            </a:r>
            <a:r>
              <a:rPr lang="en-US" dirty="0" err="1" smtClean="0"/>
              <a:t>bảng</a:t>
            </a:r>
            <a:r>
              <a:rPr lang="en-US" dirty="0" smtClean="0"/>
              <a:t> </a:t>
            </a:r>
            <a:r>
              <a:rPr lang="en-US" dirty="0" err="1" smtClean="0"/>
              <a:t>sau</a:t>
            </a:r>
            <a:r>
              <a:rPr lang="en-US" dirty="0" smtClean="0"/>
              <a:t>)</a:t>
            </a:r>
            <a:endParaRPr lang="vi-VN" dirty="0"/>
          </a:p>
          <a:p>
            <a:pPr lvl="1"/>
            <a:r>
              <a:rPr lang="vi-VN" dirty="0"/>
              <a:t>Tham số thứ 2: thời gian cần format. Mặc định là thời gian hiện </a:t>
            </a:r>
            <a:r>
              <a:rPr lang="vi-VN" dirty="0" smtClean="0"/>
              <a:t>tại</a:t>
            </a:r>
            <a:endParaRPr lang="en-US" dirty="0" smtClean="0"/>
          </a:p>
          <a:p>
            <a:r>
              <a:rPr lang="en-US" dirty="0" err="1" smtClean="0"/>
              <a:t>Ví</a:t>
            </a:r>
            <a:r>
              <a:rPr lang="en-US" dirty="0" smtClean="0"/>
              <a:t> </a:t>
            </a:r>
            <a:r>
              <a:rPr lang="en-US" dirty="0" err="1" smtClean="0"/>
              <a:t>dụ</a:t>
            </a:r>
            <a:r>
              <a:rPr lang="en-US" dirty="0" smtClean="0"/>
              <a:t>:</a:t>
            </a:r>
          </a:p>
          <a:p>
            <a:pPr marL="274320" lvl="1" indent="0">
              <a:buNone/>
            </a:pPr>
            <a:r>
              <a:rPr lang="en-US" dirty="0">
                <a:latin typeface="Times New Roman" pitchFamily="18" charset="0"/>
                <a:cs typeface="Times New Roman" pitchFamily="18" charset="0"/>
              </a:rPr>
              <a:t>&lt;?</a:t>
            </a:r>
            <a:r>
              <a:rPr lang="en-US" dirty="0" err="1">
                <a:latin typeface="Times New Roman" pitchFamily="18" charset="0"/>
                <a:cs typeface="Times New Roman" pitchFamily="18" charset="0"/>
              </a:rPr>
              <a:t>php</a:t>
            </a:r>
            <a:endParaRPr lang="en-US" dirty="0">
              <a:latin typeface="Times New Roman" pitchFamily="18" charset="0"/>
              <a:cs typeface="Times New Roman" pitchFamily="18" charset="0"/>
            </a:endParaRPr>
          </a:p>
          <a:p>
            <a:pPr marL="274320" lvl="1" indent="0">
              <a:buNone/>
            </a:pPr>
            <a:r>
              <a:rPr lang="en-US" dirty="0" err="1" smtClean="0">
                <a:latin typeface="Times New Roman" pitchFamily="18" charset="0"/>
                <a:cs typeface="Times New Roman" pitchFamily="18" charset="0"/>
              </a:rPr>
              <a:t>date_default_timezone_set</a:t>
            </a:r>
            <a:r>
              <a:rPr lang="en-US" dirty="0">
                <a:latin typeface="Times New Roman" pitchFamily="18" charset="0"/>
                <a:cs typeface="Times New Roman" pitchFamily="18" charset="0"/>
              </a:rPr>
              <a:t>('Asia/</a:t>
            </a:r>
            <a:r>
              <a:rPr lang="en-US" dirty="0" err="1">
                <a:latin typeface="Times New Roman" pitchFamily="18" charset="0"/>
                <a:cs typeface="Times New Roman" pitchFamily="18" charset="0"/>
              </a:rPr>
              <a:t>Ho_Chi_Minh</a:t>
            </a:r>
            <a:r>
              <a:rPr lang="en-US" dirty="0">
                <a:latin typeface="Times New Roman" pitchFamily="18" charset="0"/>
                <a:cs typeface="Times New Roman" pitchFamily="18" charset="0"/>
              </a:rPr>
              <a:t>');</a:t>
            </a:r>
          </a:p>
          <a:p>
            <a:pPr marL="274320" lvl="1" indent="0">
              <a:buNone/>
            </a:pPr>
            <a:r>
              <a:rPr lang="en-US" dirty="0">
                <a:latin typeface="Times New Roman" pitchFamily="18" charset="0"/>
                <a:cs typeface="Times New Roman" pitchFamily="18" charset="0"/>
              </a:rPr>
              <a:t>$d = date</a:t>
            </a:r>
            <a:r>
              <a:rPr lang="en-US" dirty="0" smtClean="0">
                <a:latin typeface="Times New Roman" pitchFamily="18" charset="0"/>
                <a:cs typeface="Times New Roman" pitchFamily="18" charset="0"/>
              </a:rPr>
              <a:t>("d/m/Y h:i:s");</a:t>
            </a:r>
            <a:endParaRPr lang="en-US" dirty="0">
              <a:latin typeface="Times New Roman" pitchFamily="18" charset="0"/>
              <a:cs typeface="Times New Roman" pitchFamily="18" charset="0"/>
            </a:endParaRPr>
          </a:p>
          <a:p>
            <a:pPr marL="274320" lvl="1" indent="0">
              <a:buNone/>
            </a:pPr>
            <a:r>
              <a:rPr lang="es-ES" dirty="0">
                <a:latin typeface="Times New Roman" pitchFamily="18" charset="0"/>
                <a:cs typeface="Times New Roman" pitchFamily="18" charset="0"/>
              </a:rPr>
              <a:t>echo </a:t>
            </a:r>
            <a:r>
              <a:rPr lang="es-ES" dirty="0" smtClean="0">
                <a:latin typeface="Times New Roman" pitchFamily="18" charset="0"/>
                <a:cs typeface="Times New Roman" pitchFamily="18" charset="0"/>
              </a:rPr>
              <a:t>"</a:t>
            </a:r>
            <a:r>
              <a:rPr lang="es-ES" dirty="0" err="1" smtClean="0">
                <a:latin typeface="Times New Roman" pitchFamily="18" charset="0"/>
                <a:cs typeface="Times New Roman" pitchFamily="18" charset="0"/>
              </a:rPr>
              <a:t>Bây</a:t>
            </a:r>
            <a:r>
              <a:rPr lang="es-ES" dirty="0" smtClean="0">
                <a:latin typeface="Times New Roman" pitchFamily="18" charset="0"/>
                <a:cs typeface="Times New Roman" pitchFamily="18" charset="0"/>
              </a:rPr>
              <a:t> </a:t>
            </a:r>
            <a:r>
              <a:rPr lang="es-ES" dirty="0" err="1">
                <a:latin typeface="Times New Roman" pitchFamily="18" charset="0"/>
                <a:cs typeface="Times New Roman" pitchFamily="18" charset="0"/>
              </a:rPr>
              <a:t>giờ</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là</a:t>
            </a:r>
            <a:r>
              <a:rPr lang="es-ES" dirty="0">
                <a:latin typeface="Times New Roman" pitchFamily="18" charset="0"/>
                <a:cs typeface="Times New Roman" pitchFamily="18" charset="0"/>
              </a:rPr>
              <a:t>: </a:t>
            </a:r>
            <a:r>
              <a:rPr lang="es-ES" dirty="0" smtClean="0">
                <a:latin typeface="Times New Roman" pitchFamily="18" charset="0"/>
                <a:cs typeface="Times New Roman" pitchFamily="18" charset="0"/>
              </a:rPr>
              <a:t>".$</a:t>
            </a:r>
            <a:r>
              <a:rPr lang="es-ES" dirty="0">
                <a:latin typeface="Times New Roman" pitchFamily="18" charset="0"/>
                <a:cs typeface="Times New Roman" pitchFamily="18" charset="0"/>
              </a:rPr>
              <a:t>d</a:t>
            </a:r>
            <a:r>
              <a:rPr lang="es-ES" dirty="0" smtClean="0">
                <a:latin typeface="Times New Roman" pitchFamily="18" charset="0"/>
                <a:cs typeface="Times New Roman" pitchFamily="18" charset="0"/>
              </a:rPr>
              <a:t>;</a:t>
            </a:r>
          </a:p>
          <a:p>
            <a:pPr marL="274320" lvl="1" indent="0">
              <a:buNone/>
            </a:pPr>
            <a:r>
              <a:rPr lang="en-US" dirty="0" smtClean="0">
                <a:latin typeface="Times New Roman" pitchFamily="18" charset="0"/>
                <a:cs typeface="Times New Roman" pitchFamily="18" charset="0"/>
              </a:rPr>
              <a:t>?&gt;</a:t>
            </a:r>
          </a:p>
          <a:p>
            <a:pPr lvl="1"/>
            <a:endParaRPr lang="en-US" dirty="0" smtClean="0"/>
          </a:p>
          <a:p>
            <a:pPr lvl="1"/>
            <a:endParaRPr lang="en-US" dirty="0"/>
          </a:p>
        </p:txBody>
      </p:sp>
    </p:spTree>
    <p:extLst>
      <p:ext uri="{BB962C8B-B14F-4D97-AF65-F5344CB8AC3E}">
        <p14:creationId xmlns:p14="http://schemas.microsoft.com/office/powerpoint/2010/main" val="25873246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thời</a:t>
            </a:r>
            <a:r>
              <a:rPr lang="en-US" dirty="0" smtClean="0"/>
              <a:t> </a:t>
            </a:r>
            <a:r>
              <a:rPr lang="en-US" dirty="0" err="1" smtClean="0"/>
              <a:t>gian</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513786757"/>
              </p:ext>
            </p:extLst>
          </p:nvPr>
        </p:nvGraphicFramePr>
        <p:xfrm>
          <a:off x="179512" y="1412776"/>
          <a:ext cx="4320480" cy="4968550"/>
        </p:xfrm>
        <a:graphic>
          <a:graphicData uri="http://schemas.openxmlformats.org/drawingml/2006/table">
            <a:tbl>
              <a:tblPr firstRow="1" firstCol="1" bandRow="1">
                <a:tableStyleId>{5C22544A-7EE6-4342-B048-85BDC9FD1C3A}</a:tableStyleId>
              </a:tblPr>
              <a:tblGrid>
                <a:gridCol w="659636">
                  <a:extLst>
                    <a:ext uri="{9D8B030D-6E8A-4147-A177-3AD203B41FA5}">
                      <a16:colId xmlns:a16="http://schemas.microsoft.com/office/drawing/2014/main" val="20000"/>
                    </a:ext>
                  </a:extLst>
                </a:gridCol>
                <a:gridCol w="1925945">
                  <a:extLst>
                    <a:ext uri="{9D8B030D-6E8A-4147-A177-3AD203B41FA5}">
                      <a16:colId xmlns:a16="http://schemas.microsoft.com/office/drawing/2014/main" val="20001"/>
                    </a:ext>
                  </a:extLst>
                </a:gridCol>
                <a:gridCol w="1734899">
                  <a:extLst>
                    <a:ext uri="{9D8B030D-6E8A-4147-A177-3AD203B41FA5}">
                      <a16:colId xmlns:a16="http://schemas.microsoft.com/office/drawing/2014/main" val="20002"/>
                    </a:ext>
                  </a:extLst>
                </a:gridCol>
              </a:tblGrid>
              <a:tr h="646648">
                <a:tc>
                  <a:txBody>
                    <a:bodyPr/>
                    <a:lstStyle/>
                    <a:p>
                      <a:pPr algn="ctr">
                        <a:spcAft>
                          <a:spcPts val="0"/>
                        </a:spcAft>
                      </a:pPr>
                      <a:r>
                        <a:rPr lang="en-US" sz="1000" dirty="0" err="1" smtClean="0">
                          <a:effectLst/>
                        </a:rPr>
                        <a:t>Ký</a:t>
                      </a:r>
                      <a:r>
                        <a:rPr lang="en-US" sz="1000" baseline="0" dirty="0" smtClean="0">
                          <a:effectLst/>
                        </a:rPr>
                        <a:t> </a:t>
                      </a:r>
                      <a:r>
                        <a:rPr lang="en-US" sz="1000" baseline="0" dirty="0" err="1" smtClean="0">
                          <a:effectLst/>
                        </a:rPr>
                        <a:t>tự</a:t>
                      </a:r>
                      <a:endParaRPr lang="en-US" sz="1200" dirty="0">
                        <a:effectLst/>
                        <a:latin typeface="Times New Roman"/>
                        <a:ea typeface="Times New Roman"/>
                      </a:endParaRPr>
                    </a:p>
                  </a:txBody>
                  <a:tcPr marL="9525" marR="9525" marT="9525" marB="9525" anchor="ctr"/>
                </a:tc>
                <a:tc>
                  <a:txBody>
                    <a:bodyPr/>
                    <a:lstStyle/>
                    <a:p>
                      <a:pPr algn="ctr">
                        <a:spcAft>
                          <a:spcPts val="0"/>
                        </a:spcAft>
                      </a:pPr>
                      <a:r>
                        <a:rPr lang="en-US" sz="1200" dirty="0" err="1" smtClean="0">
                          <a:effectLst/>
                        </a:rPr>
                        <a:t>Mô</a:t>
                      </a:r>
                      <a:r>
                        <a:rPr lang="en-US" sz="1200" baseline="0" dirty="0" smtClean="0">
                          <a:effectLst/>
                        </a:rPr>
                        <a:t> </a:t>
                      </a:r>
                      <a:r>
                        <a:rPr lang="en-US" sz="1200" baseline="0" dirty="0" err="1" smtClean="0">
                          <a:effectLst/>
                        </a:rPr>
                        <a:t>tả</a:t>
                      </a:r>
                      <a:endParaRPr lang="en-US" sz="1200" dirty="0">
                        <a:effectLst/>
                        <a:latin typeface="Times New Roman"/>
                        <a:ea typeface="Times New Roman"/>
                      </a:endParaRPr>
                    </a:p>
                  </a:txBody>
                  <a:tcPr marL="9525" marR="9525" marT="9525" marB="9525" anchor="ctr"/>
                </a:tc>
                <a:tc>
                  <a:txBody>
                    <a:bodyPr/>
                    <a:lstStyle/>
                    <a:p>
                      <a:pPr algn="ctr">
                        <a:spcAft>
                          <a:spcPts val="0"/>
                        </a:spcAft>
                      </a:pPr>
                      <a:r>
                        <a:rPr lang="en-US" sz="1200" dirty="0" err="1" smtClean="0">
                          <a:effectLst/>
                          <a:latin typeface="+mn-lt"/>
                          <a:ea typeface="+mn-ea"/>
                        </a:rPr>
                        <a:t>Giá</a:t>
                      </a:r>
                      <a:r>
                        <a:rPr lang="en-US" sz="1200" baseline="0" dirty="0" smtClean="0">
                          <a:effectLst/>
                          <a:latin typeface="+mn-lt"/>
                          <a:ea typeface="+mn-ea"/>
                        </a:rPr>
                        <a:t> </a:t>
                      </a:r>
                      <a:r>
                        <a:rPr lang="en-US" sz="1200" baseline="0" dirty="0" err="1" smtClean="0">
                          <a:effectLst/>
                          <a:latin typeface="+mn-lt"/>
                          <a:ea typeface="+mn-ea"/>
                        </a:rPr>
                        <a:t>trị</a:t>
                      </a:r>
                      <a:r>
                        <a:rPr lang="en-US" sz="1200" baseline="0" dirty="0" smtClean="0">
                          <a:effectLst/>
                          <a:latin typeface="+mn-lt"/>
                          <a:ea typeface="+mn-ea"/>
                        </a:rPr>
                        <a:t> </a:t>
                      </a:r>
                      <a:r>
                        <a:rPr lang="en-US" sz="1200" baseline="0" dirty="0" err="1" smtClean="0">
                          <a:effectLst/>
                          <a:latin typeface="+mn-lt"/>
                          <a:ea typeface="+mn-ea"/>
                        </a:rPr>
                        <a:t>trả</a:t>
                      </a:r>
                      <a:r>
                        <a:rPr lang="en-US" sz="1200" baseline="0" dirty="0" smtClean="0">
                          <a:effectLst/>
                          <a:latin typeface="+mn-lt"/>
                          <a:ea typeface="+mn-ea"/>
                        </a:rPr>
                        <a:t> </a:t>
                      </a:r>
                      <a:r>
                        <a:rPr lang="en-US" sz="1200" baseline="0" dirty="0" err="1" smtClean="0">
                          <a:effectLst/>
                          <a:latin typeface="+mn-lt"/>
                          <a:ea typeface="+mn-ea"/>
                        </a:rPr>
                        <a:t>về</a:t>
                      </a:r>
                      <a:endParaRPr lang="en-US" sz="1200" dirty="0">
                        <a:effectLst/>
                        <a:latin typeface="Times New Roman"/>
                        <a:ea typeface="Times New Roman"/>
                      </a:endParaRPr>
                    </a:p>
                  </a:txBody>
                  <a:tcPr marL="9525" marR="9525" marT="9525" marB="9525" anchor="ctr"/>
                </a:tc>
                <a:extLst>
                  <a:ext uri="{0D108BD9-81ED-4DB2-BD59-A6C34878D82A}">
                    <a16:rowId xmlns:a16="http://schemas.microsoft.com/office/drawing/2014/main" val="10000"/>
                  </a:ext>
                </a:extLst>
              </a:tr>
              <a:tr h="230016">
                <a:tc>
                  <a:txBody>
                    <a:bodyPr/>
                    <a:lstStyle/>
                    <a:p>
                      <a:pPr algn="ctr">
                        <a:spcAft>
                          <a:spcPts val="0"/>
                        </a:spcAft>
                      </a:pPr>
                      <a:r>
                        <a:rPr lang="en-US" sz="1200" dirty="0">
                          <a:effectLst/>
                        </a:rPr>
                        <a:t>d</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dirty="0" smtClean="0">
                          <a:effectLst/>
                        </a:rPr>
                        <a:t>2 </a:t>
                      </a:r>
                      <a:r>
                        <a:rPr lang="en-US" sz="1200" dirty="0" err="1" smtClean="0">
                          <a:effectLst/>
                        </a:rPr>
                        <a:t>số</a:t>
                      </a:r>
                      <a:r>
                        <a:rPr lang="en-US" sz="1200" baseline="0" dirty="0" smtClean="0">
                          <a:effectLst/>
                        </a:rPr>
                        <a:t> </a:t>
                      </a:r>
                      <a:r>
                        <a:rPr lang="en-US" sz="1200" baseline="0" dirty="0" err="1" smtClean="0">
                          <a:effectLst/>
                        </a:rPr>
                        <a:t>ngày</a:t>
                      </a:r>
                      <a:r>
                        <a:rPr lang="en-US" sz="1200" baseline="0" dirty="0" smtClean="0">
                          <a:effectLst/>
                        </a:rPr>
                        <a:t> </a:t>
                      </a:r>
                      <a:r>
                        <a:rPr lang="en-US" sz="1200" baseline="0" dirty="0" err="1" smtClean="0">
                          <a:effectLst/>
                        </a:rPr>
                        <a:t>trong</a:t>
                      </a:r>
                      <a:r>
                        <a:rPr lang="en-US" sz="1200" baseline="0" dirty="0" smtClean="0">
                          <a:effectLst/>
                        </a:rPr>
                        <a:t> </a:t>
                      </a:r>
                      <a:r>
                        <a:rPr lang="en-US" sz="1200" baseline="0" dirty="0" err="1" smtClean="0">
                          <a:effectLst/>
                        </a:rPr>
                        <a:t>tháng</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a:effectLst/>
                        </a:rPr>
                        <a:t>01 to 31</a:t>
                      </a:r>
                      <a:endParaRPr lang="en-US" sz="1200">
                        <a:effectLst/>
                        <a:latin typeface="Times New Roman"/>
                        <a:ea typeface="Times New Roman"/>
                      </a:endParaRPr>
                    </a:p>
                  </a:txBody>
                  <a:tcPr marL="9525" marR="9525" marT="9525" marB="9525" anchor="ctr"/>
                </a:tc>
                <a:extLst>
                  <a:ext uri="{0D108BD9-81ED-4DB2-BD59-A6C34878D82A}">
                    <a16:rowId xmlns:a16="http://schemas.microsoft.com/office/drawing/2014/main" val="10001"/>
                  </a:ext>
                </a:extLst>
              </a:tr>
              <a:tr h="230016">
                <a:tc>
                  <a:txBody>
                    <a:bodyPr/>
                    <a:lstStyle/>
                    <a:p>
                      <a:pPr algn="ctr">
                        <a:spcAft>
                          <a:spcPts val="0"/>
                        </a:spcAft>
                      </a:pPr>
                      <a:r>
                        <a:rPr lang="en-US" sz="1200">
                          <a:effectLst/>
                        </a:rPr>
                        <a:t>D</a:t>
                      </a:r>
                      <a:endParaRPr lang="en-US" sz="1200">
                        <a:effectLst/>
                        <a:latin typeface="Times New Roman"/>
                        <a:ea typeface="Times New Roman"/>
                      </a:endParaRPr>
                    </a:p>
                  </a:txBody>
                  <a:tcPr marL="9525" marR="9525" marT="9525" marB="9525" anchor="ctr"/>
                </a:tc>
                <a:tc>
                  <a:txBody>
                    <a:bodyPr/>
                    <a:lstStyle/>
                    <a:p>
                      <a:pPr>
                        <a:spcAft>
                          <a:spcPts val="0"/>
                        </a:spcAft>
                      </a:pPr>
                      <a:r>
                        <a:rPr lang="en-US" sz="1200" dirty="0" smtClean="0">
                          <a:effectLst/>
                        </a:rPr>
                        <a:t>3 </a:t>
                      </a:r>
                      <a:r>
                        <a:rPr lang="en-US" sz="1200" dirty="0" err="1" smtClean="0">
                          <a:effectLst/>
                        </a:rPr>
                        <a:t>ký</a:t>
                      </a:r>
                      <a:r>
                        <a:rPr lang="en-US" sz="1200" baseline="0" dirty="0" smtClean="0">
                          <a:effectLst/>
                        </a:rPr>
                        <a:t> </a:t>
                      </a:r>
                      <a:r>
                        <a:rPr lang="en-US" sz="1200" baseline="0" dirty="0" err="1" smtClean="0">
                          <a:effectLst/>
                        </a:rPr>
                        <a:t>tự</a:t>
                      </a:r>
                      <a:r>
                        <a:rPr lang="en-US" sz="1200" baseline="0" dirty="0" smtClean="0">
                          <a:effectLst/>
                        </a:rPr>
                        <a:t> </a:t>
                      </a:r>
                      <a:r>
                        <a:rPr lang="en-US" sz="1200" baseline="0" dirty="0" err="1" smtClean="0">
                          <a:effectLst/>
                        </a:rPr>
                        <a:t>của</a:t>
                      </a:r>
                      <a:r>
                        <a:rPr lang="en-US" sz="1200" baseline="0" dirty="0" smtClean="0">
                          <a:effectLst/>
                        </a:rPr>
                        <a:t> </a:t>
                      </a:r>
                      <a:r>
                        <a:rPr lang="en-US" sz="1200" baseline="0" dirty="0" err="1" smtClean="0">
                          <a:effectLst/>
                        </a:rPr>
                        <a:t>thứ</a:t>
                      </a:r>
                      <a:r>
                        <a:rPr lang="en-US" sz="1200" baseline="0" dirty="0" smtClean="0">
                          <a:effectLst/>
                        </a:rPr>
                        <a:t> </a:t>
                      </a:r>
                      <a:r>
                        <a:rPr lang="en-US" sz="1200" baseline="0" dirty="0" err="1" smtClean="0">
                          <a:effectLst/>
                        </a:rPr>
                        <a:t>trong</a:t>
                      </a:r>
                      <a:r>
                        <a:rPr lang="en-US" sz="1200" baseline="0" dirty="0" smtClean="0">
                          <a:effectLst/>
                        </a:rPr>
                        <a:t> </a:t>
                      </a:r>
                      <a:r>
                        <a:rPr lang="en-US" sz="1200" baseline="0" dirty="0" err="1" smtClean="0">
                          <a:effectLst/>
                        </a:rPr>
                        <a:t>tuần</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a:effectLst/>
                        </a:rPr>
                        <a:t>Mon through Sun</a:t>
                      </a:r>
                      <a:endParaRPr lang="en-US" sz="1200">
                        <a:effectLst/>
                        <a:latin typeface="Times New Roman"/>
                        <a:ea typeface="Times New Roman"/>
                      </a:endParaRPr>
                    </a:p>
                  </a:txBody>
                  <a:tcPr marL="9525" marR="9525" marT="9525" marB="9525" anchor="ctr"/>
                </a:tc>
                <a:extLst>
                  <a:ext uri="{0D108BD9-81ED-4DB2-BD59-A6C34878D82A}">
                    <a16:rowId xmlns:a16="http://schemas.microsoft.com/office/drawing/2014/main" val="10002"/>
                  </a:ext>
                </a:extLst>
              </a:tr>
              <a:tr h="230016">
                <a:tc>
                  <a:txBody>
                    <a:bodyPr/>
                    <a:lstStyle/>
                    <a:p>
                      <a:pPr algn="ctr">
                        <a:spcAft>
                          <a:spcPts val="0"/>
                        </a:spcAft>
                      </a:pPr>
                      <a:r>
                        <a:rPr lang="en-US" sz="1200">
                          <a:effectLst/>
                        </a:rPr>
                        <a:t>j</a:t>
                      </a:r>
                      <a:endParaRPr lang="en-US" sz="1200">
                        <a:effectLst/>
                        <a:latin typeface="Times New Roman"/>
                        <a:ea typeface="Times New Roman"/>
                      </a:endParaRPr>
                    </a:p>
                  </a:txBody>
                  <a:tcPr marL="9525" marR="9525" marT="9525" marB="9525" anchor="ctr"/>
                </a:tc>
                <a:tc>
                  <a:txBody>
                    <a:bodyPr/>
                    <a:lstStyle/>
                    <a:p>
                      <a:pPr>
                        <a:spcAft>
                          <a:spcPts val="0"/>
                        </a:spcAft>
                      </a:pPr>
                      <a:r>
                        <a:rPr lang="en-US" sz="1200" dirty="0" err="1" smtClean="0">
                          <a:effectLst/>
                        </a:rPr>
                        <a:t>Ngày</a:t>
                      </a:r>
                      <a:r>
                        <a:rPr lang="en-US" sz="1200" baseline="0" dirty="0" smtClean="0">
                          <a:effectLst/>
                        </a:rPr>
                        <a:t> </a:t>
                      </a:r>
                      <a:r>
                        <a:rPr lang="en-US" sz="1200" baseline="0" dirty="0" err="1" smtClean="0">
                          <a:effectLst/>
                        </a:rPr>
                        <a:t>trong</a:t>
                      </a:r>
                      <a:r>
                        <a:rPr lang="en-US" sz="1200" baseline="0" dirty="0" smtClean="0">
                          <a:effectLst/>
                        </a:rPr>
                        <a:t> </a:t>
                      </a:r>
                      <a:r>
                        <a:rPr lang="en-US" sz="1200" baseline="0" dirty="0" err="1" smtClean="0">
                          <a:effectLst/>
                        </a:rPr>
                        <a:t>tháng</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a:effectLst/>
                        </a:rPr>
                        <a:t>1 to 31</a:t>
                      </a:r>
                      <a:endParaRPr lang="en-US" sz="1200">
                        <a:effectLst/>
                        <a:latin typeface="Times New Roman"/>
                        <a:ea typeface="Times New Roman"/>
                      </a:endParaRPr>
                    </a:p>
                  </a:txBody>
                  <a:tcPr marL="9525" marR="9525" marT="9525" marB="9525" anchor="ctr"/>
                </a:tc>
                <a:extLst>
                  <a:ext uri="{0D108BD9-81ED-4DB2-BD59-A6C34878D82A}">
                    <a16:rowId xmlns:a16="http://schemas.microsoft.com/office/drawing/2014/main" val="10003"/>
                  </a:ext>
                </a:extLst>
              </a:tr>
              <a:tr h="230016">
                <a:tc>
                  <a:txBody>
                    <a:bodyPr/>
                    <a:lstStyle/>
                    <a:p>
                      <a:pPr algn="ctr">
                        <a:spcAft>
                          <a:spcPts val="0"/>
                        </a:spcAft>
                      </a:pPr>
                      <a:r>
                        <a:rPr lang="en-US" sz="1200" dirty="0" smtClean="0">
                          <a:effectLst/>
                        </a:rPr>
                        <a:t>l</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dirty="0" err="1" smtClean="0">
                          <a:effectLst/>
                          <a:latin typeface="Times New Roman"/>
                          <a:ea typeface="Times New Roman"/>
                        </a:rPr>
                        <a:t>Thứ</a:t>
                      </a:r>
                      <a:r>
                        <a:rPr lang="en-US" sz="1200" baseline="0" dirty="0" smtClean="0">
                          <a:effectLst/>
                          <a:latin typeface="Times New Roman"/>
                          <a:ea typeface="Times New Roman"/>
                        </a:rPr>
                        <a:t> </a:t>
                      </a:r>
                      <a:r>
                        <a:rPr lang="en-US" sz="1200" baseline="0" dirty="0" err="1" smtClean="0">
                          <a:effectLst/>
                          <a:latin typeface="Times New Roman"/>
                          <a:ea typeface="Times New Roman"/>
                        </a:rPr>
                        <a:t>trong</a:t>
                      </a:r>
                      <a:r>
                        <a:rPr lang="en-US" sz="1200" baseline="0" dirty="0" smtClean="0">
                          <a:effectLst/>
                          <a:latin typeface="Times New Roman"/>
                          <a:ea typeface="Times New Roman"/>
                        </a:rPr>
                        <a:t> </a:t>
                      </a:r>
                      <a:r>
                        <a:rPr lang="en-US" sz="1200" baseline="0" dirty="0" err="1" smtClean="0">
                          <a:effectLst/>
                          <a:latin typeface="Times New Roman"/>
                          <a:ea typeface="Times New Roman"/>
                        </a:rPr>
                        <a:t>tuần</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a:effectLst/>
                        </a:rPr>
                        <a:t>Sunday through Saturday</a:t>
                      </a:r>
                      <a:endParaRPr lang="en-US" sz="1200">
                        <a:effectLst/>
                        <a:latin typeface="Times New Roman"/>
                        <a:ea typeface="Times New Roman"/>
                      </a:endParaRPr>
                    </a:p>
                  </a:txBody>
                  <a:tcPr marL="9525" marR="9525" marT="9525" marB="9525" anchor="ctr"/>
                </a:tc>
                <a:extLst>
                  <a:ext uri="{0D108BD9-81ED-4DB2-BD59-A6C34878D82A}">
                    <a16:rowId xmlns:a16="http://schemas.microsoft.com/office/drawing/2014/main" val="10004"/>
                  </a:ext>
                </a:extLst>
              </a:tr>
              <a:tr h="438332">
                <a:tc>
                  <a:txBody>
                    <a:bodyPr/>
                    <a:lstStyle/>
                    <a:p>
                      <a:pPr algn="ctr">
                        <a:spcAft>
                          <a:spcPts val="0"/>
                        </a:spcAft>
                      </a:pPr>
                      <a:r>
                        <a:rPr lang="en-US" sz="1200">
                          <a:effectLst/>
                        </a:rPr>
                        <a:t>N</a:t>
                      </a:r>
                      <a:endParaRPr lang="en-US" sz="1200">
                        <a:effectLst/>
                        <a:latin typeface="Times New Roman"/>
                        <a:ea typeface="Times New Roman"/>
                      </a:endParaRPr>
                    </a:p>
                  </a:txBody>
                  <a:tcPr marL="9525" marR="9525" marT="9525" marB="9525" anchor="ctr"/>
                </a:tc>
                <a:tc>
                  <a:txBody>
                    <a:bodyPr/>
                    <a:lstStyle/>
                    <a:p>
                      <a:pPr>
                        <a:spcAft>
                          <a:spcPts val="0"/>
                        </a:spcAft>
                      </a:pPr>
                      <a:r>
                        <a:rPr lang="en-US" sz="1200" dirty="0" err="1" smtClean="0">
                          <a:effectLst/>
                        </a:rPr>
                        <a:t>Số</a:t>
                      </a:r>
                      <a:r>
                        <a:rPr lang="en-US" sz="1200" dirty="0" smtClean="0">
                          <a:effectLst/>
                        </a:rPr>
                        <a:t> </a:t>
                      </a:r>
                      <a:r>
                        <a:rPr lang="en-US" sz="1200" dirty="0" err="1" smtClean="0">
                          <a:effectLst/>
                        </a:rPr>
                        <a:t>thứ</a:t>
                      </a:r>
                      <a:r>
                        <a:rPr lang="en-US" sz="1200" baseline="0" dirty="0" smtClean="0">
                          <a:effectLst/>
                        </a:rPr>
                        <a:t> </a:t>
                      </a:r>
                      <a:r>
                        <a:rPr lang="en-US" sz="1200" baseline="0" dirty="0" err="1" smtClean="0">
                          <a:effectLst/>
                        </a:rPr>
                        <a:t>tự</a:t>
                      </a:r>
                      <a:r>
                        <a:rPr lang="en-US" sz="1200" baseline="0" dirty="0" smtClean="0">
                          <a:effectLst/>
                        </a:rPr>
                        <a:t> </a:t>
                      </a:r>
                      <a:r>
                        <a:rPr lang="en-US" sz="1200" baseline="0" dirty="0" err="1" smtClean="0">
                          <a:effectLst/>
                        </a:rPr>
                        <a:t>của</a:t>
                      </a:r>
                      <a:r>
                        <a:rPr lang="en-US" sz="1200" baseline="0" dirty="0" smtClean="0">
                          <a:effectLst/>
                        </a:rPr>
                        <a:t> </a:t>
                      </a:r>
                      <a:r>
                        <a:rPr lang="en-US" sz="1200" baseline="0" dirty="0" err="1" smtClean="0">
                          <a:effectLst/>
                        </a:rPr>
                        <a:t>thứ</a:t>
                      </a:r>
                      <a:r>
                        <a:rPr lang="en-US" sz="1200" baseline="0" dirty="0" smtClean="0">
                          <a:effectLst/>
                        </a:rPr>
                        <a:t> </a:t>
                      </a:r>
                      <a:r>
                        <a:rPr lang="en-US" sz="1200" baseline="0" dirty="0" err="1" smtClean="0">
                          <a:effectLst/>
                        </a:rPr>
                        <a:t>trong</a:t>
                      </a:r>
                      <a:r>
                        <a:rPr lang="en-US" sz="1200" baseline="0" dirty="0" smtClean="0">
                          <a:effectLst/>
                        </a:rPr>
                        <a:t> </a:t>
                      </a:r>
                      <a:r>
                        <a:rPr lang="en-US" sz="1200" baseline="0" dirty="0" err="1" smtClean="0">
                          <a:effectLst/>
                        </a:rPr>
                        <a:t>tuần</a:t>
                      </a:r>
                      <a:r>
                        <a:rPr lang="en-US" sz="1200" baseline="0" dirty="0" smtClean="0">
                          <a:effectLst/>
                        </a:rPr>
                        <a:t>. </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a:effectLst/>
                        </a:rPr>
                        <a:t>1 (for Monday) through 7 (for Sunday)</a:t>
                      </a:r>
                      <a:endParaRPr lang="en-US" sz="1200">
                        <a:effectLst/>
                        <a:latin typeface="Times New Roman"/>
                        <a:ea typeface="Times New Roman"/>
                      </a:endParaRPr>
                    </a:p>
                  </a:txBody>
                  <a:tcPr marL="9525" marR="9525" marT="9525" marB="9525" anchor="ctr"/>
                </a:tc>
                <a:extLst>
                  <a:ext uri="{0D108BD9-81ED-4DB2-BD59-A6C34878D82A}">
                    <a16:rowId xmlns:a16="http://schemas.microsoft.com/office/drawing/2014/main" val="10005"/>
                  </a:ext>
                </a:extLst>
              </a:tr>
              <a:tr h="438332">
                <a:tc>
                  <a:txBody>
                    <a:bodyPr/>
                    <a:lstStyle/>
                    <a:p>
                      <a:pPr algn="ctr">
                        <a:spcAft>
                          <a:spcPts val="0"/>
                        </a:spcAft>
                      </a:pPr>
                      <a:r>
                        <a:rPr lang="en-US" sz="1200" dirty="0">
                          <a:effectLst/>
                        </a:rPr>
                        <a:t>z</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dirty="0" err="1" smtClean="0">
                          <a:effectLst/>
                        </a:rPr>
                        <a:t>Ngày</a:t>
                      </a:r>
                      <a:r>
                        <a:rPr lang="en-US" sz="1200" baseline="0" dirty="0" smtClean="0">
                          <a:effectLst/>
                        </a:rPr>
                        <a:t> </a:t>
                      </a:r>
                      <a:r>
                        <a:rPr lang="en-US" sz="1200" baseline="0" dirty="0" err="1" smtClean="0">
                          <a:effectLst/>
                        </a:rPr>
                        <a:t>thứ</a:t>
                      </a:r>
                      <a:r>
                        <a:rPr lang="en-US" sz="1200" baseline="0" dirty="0" smtClean="0">
                          <a:effectLst/>
                        </a:rPr>
                        <a:t> </a:t>
                      </a:r>
                      <a:r>
                        <a:rPr lang="en-US" sz="1200" baseline="0" dirty="0" err="1" smtClean="0">
                          <a:effectLst/>
                        </a:rPr>
                        <a:t>bao</a:t>
                      </a:r>
                      <a:r>
                        <a:rPr lang="en-US" sz="1200" baseline="0" dirty="0" smtClean="0">
                          <a:effectLst/>
                        </a:rPr>
                        <a:t> </a:t>
                      </a:r>
                      <a:r>
                        <a:rPr lang="en-US" sz="1200" baseline="0" dirty="0" err="1" smtClean="0">
                          <a:effectLst/>
                        </a:rPr>
                        <a:t>nhiêu</a:t>
                      </a:r>
                      <a:r>
                        <a:rPr lang="en-US" sz="1200" baseline="0" dirty="0" smtClean="0">
                          <a:effectLst/>
                        </a:rPr>
                        <a:t> </a:t>
                      </a:r>
                      <a:r>
                        <a:rPr lang="en-US" sz="1200" baseline="0" dirty="0" err="1" smtClean="0">
                          <a:effectLst/>
                        </a:rPr>
                        <a:t>trong</a:t>
                      </a:r>
                      <a:r>
                        <a:rPr lang="en-US" sz="1200" baseline="0" dirty="0" smtClean="0">
                          <a:effectLst/>
                        </a:rPr>
                        <a:t> </a:t>
                      </a:r>
                      <a:r>
                        <a:rPr lang="en-US" sz="1200" baseline="0" dirty="0" err="1" smtClean="0">
                          <a:effectLst/>
                        </a:rPr>
                        <a:t>năm</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dirty="0">
                          <a:effectLst/>
                        </a:rPr>
                        <a:t>0 through 365</a:t>
                      </a:r>
                      <a:endParaRPr lang="en-US" sz="1200" dirty="0">
                        <a:effectLst/>
                        <a:latin typeface="Times New Roman"/>
                        <a:ea typeface="Times New Roman"/>
                      </a:endParaRPr>
                    </a:p>
                  </a:txBody>
                  <a:tcPr marL="9525" marR="9525" marT="9525" marB="9525" anchor="ctr"/>
                </a:tc>
                <a:extLst>
                  <a:ext uri="{0D108BD9-81ED-4DB2-BD59-A6C34878D82A}">
                    <a16:rowId xmlns:a16="http://schemas.microsoft.com/office/drawing/2014/main" val="10006"/>
                  </a:ext>
                </a:extLst>
              </a:tr>
              <a:tr h="438332">
                <a:tc>
                  <a:txBody>
                    <a:bodyPr/>
                    <a:lstStyle/>
                    <a:p>
                      <a:pPr algn="ctr">
                        <a:spcAft>
                          <a:spcPts val="0"/>
                        </a:spcAft>
                      </a:pPr>
                      <a:r>
                        <a:rPr lang="en-US" sz="1200">
                          <a:effectLst/>
                        </a:rPr>
                        <a:t>W</a:t>
                      </a:r>
                      <a:endParaRPr lang="en-US" sz="1200">
                        <a:effectLst/>
                        <a:latin typeface="Times New Roman"/>
                        <a:ea typeface="Times New Roman"/>
                      </a:endParaRPr>
                    </a:p>
                  </a:txBody>
                  <a:tcPr marL="9525" marR="9525" marT="9525" marB="9525" anchor="ctr"/>
                </a:tc>
                <a:tc>
                  <a:txBody>
                    <a:bodyPr/>
                    <a:lstStyle/>
                    <a:p>
                      <a:pPr>
                        <a:spcAft>
                          <a:spcPts val="0"/>
                        </a:spcAft>
                      </a:pPr>
                      <a:r>
                        <a:rPr lang="en-US" sz="1200" dirty="0" err="1" smtClean="0">
                          <a:effectLst/>
                          <a:latin typeface="Times New Roman"/>
                          <a:ea typeface="Times New Roman"/>
                        </a:rPr>
                        <a:t>Tuần</a:t>
                      </a:r>
                      <a:r>
                        <a:rPr lang="en-US" sz="1200" baseline="0" dirty="0" smtClean="0">
                          <a:effectLst/>
                          <a:latin typeface="Times New Roman"/>
                          <a:ea typeface="Times New Roman"/>
                        </a:rPr>
                        <a:t> </a:t>
                      </a:r>
                      <a:r>
                        <a:rPr lang="en-US" sz="1200" baseline="0" dirty="0" err="1" smtClean="0">
                          <a:effectLst/>
                          <a:latin typeface="Times New Roman"/>
                          <a:ea typeface="Times New Roman"/>
                        </a:rPr>
                        <a:t>thứ</a:t>
                      </a:r>
                      <a:r>
                        <a:rPr lang="en-US" sz="1200" baseline="0" dirty="0" smtClean="0">
                          <a:effectLst/>
                          <a:latin typeface="Times New Roman"/>
                          <a:ea typeface="Times New Roman"/>
                        </a:rPr>
                        <a:t> </a:t>
                      </a:r>
                      <a:r>
                        <a:rPr lang="en-US" sz="1200" baseline="0" dirty="0" err="1" smtClean="0">
                          <a:effectLst/>
                          <a:latin typeface="Times New Roman"/>
                          <a:ea typeface="Times New Roman"/>
                        </a:rPr>
                        <a:t>trong</a:t>
                      </a:r>
                      <a:r>
                        <a:rPr lang="en-US" sz="1200" baseline="0" dirty="0" smtClean="0">
                          <a:effectLst/>
                          <a:latin typeface="Times New Roman"/>
                          <a:ea typeface="Times New Roman"/>
                        </a:rPr>
                        <a:t> </a:t>
                      </a:r>
                      <a:r>
                        <a:rPr lang="en-US" sz="1200" baseline="0" dirty="0" err="1" smtClean="0">
                          <a:effectLst/>
                          <a:latin typeface="Times New Roman"/>
                          <a:ea typeface="Times New Roman"/>
                        </a:rPr>
                        <a:t>năm</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a:effectLst/>
                        </a:rPr>
                        <a:t>Example: 42 (the 42nd week in the year)</a:t>
                      </a:r>
                      <a:endParaRPr lang="en-US" sz="1200">
                        <a:effectLst/>
                        <a:latin typeface="Times New Roman"/>
                        <a:ea typeface="Times New Roman"/>
                      </a:endParaRPr>
                    </a:p>
                  </a:txBody>
                  <a:tcPr marL="9525" marR="9525" marT="9525" marB="9525" anchor="ctr"/>
                </a:tc>
                <a:extLst>
                  <a:ext uri="{0D108BD9-81ED-4DB2-BD59-A6C34878D82A}">
                    <a16:rowId xmlns:a16="http://schemas.microsoft.com/office/drawing/2014/main" val="10007"/>
                  </a:ext>
                </a:extLst>
              </a:tr>
              <a:tr h="695614">
                <a:tc>
                  <a:txBody>
                    <a:bodyPr/>
                    <a:lstStyle/>
                    <a:p>
                      <a:pPr algn="ctr">
                        <a:spcAft>
                          <a:spcPts val="0"/>
                        </a:spcAft>
                      </a:pPr>
                      <a:r>
                        <a:rPr lang="en-US" sz="1200" dirty="0">
                          <a:effectLst/>
                        </a:rPr>
                        <a:t>F</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dirty="0" err="1" smtClean="0">
                          <a:effectLst/>
                        </a:rPr>
                        <a:t>Tên</a:t>
                      </a:r>
                      <a:r>
                        <a:rPr lang="en-US" sz="1200" baseline="0" dirty="0" smtClean="0">
                          <a:effectLst/>
                        </a:rPr>
                        <a:t> </a:t>
                      </a:r>
                      <a:r>
                        <a:rPr lang="en-US" sz="1200" baseline="0" dirty="0" err="1" smtClean="0">
                          <a:effectLst/>
                        </a:rPr>
                        <a:t>tháng</a:t>
                      </a:r>
                      <a:r>
                        <a:rPr lang="en-US" sz="1200" baseline="0" dirty="0" smtClean="0">
                          <a:effectLst/>
                        </a:rPr>
                        <a:t> </a:t>
                      </a:r>
                      <a:r>
                        <a:rPr lang="en-US" sz="1200" baseline="0" dirty="0" err="1" smtClean="0">
                          <a:effectLst/>
                        </a:rPr>
                        <a:t>đầy</a:t>
                      </a:r>
                      <a:r>
                        <a:rPr lang="en-US" sz="1200" baseline="0" dirty="0" smtClean="0">
                          <a:effectLst/>
                        </a:rPr>
                        <a:t> </a:t>
                      </a:r>
                      <a:r>
                        <a:rPr lang="en-US" sz="1200" baseline="0" dirty="0" err="1" smtClean="0">
                          <a:effectLst/>
                        </a:rPr>
                        <a:t>đủ</a:t>
                      </a:r>
                      <a:r>
                        <a:rPr lang="en-US" sz="1200" baseline="0" dirty="0" smtClean="0">
                          <a:effectLst/>
                        </a:rPr>
                        <a:t> </a:t>
                      </a:r>
                      <a:r>
                        <a:rPr lang="en-US" sz="1200" baseline="0" dirty="0" err="1" smtClean="0">
                          <a:effectLst/>
                        </a:rPr>
                        <a:t>bằng</a:t>
                      </a:r>
                      <a:r>
                        <a:rPr lang="en-US" sz="1200" baseline="0" dirty="0" smtClean="0">
                          <a:effectLst/>
                        </a:rPr>
                        <a:t> </a:t>
                      </a:r>
                      <a:r>
                        <a:rPr lang="en-US" sz="1200" baseline="0" dirty="0" err="1" smtClean="0">
                          <a:effectLst/>
                        </a:rPr>
                        <a:t>tiếng</a:t>
                      </a:r>
                      <a:r>
                        <a:rPr lang="en-US" sz="1200" baseline="0" dirty="0" smtClean="0">
                          <a:effectLst/>
                        </a:rPr>
                        <a:t> </a:t>
                      </a:r>
                      <a:r>
                        <a:rPr lang="en-US" sz="1200" baseline="0" dirty="0" err="1" smtClean="0">
                          <a:effectLst/>
                        </a:rPr>
                        <a:t>Anh</a:t>
                      </a:r>
                      <a:endParaRPr lang="en-US" sz="1200" dirty="0">
                        <a:effectLst/>
                        <a:latin typeface="Times New Roman"/>
                        <a:ea typeface="Times New Roman"/>
                      </a:endParaRPr>
                    </a:p>
                  </a:txBody>
                  <a:tcPr marL="9525" marR="9525" marT="9525" marB="9525" anchor="ctr"/>
                </a:tc>
                <a:tc>
                  <a:txBody>
                    <a:bodyPr/>
                    <a:lstStyle/>
                    <a:p>
                      <a:pPr>
                        <a:spcAft>
                          <a:spcPts val="0"/>
                        </a:spcAft>
                      </a:pPr>
                      <a:r>
                        <a:rPr lang="en-US" sz="1200" dirty="0">
                          <a:effectLst/>
                        </a:rPr>
                        <a:t>January through </a:t>
                      </a:r>
                      <a:r>
                        <a:rPr lang="en-US" sz="1200" dirty="0" smtClean="0">
                          <a:effectLst/>
                        </a:rPr>
                        <a:t>December</a:t>
                      </a:r>
                    </a:p>
                    <a:p>
                      <a:pPr>
                        <a:spcAft>
                          <a:spcPts val="0"/>
                        </a:spcAft>
                      </a:pPr>
                      <a:endParaRPr lang="en-US" sz="1200" dirty="0">
                        <a:effectLst/>
                        <a:latin typeface="Times New Roman"/>
                        <a:ea typeface="Times New Roman"/>
                      </a:endParaRPr>
                    </a:p>
                  </a:txBody>
                  <a:tcPr marL="9525" marR="9525" marT="9525" marB="9525" anchor="ctr"/>
                </a:tc>
                <a:extLst>
                  <a:ext uri="{0D108BD9-81ED-4DB2-BD59-A6C34878D82A}">
                    <a16:rowId xmlns:a16="http://schemas.microsoft.com/office/drawing/2014/main" val="10008"/>
                  </a:ext>
                </a:extLst>
              </a:tr>
              <a:tr h="695614">
                <a:tc>
                  <a:txBody>
                    <a:bodyPr/>
                    <a:lstStyle/>
                    <a:p>
                      <a:pPr algn="ctr">
                        <a:spcAft>
                          <a:spcPts val="0"/>
                        </a:spcAft>
                      </a:pPr>
                      <a:r>
                        <a:rPr lang="en-US" sz="1200" dirty="0">
                          <a:effectLst/>
                        </a:rPr>
                        <a:t>m</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dirty="0" err="1" smtClean="0">
                          <a:effectLst/>
                          <a:latin typeface="+mn-lt"/>
                          <a:ea typeface="+mn-ea"/>
                        </a:rPr>
                        <a:t>Tháng</a:t>
                      </a:r>
                      <a:r>
                        <a:rPr lang="en-US" sz="1200" baseline="0" dirty="0" smtClean="0">
                          <a:effectLst/>
                          <a:latin typeface="+mn-lt"/>
                          <a:ea typeface="+mn-ea"/>
                        </a:rPr>
                        <a:t> </a:t>
                      </a:r>
                      <a:r>
                        <a:rPr lang="en-US" sz="1200" baseline="0" dirty="0" err="1" smtClean="0">
                          <a:effectLst/>
                          <a:latin typeface="+mn-lt"/>
                          <a:ea typeface="+mn-ea"/>
                        </a:rPr>
                        <a:t>trong</a:t>
                      </a:r>
                      <a:r>
                        <a:rPr lang="en-US" sz="1200" baseline="0" dirty="0" smtClean="0">
                          <a:effectLst/>
                          <a:latin typeface="+mn-lt"/>
                          <a:ea typeface="+mn-ea"/>
                        </a:rPr>
                        <a:t> </a:t>
                      </a:r>
                      <a:r>
                        <a:rPr lang="en-US" sz="1200" baseline="0" dirty="0" err="1" smtClean="0">
                          <a:effectLst/>
                          <a:latin typeface="+mn-lt"/>
                          <a:ea typeface="+mn-ea"/>
                        </a:rPr>
                        <a:t>năm</a:t>
                      </a:r>
                      <a:r>
                        <a:rPr lang="en-US" sz="1200" baseline="0" dirty="0" smtClean="0">
                          <a:effectLst/>
                          <a:latin typeface="+mn-lt"/>
                          <a:ea typeface="+mn-ea"/>
                        </a:rPr>
                        <a:t> (</a:t>
                      </a:r>
                      <a:r>
                        <a:rPr lang="en-US" sz="1200" baseline="0" dirty="0" err="1" smtClean="0">
                          <a:effectLst/>
                          <a:latin typeface="+mn-lt"/>
                          <a:ea typeface="+mn-ea"/>
                        </a:rPr>
                        <a:t>dạng</a:t>
                      </a:r>
                      <a:r>
                        <a:rPr lang="en-US" sz="1200" baseline="0" dirty="0" smtClean="0">
                          <a:effectLst/>
                          <a:latin typeface="+mn-lt"/>
                          <a:ea typeface="+mn-ea"/>
                        </a:rPr>
                        <a:t>  </a:t>
                      </a:r>
                      <a:r>
                        <a:rPr lang="en-US" sz="1200" baseline="0" dirty="0" err="1" smtClean="0">
                          <a:effectLst/>
                          <a:latin typeface="+mn-lt"/>
                          <a:ea typeface="+mn-ea"/>
                        </a:rPr>
                        <a:t>số</a:t>
                      </a:r>
                      <a:r>
                        <a:rPr lang="en-US" sz="1200" baseline="0" dirty="0" smtClean="0">
                          <a:effectLst/>
                          <a:latin typeface="+mn-lt"/>
                          <a:ea typeface="+mn-ea"/>
                        </a:rPr>
                        <a:t>)</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01 through 12</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9"/>
                  </a:ext>
                </a:extLst>
              </a:tr>
              <a:tr h="695614">
                <a:tc>
                  <a:txBody>
                    <a:bodyPr/>
                    <a:lstStyle/>
                    <a:p>
                      <a:pPr algn="ctr">
                        <a:spcAft>
                          <a:spcPts val="0"/>
                        </a:spcAft>
                      </a:pPr>
                      <a:r>
                        <a:rPr lang="en-US" sz="1200" dirty="0">
                          <a:effectLst/>
                        </a:rPr>
                        <a:t>M</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dirty="0">
                          <a:effectLst/>
                        </a:rPr>
                        <a:t>A short textual representation of a month, three letters</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dirty="0">
                          <a:effectLst/>
                        </a:rPr>
                        <a:t>Jan through Dec</a:t>
                      </a:r>
                      <a:endParaRPr lang="en-US" sz="1200" dirty="0">
                        <a:effectLst/>
                        <a:latin typeface="Times New Roman"/>
                        <a:ea typeface="Times New Roman"/>
                      </a:endParaRPr>
                    </a:p>
                  </a:txBody>
                  <a:tcPr marL="9370" marR="9370" marT="9370" marB="9370" anchor="ctr"/>
                </a:tc>
                <a:extLst>
                  <a:ext uri="{0D108BD9-81ED-4DB2-BD59-A6C34878D82A}">
                    <a16:rowId xmlns:a16="http://schemas.microsoft.com/office/drawing/2014/main" val="1001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045938716"/>
              </p:ext>
            </p:extLst>
          </p:nvPr>
        </p:nvGraphicFramePr>
        <p:xfrm>
          <a:off x="4619032" y="1484784"/>
          <a:ext cx="4345456" cy="5112568"/>
        </p:xfrm>
        <a:graphic>
          <a:graphicData uri="http://schemas.openxmlformats.org/drawingml/2006/table">
            <a:tbl>
              <a:tblPr firstRow="1" firstCol="1" bandRow="1">
                <a:tableStyleId>{5C22544A-7EE6-4342-B048-85BDC9FD1C3A}</a:tableStyleId>
              </a:tblPr>
              <a:tblGrid>
                <a:gridCol w="751461">
                  <a:extLst>
                    <a:ext uri="{9D8B030D-6E8A-4147-A177-3AD203B41FA5}">
                      <a16:colId xmlns:a16="http://schemas.microsoft.com/office/drawing/2014/main" val="20000"/>
                    </a:ext>
                  </a:extLst>
                </a:gridCol>
                <a:gridCol w="1797296">
                  <a:extLst>
                    <a:ext uri="{9D8B030D-6E8A-4147-A177-3AD203B41FA5}">
                      <a16:colId xmlns:a16="http://schemas.microsoft.com/office/drawing/2014/main" val="20001"/>
                    </a:ext>
                  </a:extLst>
                </a:gridCol>
                <a:gridCol w="1796699">
                  <a:extLst>
                    <a:ext uri="{9D8B030D-6E8A-4147-A177-3AD203B41FA5}">
                      <a16:colId xmlns:a16="http://schemas.microsoft.com/office/drawing/2014/main" val="20002"/>
                    </a:ext>
                  </a:extLst>
                </a:gridCol>
              </a:tblGrid>
              <a:tr h="609260">
                <a:tc>
                  <a:txBody>
                    <a:bodyPr/>
                    <a:lstStyle/>
                    <a:p>
                      <a:pPr algn="ctr">
                        <a:spcAft>
                          <a:spcPts val="0"/>
                        </a:spcAft>
                      </a:pPr>
                      <a:r>
                        <a:rPr lang="en-US" sz="1000" dirty="0" err="1" smtClean="0">
                          <a:effectLst/>
                        </a:rPr>
                        <a:t>Ký</a:t>
                      </a:r>
                      <a:r>
                        <a:rPr lang="en-US" sz="1000" baseline="0" dirty="0" smtClean="0">
                          <a:effectLst/>
                        </a:rPr>
                        <a:t> </a:t>
                      </a:r>
                      <a:r>
                        <a:rPr lang="en-US" sz="1000" baseline="0" dirty="0" err="1" smtClean="0">
                          <a:effectLst/>
                        </a:rPr>
                        <a:t>tự</a:t>
                      </a:r>
                      <a:endParaRPr lang="en-US" sz="1200" dirty="0">
                        <a:effectLst/>
                        <a:latin typeface="Times New Roman"/>
                        <a:ea typeface="Times New Roman"/>
                      </a:endParaRPr>
                    </a:p>
                  </a:txBody>
                  <a:tcPr marL="9370" marR="9370" marT="9370" marB="9370" anchor="ctr"/>
                </a:tc>
                <a:tc>
                  <a:txBody>
                    <a:bodyPr/>
                    <a:lstStyle/>
                    <a:p>
                      <a:pPr algn="ctr">
                        <a:spcAft>
                          <a:spcPts val="0"/>
                        </a:spcAft>
                      </a:pPr>
                      <a:r>
                        <a:rPr lang="en-US" sz="1200" dirty="0" err="1" smtClean="0">
                          <a:effectLst/>
                        </a:rPr>
                        <a:t>Mô</a:t>
                      </a:r>
                      <a:r>
                        <a:rPr lang="en-US" sz="1200" baseline="0" dirty="0" smtClean="0">
                          <a:effectLst/>
                        </a:rPr>
                        <a:t> </a:t>
                      </a:r>
                      <a:r>
                        <a:rPr lang="en-US" sz="1200" baseline="0" dirty="0" err="1" smtClean="0">
                          <a:effectLst/>
                        </a:rPr>
                        <a:t>tả</a:t>
                      </a:r>
                      <a:endParaRPr lang="en-US" sz="1200" dirty="0">
                        <a:effectLst/>
                        <a:latin typeface="Times New Roman"/>
                        <a:ea typeface="Times New Roman"/>
                      </a:endParaRPr>
                    </a:p>
                  </a:txBody>
                  <a:tcPr marL="9370" marR="9370" marT="9370" marB="9370" anchor="ctr"/>
                </a:tc>
                <a:tc>
                  <a:txBody>
                    <a:bodyPr/>
                    <a:lstStyle/>
                    <a:p>
                      <a:pPr algn="ctr">
                        <a:spcAft>
                          <a:spcPts val="0"/>
                        </a:spcAft>
                      </a:pPr>
                      <a:r>
                        <a:rPr lang="en-US" sz="1200" dirty="0" err="1" smtClean="0">
                          <a:effectLst/>
                        </a:rPr>
                        <a:t>Giá</a:t>
                      </a:r>
                      <a:r>
                        <a:rPr lang="en-US" sz="1200" baseline="0" dirty="0" smtClean="0">
                          <a:effectLst/>
                        </a:rPr>
                        <a:t> </a:t>
                      </a:r>
                      <a:r>
                        <a:rPr lang="en-US" sz="1200" baseline="0" dirty="0" err="1" smtClean="0">
                          <a:effectLst/>
                        </a:rPr>
                        <a:t>trị</a:t>
                      </a:r>
                      <a:r>
                        <a:rPr lang="en-US" sz="1200" baseline="0" dirty="0" smtClean="0">
                          <a:effectLst/>
                        </a:rPr>
                        <a:t> </a:t>
                      </a:r>
                      <a:r>
                        <a:rPr lang="en-US" sz="1200" baseline="0" dirty="0" err="1" smtClean="0">
                          <a:effectLst/>
                        </a:rPr>
                        <a:t>trả</a:t>
                      </a:r>
                      <a:r>
                        <a:rPr lang="en-US" sz="1200" baseline="0" dirty="0" smtClean="0">
                          <a:effectLst/>
                        </a:rPr>
                        <a:t> </a:t>
                      </a:r>
                      <a:r>
                        <a:rPr lang="en-US" sz="1200" baseline="0" dirty="0" err="1" smtClean="0">
                          <a:effectLst/>
                        </a:rPr>
                        <a:t>về</a:t>
                      </a:r>
                      <a:endParaRPr lang="en-US" sz="1200" dirty="0">
                        <a:effectLst/>
                        <a:latin typeface="Times New Roman"/>
                        <a:ea typeface="Times New Roman"/>
                      </a:endParaRPr>
                    </a:p>
                  </a:txBody>
                  <a:tcPr marL="9370" marR="9370" marT="9370" marB="9370" anchor="ctr"/>
                </a:tc>
                <a:extLst>
                  <a:ext uri="{0D108BD9-81ED-4DB2-BD59-A6C34878D82A}">
                    <a16:rowId xmlns:a16="http://schemas.microsoft.com/office/drawing/2014/main" val="10000"/>
                  </a:ext>
                </a:extLst>
              </a:tr>
              <a:tr h="444146">
                <a:tc>
                  <a:txBody>
                    <a:bodyPr/>
                    <a:lstStyle/>
                    <a:p>
                      <a:pPr algn="ctr">
                        <a:spcAft>
                          <a:spcPts val="0"/>
                        </a:spcAft>
                      </a:pPr>
                      <a:r>
                        <a:rPr lang="en-US" sz="1200" dirty="0">
                          <a:effectLst/>
                        </a:rPr>
                        <a:t>n</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dirty="0" err="1" smtClean="0">
                          <a:effectLst/>
                        </a:rPr>
                        <a:t>Tháng</a:t>
                      </a:r>
                      <a:r>
                        <a:rPr lang="en-US" sz="1200" baseline="0" dirty="0" smtClean="0">
                          <a:effectLst/>
                        </a:rPr>
                        <a:t> </a:t>
                      </a:r>
                      <a:r>
                        <a:rPr lang="en-US" sz="1200" baseline="0" dirty="0" err="1" smtClean="0">
                          <a:effectLst/>
                        </a:rPr>
                        <a:t>trong</a:t>
                      </a:r>
                      <a:r>
                        <a:rPr lang="en-US" sz="1200" baseline="0" dirty="0" smtClean="0">
                          <a:effectLst/>
                        </a:rPr>
                        <a:t>  </a:t>
                      </a:r>
                      <a:r>
                        <a:rPr lang="en-US" sz="1200" baseline="0" dirty="0" err="1" smtClean="0">
                          <a:effectLst/>
                        </a:rPr>
                        <a:t>năm</a:t>
                      </a:r>
                      <a:r>
                        <a:rPr lang="en-US" sz="1200" baseline="0" dirty="0" smtClean="0">
                          <a:effectLst/>
                        </a:rPr>
                        <a:t> – </a:t>
                      </a:r>
                      <a:r>
                        <a:rPr lang="en-US" sz="1200" baseline="0" dirty="0" err="1" smtClean="0">
                          <a:effectLst/>
                        </a:rPr>
                        <a:t>dạng</a:t>
                      </a:r>
                      <a:r>
                        <a:rPr lang="en-US" sz="1200" baseline="0" dirty="0" smtClean="0">
                          <a:effectLst/>
                        </a:rPr>
                        <a:t> </a:t>
                      </a:r>
                      <a:r>
                        <a:rPr lang="en-US" sz="1200" baseline="0" dirty="0" err="1" smtClean="0">
                          <a:effectLst/>
                        </a:rPr>
                        <a:t>số</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1 through 12</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1"/>
                  </a:ext>
                </a:extLst>
              </a:tr>
              <a:tr h="236549">
                <a:tc>
                  <a:txBody>
                    <a:bodyPr/>
                    <a:lstStyle/>
                    <a:p>
                      <a:pPr algn="ctr">
                        <a:spcAft>
                          <a:spcPts val="0"/>
                        </a:spcAft>
                      </a:pPr>
                      <a:r>
                        <a:rPr lang="en-US" sz="1200">
                          <a:effectLst/>
                        </a:rPr>
                        <a:t>t</a:t>
                      </a:r>
                      <a:endParaRPr lang="en-US" sz="1200">
                        <a:effectLst/>
                        <a:latin typeface="Times New Roman"/>
                        <a:ea typeface="Times New Roman"/>
                      </a:endParaRPr>
                    </a:p>
                  </a:txBody>
                  <a:tcPr marL="9370" marR="9370" marT="9370" marB="9370" anchor="ctr"/>
                </a:tc>
                <a:tc>
                  <a:txBody>
                    <a:bodyPr/>
                    <a:lstStyle/>
                    <a:p>
                      <a:pPr>
                        <a:spcAft>
                          <a:spcPts val="0"/>
                        </a:spcAft>
                      </a:pPr>
                      <a:r>
                        <a:rPr lang="en-US" sz="1200" dirty="0" err="1" smtClean="0">
                          <a:effectLst/>
                        </a:rPr>
                        <a:t>Ngày</a:t>
                      </a:r>
                      <a:r>
                        <a:rPr lang="en-US" sz="1200" baseline="0" dirty="0" smtClean="0">
                          <a:effectLst/>
                        </a:rPr>
                        <a:t> </a:t>
                      </a:r>
                      <a:r>
                        <a:rPr lang="en-US" sz="1200" baseline="0" dirty="0" err="1" smtClean="0">
                          <a:effectLst/>
                        </a:rPr>
                        <a:t>trong</a:t>
                      </a:r>
                      <a:r>
                        <a:rPr lang="en-US" sz="1200" baseline="0" dirty="0" smtClean="0">
                          <a:effectLst/>
                        </a:rPr>
                        <a:t> </a:t>
                      </a:r>
                      <a:r>
                        <a:rPr lang="en-US" sz="1200" baseline="0" dirty="0" err="1" smtClean="0">
                          <a:effectLst/>
                        </a:rPr>
                        <a:t>tháng</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28 through 31</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2"/>
                  </a:ext>
                </a:extLst>
              </a:tr>
              <a:tr h="451111">
                <a:tc>
                  <a:txBody>
                    <a:bodyPr/>
                    <a:lstStyle/>
                    <a:p>
                      <a:pPr algn="ctr">
                        <a:spcAft>
                          <a:spcPts val="0"/>
                        </a:spcAft>
                      </a:pPr>
                      <a:r>
                        <a:rPr lang="en-US" sz="1200">
                          <a:effectLst/>
                        </a:rPr>
                        <a:t>L</a:t>
                      </a:r>
                      <a:endParaRPr lang="en-US" sz="1200">
                        <a:effectLst/>
                        <a:latin typeface="Times New Roman"/>
                        <a:ea typeface="Times New Roman"/>
                      </a:endParaRPr>
                    </a:p>
                  </a:txBody>
                  <a:tcPr marL="9370" marR="9370" marT="9370" marB="9370" anchor="ctr"/>
                </a:tc>
                <a:tc>
                  <a:txBody>
                    <a:bodyPr/>
                    <a:lstStyle/>
                    <a:p>
                      <a:pPr>
                        <a:spcAft>
                          <a:spcPts val="0"/>
                        </a:spcAft>
                      </a:pPr>
                      <a:r>
                        <a:rPr lang="en-US" sz="1200" dirty="0" smtClean="0">
                          <a:effectLst/>
                        </a:rPr>
                        <a:t>1: </a:t>
                      </a:r>
                      <a:r>
                        <a:rPr lang="en-US" sz="1200" dirty="0" err="1" smtClean="0">
                          <a:effectLst/>
                        </a:rPr>
                        <a:t>Nếu</a:t>
                      </a:r>
                      <a:r>
                        <a:rPr lang="en-US" sz="1200" baseline="0" dirty="0" smtClean="0">
                          <a:effectLst/>
                        </a:rPr>
                        <a:t> </a:t>
                      </a:r>
                      <a:r>
                        <a:rPr lang="en-US" sz="1200" baseline="0" dirty="0" err="1" smtClean="0">
                          <a:effectLst/>
                        </a:rPr>
                        <a:t>năm</a:t>
                      </a:r>
                      <a:r>
                        <a:rPr lang="en-US" sz="1200" baseline="0" dirty="0" smtClean="0">
                          <a:effectLst/>
                        </a:rPr>
                        <a:t> </a:t>
                      </a:r>
                      <a:r>
                        <a:rPr lang="en-US" sz="1200" baseline="0" dirty="0" err="1" smtClean="0">
                          <a:effectLst/>
                        </a:rPr>
                        <a:t>nhuận</a:t>
                      </a:r>
                      <a:r>
                        <a:rPr lang="en-US" sz="1200" baseline="0" dirty="0" smtClean="0">
                          <a:effectLst/>
                        </a:rPr>
                        <a:t>. 0: </a:t>
                      </a:r>
                      <a:r>
                        <a:rPr lang="en-US" sz="1200" baseline="0" dirty="0" err="1" smtClean="0">
                          <a:effectLst/>
                        </a:rPr>
                        <a:t>nếu</a:t>
                      </a:r>
                      <a:r>
                        <a:rPr lang="en-US" sz="1200" baseline="0" dirty="0" smtClean="0">
                          <a:effectLst/>
                        </a:rPr>
                        <a:t> </a:t>
                      </a:r>
                      <a:r>
                        <a:rPr lang="en-US" sz="1200" baseline="0" dirty="0" err="1" smtClean="0">
                          <a:effectLst/>
                        </a:rPr>
                        <a:t>không</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1 if it is a leap year, 0 otherwise.</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3"/>
                  </a:ext>
                </a:extLst>
              </a:tr>
              <a:tr h="451111">
                <a:tc>
                  <a:txBody>
                    <a:bodyPr/>
                    <a:lstStyle/>
                    <a:p>
                      <a:pPr algn="ctr">
                        <a:spcAft>
                          <a:spcPts val="0"/>
                        </a:spcAft>
                      </a:pPr>
                      <a:r>
                        <a:rPr lang="en-US" sz="1200">
                          <a:effectLst/>
                        </a:rPr>
                        <a:t>Y</a:t>
                      </a:r>
                      <a:endParaRPr lang="en-US" sz="1200">
                        <a:effectLst/>
                        <a:latin typeface="Times New Roman"/>
                        <a:ea typeface="Times New Roman"/>
                      </a:endParaRPr>
                    </a:p>
                  </a:txBody>
                  <a:tcPr marL="9370" marR="9370" marT="9370" marB="9370" anchor="ctr"/>
                </a:tc>
                <a:tc>
                  <a:txBody>
                    <a:bodyPr/>
                    <a:lstStyle/>
                    <a:p>
                      <a:pPr>
                        <a:spcAft>
                          <a:spcPts val="0"/>
                        </a:spcAft>
                      </a:pPr>
                      <a:r>
                        <a:rPr lang="en-US" sz="1200" dirty="0" err="1" smtClean="0">
                          <a:effectLst/>
                        </a:rPr>
                        <a:t>Năm</a:t>
                      </a:r>
                      <a:r>
                        <a:rPr lang="en-US" sz="1200" dirty="0" smtClean="0">
                          <a:effectLst/>
                        </a:rPr>
                        <a:t>, 4 </a:t>
                      </a:r>
                      <a:r>
                        <a:rPr lang="en-US" sz="1200" dirty="0" err="1" smtClean="0">
                          <a:effectLst/>
                        </a:rPr>
                        <a:t>số</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Examples: 1999 or 2003</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4"/>
                  </a:ext>
                </a:extLst>
              </a:tr>
              <a:tr h="236549">
                <a:tc>
                  <a:txBody>
                    <a:bodyPr/>
                    <a:lstStyle/>
                    <a:p>
                      <a:pPr algn="ctr">
                        <a:spcAft>
                          <a:spcPts val="0"/>
                        </a:spcAft>
                      </a:pPr>
                      <a:r>
                        <a:rPr lang="en-US" sz="1200">
                          <a:effectLst/>
                        </a:rPr>
                        <a:t>y</a:t>
                      </a:r>
                      <a:endParaRPr lang="en-US" sz="1200">
                        <a:effectLst/>
                        <a:latin typeface="Times New Roman"/>
                        <a:ea typeface="Times New Roman"/>
                      </a:endParaRPr>
                    </a:p>
                  </a:txBody>
                  <a:tcPr marL="9370" marR="9370" marT="9370" marB="9370" anchor="ctr"/>
                </a:tc>
                <a:tc>
                  <a:txBody>
                    <a:bodyPr/>
                    <a:lstStyle/>
                    <a:p>
                      <a:pPr>
                        <a:spcAft>
                          <a:spcPts val="0"/>
                        </a:spcAft>
                      </a:pPr>
                      <a:r>
                        <a:rPr lang="en-US" sz="1200" dirty="0" err="1" smtClean="0">
                          <a:effectLst/>
                        </a:rPr>
                        <a:t>Năm</a:t>
                      </a:r>
                      <a:r>
                        <a:rPr lang="en-US" sz="1200" dirty="0" smtClean="0">
                          <a:effectLst/>
                        </a:rPr>
                        <a:t>:</a:t>
                      </a:r>
                      <a:r>
                        <a:rPr lang="en-US" sz="1200" baseline="0" dirty="0" smtClean="0">
                          <a:effectLst/>
                        </a:rPr>
                        <a:t> 2 </a:t>
                      </a:r>
                      <a:r>
                        <a:rPr lang="en-US" sz="1200" baseline="0" dirty="0" err="1" smtClean="0">
                          <a:effectLst/>
                        </a:rPr>
                        <a:t>số</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Examples: 99 or 03</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5"/>
                  </a:ext>
                </a:extLst>
              </a:tr>
              <a:tr h="444146">
                <a:tc>
                  <a:txBody>
                    <a:bodyPr/>
                    <a:lstStyle/>
                    <a:p>
                      <a:pPr algn="ctr">
                        <a:spcAft>
                          <a:spcPts val="0"/>
                        </a:spcAft>
                      </a:pPr>
                      <a:r>
                        <a:rPr lang="en-US" sz="1200">
                          <a:effectLst/>
                        </a:rPr>
                        <a:t>a</a:t>
                      </a:r>
                      <a:endParaRPr lang="en-US" sz="1200">
                        <a:effectLst/>
                        <a:latin typeface="Times New Roman"/>
                        <a:ea typeface="Times New Roman"/>
                      </a:endParaRPr>
                    </a:p>
                  </a:txBody>
                  <a:tcPr marL="9370" marR="9370" marT="9370" marB="9370" anchor="ctr"/>
                </a:tc>
                <a:tc>
                  <a:txBody>
                    <a:bodyPr/>
                    <a:lstStyle/>
                    <a:p>
                      <a:pPr>
                        <a:spcAft>
                          <a:spcPts val="0"/>
                        </a:spcAft>
                      </a:pPr>
                      <a:r>
                        <a:rPr lang="en-US" sz="1200" dirty="0" err="1" smtClean="0">
                          <a:effectLst/>
                        </a:rPr>
                        <a:t>Thời</a:t>
                      </a:r>
                      <a:r>
                        <a:rPr lang="en-US" sz="1200" baseline="0" dirty="0" smtClean="0">
                          <a:effectLst/>
                        </a:rPr>
                        <a:t> </a:t>
                      </a:r>
                      <a:r>
                        <a:rPr lang="en-US" sz="1200" baseline="0" dirty="0" err="1" smtClean="0">
                          <a:effectLst/>
                        </a:rPr>
                        <a:t>gian</a:t>
                      </a:r>
                      <a:r>
                        <a:rPr lang="en-US" sz="1200" baseline="0" dirty="0" smtClean="0">
                          <a:effectLst/>
                        </a:rPr>
                        <a:t> </a:t>
                      </a:r>
                      <a:r>
                        <a:rPr lang="en-US" sz="1200" baseline="0" dirty="0" err="1" smtClean="0">
                          <a:effectLst/>
                        </a:rPr>
                        <a:t>sáng</a:t>
                      </a:r>
                      <a:r>
                        <a:rPr lang="en-US" sz="1200" baseline="0" dirty="0" smtClean="0">
                          <a:effectLst/>
                        </a:rPr>
                        <a:t> hay </a:t>
                      </a:r>
                      <a:r>
                        <a:rPr lang="en-US" sz="1200" baseline="0" dirty="0" err="1" smtClean="0">
                          <a:effectLst/>
                        </a:rPr>
                        <a:t>chiều</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am or pm</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6"/>
                  </a:ext>
                </a:extLst>
              </a:tr>
              <a:tr h="451111">
                <a:tc>
                  <a:txBody>
                    <a:bodyPr/>
                    <a:lstStyle/>
                    <a:p>
                      <a:pPr algn="ctr">
                        <a:spcAft>
                          <a:spcPts val="0"/>
                        </a:spcAft>
                      </a:pPr>
                      <a:r>
                        <a:rPr lang="en-US" sz="1200" dirty="0">
                          <a:effectLst/>
                        </a:rPr>
                        <a:t>h</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dirty="0">
                          <a:effectLst/>
                        </a:rPr>
                        <a:t>12-hour format of an hour with leading zeros</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01 through 12</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7"/>
                  </a:ext>
                </a:extLst>
              </a:tr>
              <a:tr h="451111">
                <a:tc>
                  <a:txBody>
                    <a:bodyPr/>
                    <a:lstStyle/>
                    <a:p>
                      <a:pPr algn="ctr">
                        <a:spcAft>
                          <a:spcPts val="0"/>
                        </a:spcAft>
                      </a:pPr>
                      <a:r>
                        <a:rPr lang="en-US" sz="1200">
                          <a:effectLst/>
                        </a:rPr>
                        <a:t>H</a:t>
                      </a:r>
                      <a:endParaRPr lang="en-US" sz="1200">
                        <a:effectLst/>
                        <a:latin typeface="Times New Roman"/>
                        <a:ea typeface="Times New Roman"/>
                      </a:endParaRPr>
                    </a:p>
                  </a:txBody>
                  <a:tcPr marL="9370" marR="9370" marT="9370" marB="9370" anchor="ctr"/>
                </a:tc>
                <a:tc>
                  <a:txBody>
                    <a:bodyPr/>
                    <a:lstStyle/>
                    <a:p>
                      <a:pPr>
                        <a:spcAft>
                          <a:spcPts val="0"/>
                        </a:spcAft>
                      </a:pPr>
                      <a:r>
                        <a:rPr lang="en-US" sz="1200">
                          <a:effectLst/>
                        </a:rPr>
                        <a:t>24-hour format of an hour with leading zeros</a:t>
                      </a:r>
                      <a:endParaRPr lang="en-US" sz="1200">
                        <a:effectLst/>
                        <a:latin typeface="Times New Roman"/>
                        <a:ea typeface="Times New Roman"/>
                      </a:endParaRPr>
                    </a:p>
                  </a:txBody>
                  <a:tcPr marL="9370" marR="9370" marT="9370" marB="9370" anchor="ctr"/>
                </a:tc>
                <a:tc>
                  <a:txBody>
                    <a:bodyPr/>
                    <a:lstStyle/>
                    <a:p>
                      <a:pPr>
                        <a:spcAft>
                          <a:spcPts val="0"/>
                        </a:spcAft>
                      </a:pPr>
                      <a:r>
                        <a:rPr lang="en-US" sz="1200">
                          <a:effectLst/>
                        </a:rPr>
                        <a:t>00 through 23</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8"/>
                  </a:ext>
                </a:extLst>
              </a:tr>
              <a:tr h="412881">
                <a:tc>
                  <a:txBody>
                    <a:bodyPr/>
                    <a:lstStyle/>
                    <a:p>
                      <a:pPr algn="ctr">
                        <a:spcAft>
                          <a:spcPts val="0"/>
                        </a:spcAft>
                      </a:pPr>
                      <a:r>
                        <a:rPr lang="en-US" sz="1200">
                          <a:effectLst/>
                        </a:rPr>
                        <a:t>i</a:t>
                      </a:r>
                      <a:endParaRPr lang="en-US" sz="1200">
                        <a:effectLst/>
                        <a:latin typeface="Times New Roman"/>
                        <a:ea typeface="Times New Roman"/>
                      </a:endParaRPr>
                    </a:p>
                  </a:txBody>
                  <a:tcPr marL="9370" marR="9370" marT="9370" marB="9370" anchor="ctr"/>
                </a:tc>
                <a:tc>
                  <a:txBody>
                    <a:bodyPr/>
                    <a:lstStyle/>
                    <a:p>
                      <a:pPr>
                        <a:spcAft>
                          <a:spcPts val="0"/>
                        </a:spcAft>
                      </a:pPr>
                      <a:r>
                        <a:rPr lang="en-US" sz="1200">
                          <a:effectLst/>
                        </a:rPr>
                        <a:t>Minutes with leading zeros</a:t>
                      </a:r>
                      <a:endParaRPr lang="en-US" sz="1200">
                        <a:effectLst/>
                        <a:latin typeface="Times New Roman"/>
                        <a:ea typeface="Times New Roman"/>
                      </a:endParaRPr>
                    </a:p>
                  </a:txBody>
                  <a:tcPr marL="9370" marR="9370" marT="9370" marB="9370" anchor="ctr"/>
                </a:tc>
                <a:tc>
                  <a:txBody>
                    <a:bodyPr/>
                    <a:lstStyle/>
                    <a:p>
                      <a:pPr>
                        <a:spcAft>
                          <a:spcPts val="0"/>
                        </a:spcAft>
                      </a:pPr>
                      <a:r>
                        <a:rPr lang="en-US" sz="1200">
                          <a:effectLst/>
                        </a:rPr>
                        <a:t>00 to 59</a:t>
                      </a:r>
                      <a:endParaRPr lang="en-US" sz="1200">
                        <a:effectLst/>
                        <a:latin typeface="Times New Roman"/>
                        <a:ea typeface="Times New Roman"/>
                      </a:endParaRPr>
                    </a:p>
                  </a:txBody>
                  <a:tcPr marL="9370" marR="9370" marT="9370" marB="9370" anchor="ctr"/>
                </a:tc>
                <a:extLst>
                  <a:ext uri="{0D108BD9-81ED-4DB2-BD59-A6C34878D82A}">
                    <a16:rowId xmlns:a16="http://schemas.microsoft.com/office/drawing/2014/main" val="10009"/>
                  </a:ext>
                </a:extLst>
              </a:tr>
              <a:tr h="924593">
                <a:tc>
                  <a:txBody>
                    <a:bodyPr/>
                    <a:lstStyle/>
                    <a:p>
                      <a:pPr algn="ctr">
                        <a:spcAft>
                          <a:spcPts val="0"/>
                        </a:spcAft>
                      </a:pPr>
                      <a:r>
                        <a:rPr lang="en-US" sz="1200" dirty="0">
                          <a:effectLst/>
                        </a:rPr>
                        <a:t>s</a:t>
                      </a:r>
                      <a:endParaRPr lang="en-US" sz="1200" dirty="0">
                        <a:effectLst/>
                        <a:latin typeface="Times New Roman"/>
                        <a:ea typeface="Times New Roman"/>
                      </a:endParaRPr>
                    </a:p>
                  </a:txBody>
                  <a:tcPr marL="9370" marR="9370" marT="9370" marB="9370" anchor="ctr"/>
                </a:tc>
                <a:tc>
                  <a:txBody>
                    <a:bodyPr/>
                    <a:lstStyle/>
                    <a:p>
                      <a:pPr>
                        <a:spcAft>
                          <a:spcPts val="0"/>
                        </a:spcAft>
                      </a:pPr>
                      <a:r>
                        <a:rPr lang="en-US" sz="1200">
                          <a:effectLst/>
                        </a:rPr>
                        <a:t>Seconds, with leading zeros</a:t>
                      </a:r>
                      <a:endParaRPr lang="en-US" sz="1200">
                        <a:effectLst/>
                        <a:latin typeface="Times New Roman"/>
                        <a:ea typeface="Times New Roman"/>
                      </a:endParaRPr>
                    </a:p>
                  </a:txBody>
                  <a:tcPr marL="9370" marR="9370" marT="9370" marB="9370" anchor="ctr"/>
                </a:tc>
                <a:tc>
                  <a:txBody>
                    <a:bodyPr/>
                    <a:lstStyle/>
                    <a:p>
                      <a:pPr>
                        <a:spcAft>
                          <a:spcPts val="0"/>
                        </a:spcAft>
                      </a:pPr>
                      <a:r>
                        <a:rPr lang="en-US" sz="1200" dirty="0">
                          <a:effectLst/>
                        </a:rPr>
                        <a:t>00 through 59</a:t>
                      </a:r>
                      <a:endParaRPr lang="en-US" sz="1200" dirty="0">
                        <a:effectLst/>
                        <a:latin typeface="Times New Roman"/>
                        <a:ea typeface="Times New Roman"/>
                      </a:endParaRPr>
                    </a:p>
                  </a:txBody>
                  <a:tcPr marL="9370" marR="9370" marT="9370" marB="9370"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73000439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thời</a:t>
            </a:r>
            <a:r>
              <a:rPr lang="en-US" dirty="0" smtClean="0"/>
              <a:t> </a:t>
            </a:r>
            <a:r>
              <a:rPr lang="en-US" dirty="0" err="1" smtClean="0"/>
              <a:t>gian</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301752" y="1527048"/>
            <a:ext cx="8503920" cy="5070304"/>
          </a:xfrm>
        </p:spPr>
        <p:txBody>
          <a:bodyPr>
            <a:normAutofit fontScale="55000" lnSpcReduction="20000"/>
          </a:bodyPr>
          <a:lstStyle/>
          <a:p>
            <a:r>
              <a:rPr lang="en-US" dirty="0"/>
              <a:t>Time: </a:t>
            </a:r>
            <a:r>
              <a:rPr lang="en-US" dirty="0" err="1"/>
              <a:t>int</a:t>
            </a:r>
            <a:r>
              <a:rPr lang="en-US" dirty="0"/>
              <a:t> time ( void </a:t>
            </a:r>
            <a:r>
              <a:rPr lang="en-US" dirty="0" smtClean="0"/>
              <a:t>): </a:t>
            </a:r>
            <a:r>
              <a:rPr lang="en-US" dirty="0" err="1" smtClean="0"/>
              <a:t>trả</a:t>
            </a:r>
            <a:r>
              <a:rPr lang="en-US" dirty="0" smtClean="0"/>
              <a:t> </a:t>
            </a:r>
            <a:r>
              <a:rPr lang="en-US" dirty="0" err="1" smtClean="0"/>
              <a:t>về</a:t>
            </a:r>
            <a:r>
              <a:rPr lang="en-US" dirty="0" smtClean="0"/>
              <a:t> 1 </a:t>
            </a:r>
            <a:r>
              <a:rPr lang="en-US" dirty="0" err="1" smtClean="0"/>
              <a:t>số</a:t>
            </a:r>
            <a:r>
              <a:rPr lang="en-US" dirty="0" smtClean="0"/>
              <a:t> </a:t>
            </a:r>
            <a:r>
              <a:rPr lang="en-US" dirty="0" err="1" smtClean="0"/>
              <a:t>nguyên</a:t>
            </a:r>
            <a:r>
              <a:rPr lang="en-US" dirty="0" smtClean="0"/>
              <a:t> </a:t>
            </a:r>
            <a:r>
              <a:rPr lang="en-US" dirty="0" err="1" smtClean="0"/>
              <a:t>là</a:t>
            </a:r>
            <a:r>
              <a:rPr lang="en-US" dirty="0" smtClean="0"/>
              <a:t> </a:t>
            </a:r>
            <a:r>
              <a:rPr lang="en-US" dirty="0" err="1" smtClean="0"/>
              <a:t>số</a:t>
            </a:r>
            <a:r>
              <a:rPr lang="en-US" dirty="0" smtClean="0"/>
              <a:t> </a:t>
            </a:r>
            <a:r>
              <a:rPr lang="en-US" dirty="0" err="1" smtClean="0"/>
              <a:t>giây</a:t>
            </a:r>
            <a:r>
              <a:rPr lang="en-US" dirty="0" smtClean="0"/>
              <a:t> </a:t>
            </a:r>
            <a:r>
              <a:rPr lang="en-US" dirty="0" err="1" smtClean="0"/>
              <a:t>tính</a:t>
            </a:r>
            <a:r>
              <a:rPr lang="en-US" dirty="0" smtClean="0"/>
              <a:t> </a:t>
            </a:r>
            <a:r>
              <a:rPr lang="en-US" dirty="0" err="1" smtClean="0"/>
              <a:t>từ</a:t>
            </a:r>
            <a:r>
              <a:rPr lang="en-US" dirty="0" smtClean="0"/>
              <a:t> 1/1/1970 00:00:00 </a:t>
            </a:r>
            <a:r>
              <a:rPr lang="en-US" dirty="0" err="1" smtClean="0"/>
              <a:t>tới</a:t>
            </a:r>
            <a:r>
              <a:rPr lang="en-US" dirty="0" smtClean="0"/>
              <a:t> </a:t>
            </a:r>
            <a:r>
              <a:rPr lang="en-US" dirty="0" err="1" smtClean="0"/>
              <a:t>thời</a:t>
            </a:r>
            <a:r>
              <a:rPr lang="en-US" dirty="0" smtClean="0"/>
              <a:t> </a:t>
            </a:r>
            <a:r>
              <a:rPr lang="en-US" dirty="0" err="1" smtClean="0"/>
              <a:t>điểm</a:t>
            </a:r>
            <a:r>
              <a:rPr lang="en-US" dirty="0" smtClean="0"/>
              <a:t> </a:t>
            </a:r>
            <a:r>
              <a:rPr lang="en-US" dirty="0" err="1" smtClean="0"/>
              <a:t>hiện</a:t>
            </a:r>
            <a:r>
              <a:rPr lang="en-US" dirty="0" smtClean="0"/>
              <a:t> </a:t>
            </a:r>
            <a:r>
              <a:rPr lang="en-US" dirty="0" err="1" smtClean="0"/>
              <a:t>tại</a:t>
            </a:r>
            <a:r>
              <a:rPr lang="en-US" dirty="0" smtClean="0"/>
              <a:t>. 	</a:t>
            </a:r>
            <a:r>
              <a:rPr lang="en-US" dirty="0" err="1" smtClean="0"/>
              <a:t>Ví</a:t>
            </a:r>
            <a:r>
              <a:rPr lang="en-US" dirty="0" smtClean="0"/>
              <a:t> </a:t>
            </a:r>
            <a:r>
              <a:rPr lang="en-US" dirty="0" err="1" smtClean="0"/>
              <a:t>dụ</a:t>
            </a:r>
            <a:r>
              <a:rPr lang="en-US" dirty="0" smtClean="0"/>
              <a:t>: $t = time();</a:t>
            </a:r>
          </a:p>
          <a:p>
            <a:r>
              <a:rPr lang="en-US" dirty="0" err="1" smtClean="0"/>
              <a:t>mkTime</a:t>
            </a:r>
            <a:r>
              <a:rPr lang="en-US" dirty="0"/>
              <a:t>: </a:t>
            </a:r>
            <a:r>
              <a:rPr lang="en-US" dirty="0" err="1"/>
              <a:t>int</a:t>
            </a:r>
            <a:r>
              <a:rPr lang="en-US" dirty="0"/>
              <a:t> </a:t>
            </a:r>
            <a:r>
              <a:rPr lang="en-US" b="1" dirty="0" err="1"/>
              <a:t>mktime</a:t>
            </a:r>
            <a:r>
              <a:rPr lang="en-US" dirty="0"/>
              <a:t> ([ </a:t>
            </a:r>
            <a:r>
              <a:rPr lang="en-US" dirty="0" err="1"/>
              <a:t>int</a:t>
            </a:r>
            <a:r>
              <a:rPr lang="en-US" dirty="0"/>
              <a:t> $hour = date</a:t>
            </a:r>
            <a:r>
              <a:rPr lang="en-US" dirty="0" smtClean="0"/>
              <a:t>("H") </a:t>
            </a:r>
            <a:r>
              <a:rPr lang="en-US" dirty="0"/>
              <a:t>[, </a:t>
            </a:r>
            <a:r>
              <a:rPr lang="en-US" dirty="0" err="1"/>
              <a:t>int</a:t>
            </a:r>
            <a:r>
              <a:rPr lang="en-US" dirty="0"/>
              <a:t> $minute = date</a:t>
            </a:r>
            <a:r>
              <a:rPr lang="en-US" dirty="0" smtClean="0"/>
              <a:t>("i") </a:t>
            </a:r>
            <a:r>
              <a:rPr lang="en-US" dirty="0"/>
              <a:t>[, </a:t>
            </a:r>
            <a:r>
              <a:rPr lang="en-US" dirty="0" err="1"/>
              <a:t>int</a:t>
            </a:r>
            <a:r>
              <a:rPr lang="en-US" dirty="0"/>
              <a:t> $second = date</a:t>
            </a:r>
            <a:r>
              <a:rPr lang="en-US" dirty="0" smtClean="0"/>
              <a:t>("s") </a:t>
            </a:r>
            <a:r>
              <a:rPr lang="en-US" dirty="0"/>
              <a:t>[, </a:t>
            </a:r>
            <a:r>
              <a:rPr lang="en-US" dirty="0" err="1"/>
              <a:t>int</a:t>
            </a:r>
            <a:r>
              <a:rPr lang="en-US" dirty="0"/>
              <a:t> $month = date</a:t>
            </a:r>
            <a:r>
              <a:rPr lang="en-US" dirty="0" smtClean="0"/>
              <a:t>("n") </a:t>
            </a:r>
            <a:r>
              <a:rPr lang="en-US" dirty="0"/>
              <a:t>[, </a:t>
            </a:r>
            <a:r>
              <a:rPr lang="en-US" dirty="0" err="1"/>
              <a:t>int</a:t>
            </a:r>
            <a:r>
              <a:rPr lang="en-US" dirty="0"/>
              <a:t> $day = date</a:t>
            </a:r>
            <a:r>
              <a:rPr lang="en-US" dirty="0" smtClean="0"/>
              <a:t>("j") </a:t>
            </a:r>
            <a:r>
              <a:rPr lang="en-US" dirty="0"/>
              <a:t>[, </a:t>
            </a:r>
            <a:r>
              <a:rPr lang="en-US" dirty="0" err="1"/>
              <a:t>int</a:t>
            </a:r>
            <a:r>
              <a:rPr lang="en-US" dirty="0"/>
              <a:t> $year = date</a:t>
            </a:r>
            <a:r>
              <a:rPr lang="en-US" dirty="0" smtClean="0"/>
              <a:t>("Y") ]]]]]] );</a:t>
            </a:r>
          </a:p>
          <a:p>
            <a:pPr marL="0" indent="0">
              <a:buNone/>
            </a:pPr>
            <a:r>
              <a:rPr lang="en-US" dirty="0"/>
              <a:t> </a:t>
            </a:r>
            <a:r>
              <a:rPr lang="en-US" dirty="0" smtClean="0"/>
              <a:t>   </a:t>
            </a:r>
            <a:r>
              <a:rPr lang="en-US" dirty="0" err="1" smtClean="0"/>
              <a:t>Trả</a:t>
            </a:r>
            <a:r>
              <a:rPr lang="en-US" dirty="0" smtClean="0"/>
              <a:t> </a:t>
            </a:r>
            <a:r>
              <a:rPr lang="en-US" dirty="0" err="1"/>
              <a:t>về</a:t>
            </a:r>
            <a:r>
              <a:rPr lang="en-US" dirty="0"/>
              <a:t> </a:t>
            </a:r>
            <a:r>
              <a:rPr lang="en-US" dirty="0" err="1"/>
              <a:t>giá</a:t>
            </a:r>
            <a:r>
              <a:rPr lang="en-US" dirty="0"/>
              <a:t> </a:t>
            </a:r>
            <a:r>
              <a:rPr lang="en-US" dirty="0" err="1"/>
              <a:t>trị</a:t>
            </a:r>
            <a:r>
              <a:rPr lang="en-US" dirty="0"/>
              <a:t> timestamp </a:t>
            </a:r>
            <a:r>
              <a:rPr lang="en-US" dirty="0" err="1"/>
              <a:t>cho</a:t>
            </a:r>
            <a:r>
              <a:rPr lang="en-US" dirty="0"/>
              <a:t> </a:t>
            </a:r>
            <a:r>
              <a:rPr lang="en-US" dirty="0" err="1"/>
              <a:t>các</a:t>
            </a:r>
            <a:r>
              <a:rPr lang="en-US" dirty="0"/>
              <a:t> </a:t>
            </a:r>
            <a:r>
              <a:rPr lang="en-US" dirty="0" err="1"/>
              <a:t>giá</a:t>
            </a:r>
            <a:r>
              <a:rPr lang="en-US" dirty="0"/>
              <a:t> </a:t>
            </a:r>
            <a:r>
              <a:rPr lang="en-US" dirty="0" err="1"/>
              <a:t>trị</a:t>
            </a:r>
            <a:r>
              <a:rPr lang="en-US" dirty="0"/>
              <a:t> </a:t>
            </a:r>
            <a:r>
              <a:rPr lang="en-US" dirty="0" err="1"/>
              <a:t>ngày</a:t>
            </a:r>
            <a:r>
              <a:rPr lang="en-US" dirty="0"/>
              <a:t> </a:t>
            </a:r>
            <a:r>
              <a:rPr lang="en-US" dirty="0" err="1"/>
              <a:t>được</a:t>
            </a:r>
            <a:r>
              <a:rPr lang="en-US" dirty="0"/>
              <a:t> </a:t>
            </a:r>
            <a:r>
              <a:rPr lang="en-US" dirty="0" err="1"/>
              <a:t>đưa</a:t>
            </a:r>
            <a:r>
              <a:rPr lang="en-US" dirty="0"/>
              <a:t> </a:t>
            </a:r>
            <a:r>
              <a:rPr lang="en-US" dirty="0" err="1"/>
              <a:t>vào</a:t>
            </a:r>
            <a:endParaRPr lang="en-US" dirty="0" smtClean="0"/>
          </a:p>
          <a:p>
            <a:pPr marL="0" indent="0">
              <a:buNone/>
            </a:pPr>
            <a:r>
              <a:rPr lang="en-US" dirty="0" err="1" smtClean="0"/>
              <a:t>Ví</a:t>
            </a:r>
            <a:r>
              <a:rPr lang="en-US" dirty="0" smtClean="0"/>
              <a:t> </a:t>
            </a:r>
            <a:r>
              <a:rPr lang="en-US" dirty="0" err="1" smtClean="0"/>
              <a:t>dụ</a:t>
            </a:r>
            <a:r>
              <a:rPr lang="en-US" dirty="0" smtClean="0"/>
              <a:t>: </a:t>
            </a:r>
          </a:p>
          <a:p>
            <a:pPr marL="0" indent="0">
              <a:buNone/>
            </a:pPr>
            <a:r>
              <a:rPr lang="en-US" dirty="0" smtClean="0"/>
              <a:t>echo</a:t>
            </a:r>
            <a:r>
              <a:rPr lang="en-US" dirty="0"/>
              <a:t> </a:t>
            </a:r>
            <a:r>
              <a:rPr lang="en-US" dirty="0" smtClean="0"/>
              <a:t>"July</a:t>
            </a:r>
            <a:r>
              <a:rPr lang="en-US" dirty="0"/>
              <a:t> 1, 2000 is on a </a:t>
            </a:r>
            <a:r>
              <a:rPr lang="en-US" dirty="0" smtClean="0"/>
              <a:t>"</a:t>
            </a:r>
            <a:r>
              <a:rPr lang="en-US" dirty="0"/>
              <a:t> . date</a:t>
            </a:r>
            <a:r>
              <a:rPr lang="en-US" dirty="0" smtClean="0"/>
              <a:t>("l",</a:t>
            </a:r>
            <a:r>
              <a:rPr lang="en-US" dirty="0"/>
              <a:t> </a:t>
            </a:r>
            <a:r>
              <a:rPr lang="en-US" dirty="0" err="1"/>
              <a:t>mktime</a:t>
            </a:r>
            <a:r>
              <a:rPr lang="en-US" dirty="0"/>
              <a:t>(0, 0, 0, 7, 1, 2000));</a:t>
            </a:r>
            <a:br>
              <a:rPr lang="en-US" dirty="0"/>
            </a:br>
            <a:endParaRPr lang="en-US" dirty="0" smtClean="0"/>
          </a:p>
          <a:p>
            <a:r>
              <a:rPr lang="en-US" dirty="0" err="1" smtClean="0"/>
              <a:t>Strtotime</a:t>
            </a:r>
            <a:r>
              <a:rPr lang="en-US" dirty="0"/>
              <a:t>(): </a:t>
            </a:r>
            <a:r>
              <a:rPr lang="en-US" dirty="0" err="1"/>
              <a:t>int</a:t>
            </a:r>
            <a:r>
              <a:rPr lang="en-US" dirty="0"/>
              <a:t> </a:t>
            </a:r>
            <a:r>
              <a:rPr lang="en-US" b="1" dirty="0" err="1"/>
              <a:t>strtotime</a:t>
            </a:r>
            <a:r>
              <a:rPr lang="en-US" dirty="0"/>
              <a:t> ( string $time [, </a:t>
            </a:r>
            <a:r>
              <a:rPr lang="en-US" dirty="0" err="1"/>
              <a:t>int</a:t>
            </a:r>
            <a:r>
              <a:rPr lang="en-US" dirty="0"/>
              <a:t> $now = time() ] ): </a:t>
            </a:r>
            <a:r>
              <a:rPr lang="en-US" dirty="0" err="1" smtClean="0"/>
              <a:t>Trả</a:t>
            </a:r>
            <a:r>
              <a:rPr lang="en-US" dirty="0" smtClean="0"/>
              <a:t> </a:t>
            </a:r>
            <a:r>
              <a:rPr lang="en-US" dirty="0" err="1" smtClean="0"/>
              <a:t>về</a:t>
            </a:r>
            <a:r>
              <a:rPr lang="en-US" dirty="0" smtClean="0"/>
              <a:t> </a:t>
            </a:r>
            <a:r>
              <a:rPr lang="en-US" dirty="0" err="1" smtClean="0"/>
              <a:t>giá</a:t>
            </a:r>
            <a:r>
              <a:rPr lang="en-US" dirty="0" smtClean="0"/>
              <a:t> </a:t>
            </a:r>
            <a:r>
              <a:rPr lang="en-US" dirty="0" err="1" smtClean="0"/>
              <a:t>trị</a:t>
            </a:r>
            <a:r>
              <a:rPr lang="en-US" dirty="0" smtClean="0"/>
              <a:t> timestamp </a:t>
            </a:r>
            <a:r>
              <a:rPr lang="en-US" dirty="0" err="1" smtClean="0"/>
              <a:t>nếu</a:t>
            </a:r>
            <a:r>
              <a:rPr lang="en-US" dirty="0" smtClean="0"/>
              <a:t> </a:t>
            </a:r>
            <a:r>
              <a:rPr lang="en-US" dirty="0" err="1" smtClean="0"/>
              <a:t>thành</a:t>
            </a:r>
            <a:r>
              <a:rPr lang="en-US" dirty="0" smtClean="0"/>
              <a:t> </a:t>
            </a:r>
            <a:r>
              <a:rPr lang="en-US" dirty="0" err="1" smtClean="0"/>
              <a:t>công</a:t>
            </a:r>
            <a:r>
              <a:rPr lang="en-US" dirty="0" smtClean="0"/>
              <a:t>, </a:t>
            </a:r>
            <a:r>
              <a:rPr lang="en-US" dirty="0" err="1" smtClean="0"/>
              <a:t>ngược</a:t>
            </a:r>
            <a:r>
              <a:rPr lang="en-US" dirty="0" smtClean="0"/>
              <a:t> </a:t>
            </a:r>
            <a:r>
              <a:rPr lang="en-US" dirty="0" err="1" smtClean="0"/>
              <a:t>lại</a:t>
            </a:r>
            <a:r>
              <a:rPr lang="en-US" dirty="0" smtClean="0"/>
              <a:t> </a:t>
            </a:r>
            <a:r>
              <a:rPr lang="en-US" dirty="0" err="1" smtClean="0"/>
              <a:t>trả</a:t>
            </a:r>
            <a:r>
              <a:rPr lang="en-US" dirty="0" smtClean="0"/>
              <a:t> </a:t>
            </a:r>
            <a:r>
              <a:rPr lang="en-US" dirty="0" err="1" smtClean="0"/>
              <a:t>về</a:t>
            </a:r>
            <a:r>
              <a:rPr lang="en-US" dirty="0" smtClean="0"/>
              <a:t> false. </a:t>
            </a:r>
          </a:p>
          <a:p>
            <a:pPr marL="0" indent="0">
              <a:buNone/>
            </a:pPr>
            <a:r>
              <a:rPr lang="en-US" dirty="0" err="1" smtClean="0"/>
              <a:t>Ví</a:t>
            </a:r>
            <a:r>
              <a:rPr lang="en-US" dirty="0" smtClean="0"/>
              <a:t> </a:t>
            </a:r>
            <a:r>
              <a:rPr lang="en-US" dirty="0" err="1" smtClean="0"/>
              <a:t>dụ</a:t>
            </a:r>
            <a:r>
              <a:rPr lang="en-US" dirty="0"/>
              <a:t>: &lt;?</a:t>
            </a:r>
            <a:r>
              <a:rPr lang="en-US" dirty="0" err="1"/>
              <a:t>php</a:t>
            </a:r>
            <a:endParaRPr lang="en-US" dirty="0"/>
          </a:p>
          <a:p>
            <a:pPr marL="0" indent="0">
              <a:buNone/>
            </a:pPr>
            <a:r>
              <a:rPr lang="en-US" dirty="0"/>
              <a:t>echo </a:t>
            </a:r>
            <a:r>
              <a:rPr lang="en-US" dirty="0" err="1"/>
              <a:t>strtotime</a:t>
            </a:r>
            <a:r>
              <a:rPr lang="en-US" dirty="0" smtClean="0"/>
              <a:t>("now"), "\n";  	echo </a:t>
            </a:r>
            <a:r>
              <a:rPr lang="en-US" dirty="0" err="1"/>
              <a:t>strtotime</a:t>
            </a:r>
            <a:r>
              <a:rPr lang="en-US" dirty="0" smtClean="0"/>
              <a:t>("10 </a:t>
            </a:r>
            <a:r>
              <a:rPr lang="en-US" dirty="0"/>
              <a:t>September </a:t>
            </a:r>
            <a:r>
              <a:rPr lang="en-US" dirty="0" smtClean="0"/>
              <a:t>2000"), "\n";</a:t>
            </a:r>
            <a:endParaRPr lang="en-US" dirty="0"/>
          </a:p>
          <a:p>
            <a:pPr marL="0" indent="0">
              <a:buNone/>
            </a:pPr>
            <a:r>
              <a:rPr lang="en-US" dirty="0"/>
              <a:t>$</a:t>
            </a:r>
            <a:r>
              <a:rPr lang="en-US" dirty="0" err="1"/>
              <a:t>str</a:t>
            </a:r>
            <a:r>
              <a:rPr lang="en-US" dirty="0"/>
              <a:t> = 'Not Good</a:t>
            </a:r>
            <a:r>
              <a:rPr lang="en-US" dirty="0" smtClean="0"/>
              <a:t>';  </a:t>
            </a:r>
            <a:endParaRPr lang="en-US" dirty="0"/>
          </a:p>
          <a:p>
            <a:pPr marL="0" indent="0">
              <a:buNone/>
            </a:pPr>
            <a:r>
              <a:rPr lang="en-US" dirty="0" smtClean="0"/>
              <a:t>if </a:t>
            </a:r>
            <a:r>
              <a:rPr lang="en-US" dirty="0"/>
              <a:t>(($timestamp = </a:t>
            </a:r>
            <a:r>
              <a:rPr lang="en-US" dirty="0" err="1"/>
              <a:t>strtotime</a:t>
            </a:r>
            <a:r>
              <a:rPr lang="en-US" dirty="0"/>
              <a:t>($</a:t>
            </a:r>
            <a:r>
              <a:rPr lang="en-US" dirty="0" err="1"/>
              <a:t>str</a:t>
            </a:r>
            <a:r>
              <a:rPr lang="en-US" dirty="0"/>
              <a:t>)) === false) {</a:t>
            </a:r>
          </a:p>
          <a:p>
            <a:pPr marL="0" indent="0">
              <a:buNone/>
            </a:pPr>
            <a:r>
              <a:rPr lang="en-US" dirty="0"/>
              <a:t>    echo </a:t>
            </a:r>
            <a:r>
              <a:rPr lang="en-US" dirty="0" smtClean="0"/>
              <a:t>"The </a:t>
            </a:r>
            <a:r>
              <a:rPr lang="en-US" dirty="0"/>
              <a:t>string ($</a:t>
            </a:r>
            <a:r>
              <a:rPr lang="en-US" dirty="0" err="1"/>
              <a:t>str</a:t>
            </a:r>
            <a:r>
              <a:rPr lang="en-US" dirty="0"/>
              <a:t>) is not time </a:t>
            </a:r>
            <a:r>
              <a:rPr lang="en-US" dirty="0" smtClean="0"/>
              <a:t>string";</a:t>
            </a:r>
            <a:endParaRPr lang="en-US" dirty="0"/>
          </a:p>
          <a:p>
            <a:pPr marL="0" indent="0">
              <a:buNone/>
            </a:pPr>
            <a:r>
              <a:rPr lang="en-US" dirty="0"/>
              <a:t>} else {</a:t>
            </a:r>
          </a:p>
          <a:p>
            <a:pPr marL="0" indent="0">
              <a:buNone/>
            </a:pPr>
            <a:r>
              <a:rPr lang="en-US" dirty="0"/>
              <a:t>    echo </a:t>
            </a:r>
            <a:r>
              <a:rPr lang="en-US" dirty="0" smtClean="0"/>
              <a:t>"$</a:t>
            </a:r>
            <a:r>
              <a:rPr lang="en-US" dirty="0" err="1"/>
              <a:t>str</a:t>
            </a:r>
            <a:r>
              <a:rPr lang="en-US" dirty="0"/>
              <a:t> == </a:t>
            </a:r>
            <a:r>
              <a:rPr lang="en-US" dirty="0" smtClean="0"/>
              <a:t>" </a:t>
            </a:r>
            <a:r>
              <a:rPr lang="en-US" dirty="0"/>
              <a:t>. date('l </a:t>
            </a:r>
            <a:r>
              <a:rPr lang="en-US" dirty="0" err="1"/>
              <a:t>dS</a:t>
            </a:r>
            <a:r>
              <a:rPr lang="en-US" dirty="0"/>
              <a:t> \o\f </a:t>
            </a:r>
            <a:r>
              <a:rPr lang="en-US" dirty="0" err="1"/>
              <a:t>F</a:t>
            </a:r>
            <a:r>
              <a:rPr lang="en-US" dirty="0"/>
              <a:t> Y h:i:s A', $timestamp);</a:t>
            </a:r>
          </a:p>
          <a:p>
            <a:pPr marL="0" indent="0">
              <a:buNone/>
            </a:pPr>
            <a:r>
              <a:rPr lang="en-US" dirty="0"/>
              <a:t>}</a:t>
            </a:r>
          </a:p>
          <a:p>
            <a:pPr marL="0" indent="0">
              <a:buNone/>
            </a:pPr>
            <a:r>
              <a:rPr lang="en-US" dirty="0"/>
              <a:t>?&gt;</a:t>
            </a:r>
          </a:p>
        </p:txBody>
      </p:sp>
    </p:spTree>
    <p:extLst>
      <p:ext uri="{BB962C8B-B14F-4D97-AF65-F5344CB8AC3E}">
        <p14:creationId xmlns:p14="http://schemas.microsoft.com/office/powerpoint/2010/main" val="122983519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Xây</a:t>
            </a:r>
            <a:r>
              <a:rPr lang="en-US" dirty="0" smtClean="0"/>
              <a:t> </a:t>
            </a:r>
            <a:r>
              <a:rPr lang="en-US" dirty="0" err="1" smtClean="0"/>
              <a:t>dựng</a:t>
            </a:r>
            <a:r>
              <a:rPr lang="en-US" dirty="0" smtClean="0"/>
              <a:t> function </a:t>
            </a:r>
            <a:r>
              <a:rPr lang="en-US" dirty="0" err="1" smtClean="0"/>
              <a:t>trong</a:t>
            </a:r>
            <a:r>
              <a:rPr lang="en-US" dirty="0" smtClean="0"/>
              <a:t> </a:t>
            </a:r>
            <a:r>
              <a:rPr lang="en-US" dirty="0" err="1" smtClean="0"/>
              <a:t>php</a:t>
            </a:r>
            <a:endParaRPr lang="en-US" dirty="0"/>
          </a:p>
        </p:txBody>
      </p:sp>
      <p:sp>
        <p:nvSpPr>
          <p:cNvPr id="3" name="Content Placeholder 2"/>
          <p:cNvSpPr>
            <a:spLocks noGrp="1"/>
          </p:cNvSpPr>
          <p:nvPr>
            <p:ph idx="1"/>
          </p:nvPr>
        </p:nvSpPr>
        <p:spPr/>
        <p:txBody>
          <a:bodyPr/>
          <a:lstStyle/>
          <a:p>
            <a:r>
              <a:rPr lang="en-US" dirty="0" err="1" smtClean="0"/>
              <a:t>Cú</a:t>
            </a:r>
            <a:r>
              <a:rPr lang="en-US" dirty="0" smtClean="0"/>
              <a:t> </a:t>
            </a:r>
            <a:r>
              <a:rPr lang="en-US" dirty="0" err="1" smtClean="0"/>
              <a:t>pháp</a:t>
            </a:r>
            <a:r>
              <a:rPr lang="en-US" dirty="0" smtClean="0"/>
              <a:t> </a:t>
            </a:r>
            <a:r>
              <a:rPr lang="en-US" dirty="0" err="1" smtClean="0"/>
              <a:t>tạo</a:t>
            </a:r>
            <a:r>
              <a:rPr lang="en-US" dirty="0" smtClean="0"/>
              <a:t> </a:t>
            </a:r>
            <a:r>
              <a:rPr lang="en-US" dirty="0" err="1" smtClean="0"/>
              <a:t>hàm</a:t>
            </a:r>
            <a:endParaRPr lang="en-US" dirty="0" smtClean="0"/>
          </a:p>
          <a:p>
            <a:r>
              <a:rPr lang="en-US" dirty="0" err="1" smtClean="0"/>
              <a:t>Truyền</a:t>
            </a:r>
            <a:r>
              <a:rPr lang="en-US" dirty="0" smtClean="0"/>
              <a:t> </a:t>
            </a:r>
            <a:r>
              <a:rPr lang="en-US" dirty="0" err="1" smtClean="0"/>
              <a:t>tham</a:t>
            </a:r>
            <a:r>
              <a:rPr lang="en-US" dirty="0" smtClean="0"/>
              <a:t> </a:t>
            </a:r>
            <a:r>
              <a:rPr lang="en-US" dirty="0" err="1" smtClean="0"/>
              <a:t>số</a:t>
            </a:r>
            <a:r>
              <a:rPr lang="en-US" dirty="0" smtClean="0"/>
              <a:t> </a:t>
            </a:r>
            <a:r>
              <a:rPr lang="en-US" dirty="0" err="1" smtClean="0"/>
              <a:t>vào</a:t>
            </a:r>
            <a:r>
              <a:rPr lang="en-US" dirty="0" smtClean="0"/>
              <a:t> </a:t>
            </a:r>
            <a:r>
              <a:rPr lang="en-US" dirty="0" err="1" smtClean="0"/>
              <a:t>trong</a:t>
            </a:r>
            <a:r>
              <a:rPr lang="en-US" dirty="0" smtClean="0"/>
              <a:t> </a:t>
            </a:r>
            <a:r>
              <a:rPr lang="en-US" dirty="0" err="1" smtClean="0"/>
              <a:t>hàm</a:t>
            </a:r>
            <a:endParaRPr lang="en-US" dirty="0" smtClean="0"/>
          </a:p>
          <a:p>
            <a:r>
              <a:rPr lang="en-US" dirty="0" err="1" smtClean="0"/>
              <a:t>Giá</a:t>
            </a:r>
            <a:r>
              <a:rPr lang="en-US" dirty="0" smtClean="0"/>
              <a:t> </a:t>
            </a:r>
            <a:r>
              <a:rPr lang="en-US" dirty="0" err="1" smtClean="0"/>
              <a:t>trị</a:t>
            </a:r>
            <a:r>
              <a:rPr lang="en-US" dirty="0" smtClean="0"/>
              <a:t> </a:t>
            </a:r>
            <a:r>
              <a:rPr lang="en-US" dirty="0" err="1" smtClean="0"/>
              <a:t>mặc</a:t>
            </a:r>
            <a:r>
              <a:rPr lang="en-US" dirty="0" smtClean="0"/>
              <a:t> </a:t>
            </a:r>
            <a:r>
              <a:rPr lang="en-US" dirty="0" err="1" smtClean="0"/>
              <a:t>định</a:t>
            </a:r>
            <a:r>
              <a:rPr lang="en-US" dirty="0" smtClean="0"/>
              <a:t> </a:t>
            </a:r>
            <a:r>
              <a:rPr lang="en-US" dirty="0" err="1" smtClean="0"/>
              <a:t>của</a:t>
            </a:r>
            <a:r>
              <a:rPr lang="en-US" dirty="0" smtClean="0"/>
              <a:t> </a:t>
            </a:r>
            <a:r>
              <a:rPr lang="en-US" dirty="0" err="1" smtClean="0"/>
              <a:t>tham</a:t>
            </a:r>
            <a:r>
              <a:rPr lang="en-US" dirty="0" smtClean="0"/>
              <a:t> </a:t>
            </a:r>
            <a:r>
              <a:rPr lang="en-US" dirty="0" err="1" smtClean="0"/>
              <a:t>số</a:t>
            </a:r>
            <a:endParaRPr lang="en-US" dirty="0" smtClean="0"/>
          </a:p>
          <a:p>
            <a:r>
              <a:rPr lang="en-US" dirty="0" err="1" smtClean="0"/>
              <a:t>Tầm</a:t>
            </a:r>
            <a:r>
              <a:rPr lang="en-US" dirty="0" smtClean="0"/>
              <a:t> </a:t>
            </a:r>
            <a:r>
              <a:rPr lang="en-US" dirty="0" err="1" smtClean="0"/>
              <a:t>vực</a:t>
            </a:r>
            <a:r>
              <a:rPr lang="en-US" dirty="0" smtClean="0"/>
              <a:t> </a:t>
            </a:r>
            <a:r>
              <a:rPr lang="en-US" dirty="0" err="1" smtClean="0"/>
              <a:t>của</a:t>
            </a:r>
            <a:r>
              <a:rPr lang="en-US" dirty="0" smtClean="0"/>
              <a:t> </a:t>
            </a:r>
            <a:r>
              <a:rPr lang="en-US" dirty="0" err="1" smtClean="0"/>
              <a:t>biến</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Cú</a:t>
            </a:r>
            <a:r>
              <a:rPr lang="en-US" dirty="0" smtClean="0"/>
              <a:t> </a:t>
            </a:r>
            <a:r>
              <a:rPr lang="en-US" dirty="0" err="1" smtClean="0"/>
              <a:t>pháp</a:t>
            </a:r>
            <a:r>
              <a:rPr lang="en-US" dirty="0" smtClean="0"/>
              <a:t> </a:t>
            </a:r>
            <a:r>
              <a:rPr lang="en-US" dirty="0" err="1" smtClean="0"/>
              <a:t>tạo</a:t>
            </a:r>
            <a:r>
              <a:rPr lang="en-US" dirty="0" smtClean="0"/>
              <a:t> function</a:t>
            </a:r>
            <a:endParaRPr lang="en-US" dirty="0"/>
          </a:p>
        </p:txBody>
      </p:sp>
      <p:sp>
        <p:nvSpPr>
          <p:cNvPr id="3" name="Content Placeholder 2"/>
          <p:cNvSpPr>
            <a:spLocks noGrp="1"/>
          </p:cNvSpPr>
          <p:nvPr>
            <p:ph idx="1"/>
          </p:nvPr>
        </p:nvSpPr>
        <p:spPr>
          <a:xfrm>
            <a:off x="387925" y="1396188"/>
            <a:ext cx="8229600" cy="5040560"/>
          </a:xfrm>
        </p:spPr>
        <p:txBody>
          <a:bodyPr>
            <a:normAutofit fontScale="62500" lnSpcReduction="20000"/>
          </a:bodyPr>
          <a:lstStyle/>
          <a:p>
            <a:pPr algn="just"/>
            <a:r>
              <a:rPr lang="en-US" dirty="0" err="1" smtClean="0"/>
              <a:t>Lý</a:t>
            </a:r>
            <a:r>
              <a:rPr lang="en-US" dirty="0" smtClean="0"/>
              <a:t> do </a:t>
            </a:r>
            <a:r>
              <a:rPr lang="en-US" dirty="0" err="1" smtClean="0"/>
              <a:t>tạo</a:t>
            </a:r>
            <a:r>
              <a:rPr lang="en-US" dirty="0" smtClean="0"/>
              <a:t> </a:t>
            </a:r>
            <a:r>
              <a:rPr lang="en-US" dirty="0" err="1" smtClean="0"/>
              <a:t>hàm</a:t>
            </a:r>
            <a:r>
              <a:rPr lang="en-US" dirty="0" smtClean="0"/>
              <a:t>?</a:t>
            </a:r>
          </a:p>
          <a:p>
            <a:pPr algn="just"/>
            <a:r>
              <a:rPr lang="en-US" dirty="0" err="1" smtClean="0"/>
              <a:t>Cú</a:t>
            </a:r>
            <a:r>
              <a:rPr lang="en-US" dirty="0" smtClean="0"/>
              <a:t> </a:t>
            </a:r>
            <a:r>
              <a:rPr lang="en-US" dirty="0" err="1" smtClean="0"/>
              <a:t>pháp</a:t>
            </a:r>
            <a:r>
              <a:rPr lang="en-US" dirty="0" smtClean="0"/>
              <a:t> </a:t>
            </a:r>
            <a:r>
              <a:rPr lang="en-US" dirty="0" err="1" smtClean="0"/>
              <a:t>khi</a:t>
            </a:r>
            <a:r>
              <a:rPr lang="en-US" dirty="0" smtClean="0"/>
              <a:t> </a:t>
            </a:r>
            <a:r>
              <a:rPr lang="en-US" dirty="0" err="1" smtClean="0"/>
              <a:t>tạo</a:t>
            </a:r>
            <a:r>
              <a:rPr lang="en-US" dirty="0" smtClean="0"/>
              <a:t> </a:t>
            </a:r>
            <a:r>
              <a:rPr lang="en-US" dirty="0" err="1" smtClean="0"/>
              <a:t>hàm</a:t>
            </a:r>
            <a:r>
              <a:rPr lang="en-US" dirty="0" smtClean="0"/>
              <a:t>.</a:t>
            </a:r>
          </a:p>
          <a:p>
            <a:pPr algn="just">
              <a:buNone/>
            </a:pPr>
            <a:r>
              <a:rPr lang="en-US" dirty="0" smtClean="0"/>
              <a:t>function </a:t>
            </a:r>
            <a:r>
              <a:rPr lang="en-US" dirty="0" err="1" smtClean="0"/>
              <a:t>tênhàm</a:t>
            </a:r>
            <a:r>
              <a:rPr lang="en-US" dirty="0" smtClean="0"/>
              <a:t>([</a:t>
            </a:r>
            <a:r>
              <a:rPr lang="en-US" dirty="0" err="1" smtClean="0"/>
              <a:t>thamsố</a:t>
            </a:r>
            <a:r>
              <a:rPr lang="en-US" dirty="0" smtClean="0"/>
              <a:t> 1, </a:t>
            </a:r>
            <a:r>
              <a:rPr lang="en-US" dirty="0" err="1" smtClean="0"/>
              <a:t>tham</a:t>
            </a:r>
            <a:r>
              <a:rPr lang="en-US" dirty="0" smtClean="0"/>
              <a:t> </a:t>
            </a:r>
            <a:r>
              <a:rPr lang="en-US" dirty="0" err="1" smtClean="0"/>
              <a:t>số</a:t>
            </a:r>
            <a:r>
              <a:rPr lang="en-US" dirty="0" smtClean="0"/>
              <a:t> 2, ...])</a:t>
            </a:r>
          </a:p>
          <a:p>
            <a:pPr algn="just">
              <a:buNone/>
            </a:pPr>
            <a:r>
              <a:rPr lang="en-US" dirty="0" smtClean="0"/>
              <a:t>{</a:t>
            </a:r>
          </a:p>
          <a:p>
            <a:pPr algn="just">
              <a:buNone/>
            </a:pPr>
            <a:r>
              <a:rPr lang="en-US" dirty="0" smtClean="0"/>
              <a:t>	//</a:t>
            </a:r>
            <a:r>
              <a:rPr lang="en-US" dirty="0" err="1" smtClean="0"/>
              <a:t>Nội</a:t>
            </a:r>
            <a:r>
              <a:rPr lang="en-US" dirty="0" smtClean="0"/>
              <a:t> dung </a:t>
            </a:r>
            <a:r>
              <a:rPr lang="en-US" dirty="0" err="1" smtClean="0"/>
              <a:t>phần</a:t>
            </a:r>
            <a:r>
              <a:rPr lang="en-US" dirty="0" smtClean="0"/>
              <a:t> </a:t>
            </a:r>
            <a:r>
              <a:rPr lang="en-US" dirty="0" err="1" smtClean="0"/>
              <a:t>định</a:t>
            </a:r>
            <a:r>
              <a:rPr lang="en-US" dirty="0" smtClean="0"/>
              <a:t> </a:t>
            </a:r>
            <a:r>
              <a:rPr lang="en-US" dirty="0" err="1" smtClean="0"/>
              <a:t>nghĩa</a:t>
            </a:r>
            <a:r>
              <a:rPr lang="en-US" dirty="0" smtClean="0"/>
              <a:t> </a:t>
            </a:r>
            <a:r>
              <a:rPr lang="en-US" dirty="0" err="1" smtClean="0"/>
              <a:t>của</a:t>
            </a:r>
            <a:r>
              <a:rPr lang="en-US" dirty="0" smtClean="0"/>
              <a:t> </a:t>
            </a:r>
            <a:r>
              <a:rPr lang="en-US" dirty="0" err="1" smtClean="0"/>
              <a:t>hàm</a:t>
            </a:r>
            <a:endParaRPr lang="en-US" dirty="0" smtClean="0"/>
          </a:p>
          <a:p>
            <a:pPr algn="just">
              <a:buNone/>
            </a:pPr>
            <a:r>
              <a:rPr lang="en-US" dirty="0" smtClean="0"/>
              <a:t>}</a:t>
            </a:r>
          </a:p>
          <a:p>
            <a:pPr algn="just"/>
            <a:r>
              <a:rPr lang="en-US" dirty="0" err="1" smtClean="0"/>
              <a:t>Chú</a:t>
            </a:r>
            <a:r>
              <a:rPr lang="en-US" dirty="0" smtClean="0"/>
              <a:t> </a:t>
            </a:r>
            <a:r>
              <a:rPr lang="en-US" dirty="0" err="1" smtClean="0"/>
              <a:t>giải</a:t>
            </a:r>
            <a:r>
              <a:rPr lang="en-US" dirty="0" smtClean="0"/>
              <a:t>:</a:t>
            </a:r>
          </a:p>
          <a:p>
            <a:pPr lvl="1" algn="just"/>
            <a:r>
              <a:rPr lang="en-US" dirty="0" smtClean="0"/>
              <a:t>function: </a:t>
            </a:r>
            <a:r>
              <a:rPr lang="en-US" dirty="0" err="1" smtClean="0"/>
              <a:t>từ</a:t>
            </a:r>
            <a:r>
              <a:rPr lang="en-US" dirty="0" smtClean="0"/>
              <a:t> </a:t>
            </a:r>
            <a:r>
              <a:rPr lang="en-US" dirty="0" err="1" smtClean="0"/>
              <a:t>khóa</a:t>
            </a:r>
            <a:endParaRPr lang="en-US" dirty="0" smtClean="0"/>
          </a:p>
          <a:p>
            <a:pPr lvl="1" algn="just"/>
            <a:r>
              <a:rPr lang="en-US" dirty="0" err="1" smtClean="0"/>
              <a:t>Tênhàm</a:t>
            </a:r>
            <a:r>
              <a:rPr lang="en-US" dirty="0" smtClean="0"/>
              <a:t>: </a:t>
            </a:r>
            <a:r>
              <a:rPr lang="en-US" dirty="0" err="1" smtClean="0"/>
              <a:t>tên</a:t>
            </a:r>
            <a:r>
              <a:rPr lang="en-US" dirty="0" smtClean="0"/>
              <a:t> do </a:t>
            </a:r>
            <a:r>
              <a:rPr lang="en-US" dirty="0" err="1" smtClean="0"/>
              <a:t>người</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đặt</a:t>
            </a:r>
            <a:r>
              <a:rPr lang="en-US" dirty="0" smtClean="0"/>
              <a:t> </a:t>
            </a:r>
            <a:r>
              <a:rPr lang="en-US" dirty="0" err="1" smtClean="0"/>
              <a:t>ra</a:t>
            </a:r>
            <a:r>
              <a:rPr lang="en-US" dirty="0" smtClean="0"/>
              <a:t> </a:t>
            </a:r>
            <a:r>
              <a:rPr lang="en-US" dirty="0" err="1" smtClean="0"/>
              <a:t>phù</a:t>
            </a:r>
            <a:r>
              <a:rPr lang="en-US" dirty="0" smtClean="0"/>
              <a:t> </a:t>
            </a:r>
            <a:r>
              <a:rPr lang="en-US" dirty="0" err="1" smtClean="0"/>
              <a:t>hợp</a:t>
            </a:r>
            <a:r>
              <a:rPr lang="en-US" dirty="0" smtClean="0"/>
              <a:t> </a:t>
            </a:r>
            <a:r>
              <a:rPr lang="en-US" dirty="0" err="1" smtClean="0"/>
              <a:t>với</a:t>
            </a:r>
            <a:r>
              <a:rPr lang="en-US" dirty="0" smtClean="0"/>
              <a:t> qui </a:t>
            </a:r>
            <a:r>
              <a:rPr lang="en-US" dirty="0" err="1" smtClean="0"/>
              <a:t>tắc</a:t>
            </a:r>
            <a:r>
              <a:rPr lang="en-US" dirty="0" smtClean="0"/>
              <a:t> </a:t>
            </a:r>
            <a:r>
              <a:rPr lang="en-US" dirty="0" err="1" smtClean="0"/>
              <a:t>tạo</a:t>
            </a:r>
            <a:r>
              <a:rPr lang="en-US" dirty="0" smtClean="0"/>
              <a:t> </a:t>
            </a:r>
            <a:r>
              <a:rPr lang="en-US" dirty="0" err="1" smtClean="0"/>
              <a:t>định</a:t>
            </a:r>
            <a:r>
              <a:rPr lang="en-US" dirty="0" smtClean="0"/>
              <a:t> </a:t>
            </a:r>
            <a:r>
              <a:rPr lang="en-US" dirty="0" err="1" smtClean="0"/>
              <a:t>danh</a:t>
            </a:r>
            <a:r>
              <a:rPr lang="en-US" dirty="0" smtClean="0"/>
              <a:t> </a:t>
            </a:r>
            <a:r>
              <a:rPr lang="en-US" dirty="0" err="1" smtClean="0"/>
              <a:t>trong</a:t>
            </a:r>
            <a:r>
              <a:rPr lang="en-US" dirty="0" smtClean="0"/>
              <a:t> </a:t>
            </a:r>
            <a:r>
              <a:rPr lang="en-US" dirty="0" err="1" smtClean="0"/>
              <a:t>php</a:t>
            </a:r>
            <a:endParaRPr lang="en-US" dirty="0" smtClean="0"/>
          </a:p>
          <a:p>
            <a:pPr lvl="1" algn="just"/>
            <a:r>
              <a:rPr lang="en-US" dirty="0" err="1" smtClean="0"/>
              <a:t>Tham</a:t>
            </a:r>
            <a:r>
              <a:rPr lang="en-US" dirty="0" smtClean="0"/>
              <a:t> </a:t>
            </a:r>
            <a:r>
              <a:rPr lang="en-US" dirty="0" err="1" smtClean="0"/>
              <a:t>số</a:t>
            </a:r>
            <a:r>
              <a:rPr lang="en-US" dirty="0" smtClean="0"/>
              <a:t>: </a:t>
            </a:r>
            <a:r>
              <a:rPr lang="en-US" dirty="0" err="1" smtClean="0"/>
              <a:t>Các</a:t>
            </a:r>
            <a:r>
              <a:rPr lang="en-US" dirty="0" smtClean="0"/>
              <a:t> </a:t>
            </a:r>
            <a:r>
              <a:rPr lang="en-US" dirty="0" err="1" smtClean="0"/>
              <a:t>tham</a:t>
            </a:r>
            <a:r>
              <a:rPr lang="en-US" dirty="0" smtClean="0"/>
              <a:t> </a:t>
            </a:r>
            <a:r>
              <a:rPr lang="en-US" dirty="0" err="1" smtClean="0"/>
              <a:t>số</a:t>
            </a:r>
            <a:r>
              <a:rPr lang="en-US" dirty="0" smtClean="0"/>
              <a:t> </a:t>
            </a:r>
            <a:r>
              <a:rPr lang="en-US" dirty="0" err="1" smtClean="0"/>
              <a:t>truyền</a:t>
            </a:r>
            <a:r>
              <a:rPr lang="en-US" dirty="0" smtClean="0"/>
              <a:t> </a:t>
            </a:r>
            <a:r>
              <a:rPr lang="en-US" dirty="0" err="1" smtClean="0"/>
              <a:t>vào</a:t>
            </a:r>
            <a:r>
              <a:rPr lang="en-US" dirty="0" smtClean="0"/>
              <a:t> </a:t>
            </a:r>
            <a:r>
              <a:rPr lang="en-US" dirty="0" err="1" smtClean="0"/>
              <a:t>hàm</a:t>
            </a:r>
            <a:r>
              <a:rPr lang="en-US" dirty="0" smtClean="0"/>
              <a:t>. </a:t>
            </a:r>
          </a:p>
          <a:p>
            <a:pPr lvl="1" algn="just"/>
            <a:r>
              <a:rPr lang="en-US" dirty="0" smtClean="0"/>
              <a:t>{}: </a:t>
            </a:r>
            <a:r>
              <a:rPr lang="en-US" dirty="0" err="1" smtClean="0"/>
              <a:t>khối</a:t>
            </a:r>
            <a:r>
              <a:rPr lang="en-US" dirty="0" smtClean="0"/>
              <a:t> </a:t>
            </a:r>
            <a:r>
              <a:rPr lang="en-US" dirty="0" err="1" smtClean="0"/>
              <a:t>bao</a:t>
            </a:r>
            <a:r>
              <a:rPr lang="en-US" dirty="0" smtClean="0"/>
              <a:t> </a:t>
            </a:r>
            <a:r>
              <a:rPr lang="en-US" dirty="0" err="1" smtClean="0"/>
              <a:t>nội</a:t>
            </a:r>
            <a:r>
              <a:rPr lang="en-US" dirty="0" smtClean="0"/>
              <a:t> dung </a:t>
            </a:r>
            <a:r>
              <a:rPr lang="en-US" dirty="0" err="1" smtClean="0"/>
              <a:t>hàm</a:t>
            </a:r>
            <a:endParaRPr lang="en-US" dirty="0" smtClean="0"/>
          </a:p>
          <a:p>
            <a:pPr algn="just"/>
            <a:r>
              <a:rPr lang="en-US" dirty="0" err="1" smtClean="0"/>
              <a:t>Gọi</a:t>
            </a:r>
            <a:r>
              <a:rPr lang="en-US" dirty="0" smtClean="0"/>
              <a:t> </a:t>
            </a:r>
            <a:r>
              <a:rPr lang="en-US" dirty="0" err="1" smtClean="0"/>
              <a:t>hàm</a:t>
            </a:r>
            <a:r>
              <a:rPr lang="en-US" dirty="0" smtClean="0"/>
              <a:t>: </a:t>
            </a:r>
            <a:r>
              <a:rPr lang="en-US" dirty="0" err="1" smtClean="0"/>
              <a:t>Hàm</a:t>
            </a:r>
            <a:r>
              <a:rPr lang="en-US" dirty="0" smtClean="0"/>
              <a:t> </a:t>
            </a:r>
            <a:r>
              <a:rPr lang="en-US" dirty="0" err="1" smtClean="0"/>
              <a:t>được</a:t>
            </a:r>
            <a:r>
              <a:rPr lang="en-US" dirty="0" smtClean="0"/>
              <a:t> </a:t>
            </a:r>
            <a:r>
              <a:rPr lang="en-US" dirty="0" err="1" smtClean="0"/>
              <a:t>xây</a:t>
            </a:r>
            <a:r>
              <a:rPr lang="en-US" dirty="0" smtClean="0"/>
              <a:t> </a:t>
            </a:r>
            <a:r>
              <a:rPr lang="en-US" dirty="0" err="1" smtClean="0"/>
              <a:t>dựng</a:t>
            </a:r>
            <a:r>
              <a:rPr lang="en-US" dirty="0" smtClean="0"/>
              <a:t> </a:t>
            </a:r>
            <a:r>
              <a:rPr lang="en-US" dirty="0" err="1" smtClean="0"/>
              <a:t>có</a:t>
            </a:r>
            <a:r>
              <a:rPr lang="en-US" dirty="0" smtClean="0"/>
              <a:t> </a:t>
            </a:r>
            <a:r>
              <a:rPr lang="en-US" dirty="0" err="1" smtClean="0"/>
              <a:t>thể</a:t>
            </a:r>
            <a:r>
              <a:rPr lang="en-US" dirty="0" smtClean="0"/>
              <a:t> </a:t>
            </a:r>
            <a:r>
              <a:rPr lang="en-US" dirty="0" err="1" smtClean="0"/>
              <a:t>đặt</a:t>
            </a:r>
            <a:r>
              <a:rPr lang="en-US" dirty="0" smtClean="0"/>
              <a:t> </a:t>
            </a:r>
            <a:r>
              <a:rPr lang="en-US" dirty="0" err="1" smtClean="0"/>
              <a:t>bất</a:t>
            </a:r>
            <a:r>
              <a:rPr lang="en-US" dirty="0" smtClean="0"/>
              <a:t> </a:t>
            </a:r>
            <a:r>
              <a:rPr lang="en-US" dirty="0" err="1" smtClean="0"/>
              <a:t>cứ</a:t>
            </a:r>
            <a:r>
              <a:rPr lang="en-US" dirty="0" smtClean="0"/>
              <a:t> </a:t>
            </a:r>
            <a:r>
              <a:rPr lang="en-US" dirty="0" err="1" smtClean="0"/>
              <a:t>vị</a:t>
            </a:r>
            <a:r>
              <a:rPr lang="en-US" dirty="0" smtClean="0"/>
              <a:t> </a:t>
            </a:r>
            <a:r>
              <a:rPr lang="en-US" dirty="0" err="1" smtClean="0"/>
              <a:t>trí</a:t>
            </a:r>
            <a:r>
              <a:rPr lang="en-US" dirty="0" smtClean="0"/>
              <a:t> </a:t>
            </a:r>
            <a:r>
              <a:rPr lang="en-US" dirty="0" err="1" smtClean="0"/>
              <a:t>nào</a:t>
            </a:r>
            <a:r>
              <a:rPr lang="en-US" dirty="0" smtClean="0"/>
              <a:t> </a:t>
            </a:r>
            <a:r>
              <a:rPr lang="en-US" dirty="0" err="1" smtClean="0"/>
              <a:t>trong</a:t>
            </a:r>
            <a:r>
              <a:rPr lang="en-US" dirty="0" smtClean="0"/>
              <a:t> </a:t>
            </a:r>
            <a:r>
              <a:rPr lang="en-US" dirty="0" err="1" smtClean="0"/>
              <a:t>trang</a:t>
            </a:r>
            <a:r>
              <a:rPr lang="en-US" dirty="0" smtClean="0"/>
              <a:t> </a:t>
            </a:r>
            <a:r>
              <a:rPr lang="en-US" dirty="0" err="1" smtClean="0"/>
              <a:t>và</a:t>
            </a:r>
            <a:r>
              <a:rPr lang="en-US" dirty="0" smtClean="0"/>
              <a:t> </a:t>
            </a:r>
            <a:r>
              <a:rPr lang="en-US" dirty="0" err="1" smtClean="0"/>
              <a:t>chỉ</a:t>
            </a:r>
            <a:r>
              <a:rPr lang="en-US" dirty="0" smtClean="0"/>
              <a:t> </a:t>
            </a:r>
            <a:r>
              <a:rPr lang="en-US" dirty="0" err="1" smtClean="0"/>
              <a:t>được</a:t>
            </a:r>
            <a:r>
              <a:rPr lang="en-US" dirty="0" smtClean="0"/>
              <a:t> </a:t>
            </a:r>
            <a:r>
              <a:rPr lang="en-US" dirty="0" err="1" smtClean="0"/>
              <a:t>thực</a:t>
            </a:r>
            <a:r>
              <a:rPr lang="en-US" dirty="0" smtClean="0"/>
              <a:t> </a:t>
            </a:r>
            <a:r>
              <a:rPr lang="en-US" dirty="0" err="1" smtClean="0"/>
              <a:t>thi</a:t>
            </a:r>
            <a:r>
              <a:rPr lang="en-US" dirty="0" smtClean="0"/>
              <a:t> </a:t>
            </a:r>
            <a:r>
              <a:rPr lang="en-US" dirty="0" err="1" smtClean="0"/>
              <a:t>khi</a:t>
            </a:r>
            <a:r>
              <a:rPr lang="en-US" dirty="0" smtClean="0"/>
              <a:t> ta </a:t>
            </a:r>
            <a:r>
              <a:rPr lang="en-US" dirty="0" err="1" smtClean="0"/>
              <a:t>gọi</a:t>
            </a:r>
            <a:r>
              <a:rPr lang="en-US" dirty="0" smtClean="0"/>
              <a:t> </a:t>
            </a:r>
            <a:r>
              <a:rPr lang="en-US" dirty="0" err="1" smtClean="0"/>
              <a:t>nó</a:t>
            </a:r>
            <a:r>
              <a:rPr lang="en-US" dirty="0" smtClean="0"/>
              <a:t> </a:t>
            </a:r>
            <a:r>
              <a:rPr lang="en-US" dirty="0" err="1" smtClean="0"/>
              <a:t>trong</a:t>
            </a:r>
            <a:r>
              <a:rPr lang="en-US" dirty="0" smtClean="0"/>
              <a:t> </a:t>
            </a:r>
            <a:r>
              <a:rPr lang="en-US" dirty="0" err="1" smtClean="0"/>
              <a:t>chương</a:t>
            </a:r>
            <a:r>
              <a:rPr lang="en-US" dirty="0" smtClean="0"/>
              <a:t> </a:t>
            </a:r>
            <a:r>
              <a:rPr lang="en-US" dirty="0" err="1" smtClean="0"/>
              <a:t>trình</a:t>
            </a:r>
            <a:r>
              <a:rPr lang="en-US" dirty="0" smtClean="0"/>
              <a:t>.</a:t>
            </a:r>
          </a:p>
          <a:p>
            <a:pPr algn="just"/>
            <a:r>
              <a:rPr lang="en-US" dirty="0" err="1" smtClean="0"/>
              <a:t>Thông</a:t>
            </a:r>
            <a:r>
              <a:rPr lang="en-US" dirty="0" smtClean="0"/>
              <a:t> </a:t>
            </a:r>
            <a:r>
              <a:rPr lang="en-US" dirty="0" err="1" smtClean="0"/>
              <a:t>thường</a:t>
            </a:r>
            <a:r>
              <a:rPr lang="en-US" dirty="0" smtClean="0"/>
              <a:t>, ta </a:t>
            </a:r>
            <a:r>
              <a:rPr lang="en-US" dirty="0" err="1" smtClean="0"/>
              <a:t>định</a:t>
            </a:r>
            <a:r>
              <a:rPr lang="en-US" dirty="0" smtClean="0"/>
              <a:t> </a:t>
            </a:r>
            <a:r>
              <a:rPr lang="en-US" dirty="0" err="1" smtClean="0"/>
              <a:t>nghĩa</a:t>
            </a:r>
            <a:r>
              <a:rPr lang="en-US" dirty="0" smtClean="0"/>
              <a:t> </a:t>
            </a:r>
            <a:r>
              <a:rPr lang="en-US" dirty="0" err="1" smtClean="0"/>
              <a:t>các</a:t>
            </a:r>
            <a:r>
              <a:rPr lang="en-US" dirty="0" smtClean="0"/>
              <a:t> </a:t>
            </a:r>
            <a:r>
              <a:rPr lang="en-US" dirty="0" err="1" smtClean="0"/>
              <a:t>hàm</a:t>
            </a:r>
            <a:r>
              <a:rPr lang="en-US" dirty="0" smtClean="0"/>
              <a:t> </a:t>
            </a:r>
            <a:r>
              <a:rPr lang="en-US" dirty="0" err="1" smtClean="0"/>
              <a:t>dùng</a:t>
            </a:r>
            <a:r>
              <a:rPr lang="en-US" dirty="0" smtClean="0"/>
              <a:t> </a:t>
            </a:r>
            <a:r>
              <a:rPr lang="en-US" dirty="0" err="1" smtClean="0"/>
              <a:t>chung</a:t>
            </a:r>
            <a:r>
              <a:rPr lang="en-US" dirty="0" smtClean="0"/>
              <a:t> </a:t>
            </a:r>
            <a:r>
              <a:rPr lang="en-US" dirty="0" err="1" smtClean="0"/>
              <a:t>và</a:t>
            </a:r>
            <a:r>
              <a:rPr lang="en-US" dirty="0" smtClean="0"/>
              <a:t> </a:t>
            </a:r>
            <a:r>
              <a:rPr lang="en-US" dirty="0" err="1" smtClean="0"/>
              <a:t>đặt</a:t>
            </a:r>
            <a:r>
              <a:rPr lang="en-US" dirty="0" smtClean="0"/>
              <a:t> </a:t>
            </a:r>
            <a:r>
              <a:rPr lang="en-US" dirty="0" err="1" smtClean="0"/>
              <a:t>trong</a:t>
            </a:r>
            <a:r>
              <a:rPr lang="en-US" dirty="0" smtClean="0"/>
              <a:t> </a:t>
            </a:r>
            <a:r>
              <a:rPr lang="en-US" dirty="0" err="1" smtClean="0"/>
              <a:t>một</a:t>
            </a:r>
            <a:r>
              <a:rPr lang="en-US" dirty="0" smtClean="0"/>
              <a:t> file </a:t>
            </a:r>
            <a:r>
              <a:rPr lang="en-US" dirty="0" err="1" smtClean="0"/>
              <a:t>riêng</a:t>
            </a:r>
            <a:r>
              <a:rPr lang="en-US" dirty="0" smtClean="0"/>
              <a:t>. </a:t>
            </a:r>
            <a:r>
              <a:rPr lang="en-US" dirty="0" err="1" smtClean="0"/>
              <a:t>Khi</a:t>
            </a:r>
            <a:r>
              <a:rPr lang="en-US" dirty="0" smtClean="0"/>
              <a:t> </a:t>
            </a:r>
            <a:r>
              <a:rPr lang="en-US" dirty="0" err="1" smtClean="0"/>
              <a:t>cần</a:t>
            </a:r>
            <a:r>
              <a:rPr lang="en-US" dirty="0" smtClean="0"/>
              <a:t> </a:t>
            </a:r>
            <a:r>
              <a:rPr lang="en-US" dirty="0" err="1" smtClean="0"/>
              <a:t>sử</a:t>
            </a:r>
            <a:r>
              <a:rPr lang="en-US" dirty="0" smtClean="0"/>
              <a:t> </a:t>
            </a:r>
            <a:r>
              <a:rPr lang="en-US" dirty="0" err="1" smtClean="0"/>
              <a:t>dụng</a:t>
            </a:r>
            <a:r>
              <a:rPr lang="en-US" dirty="0" smtClean="0"/>
              <a:t>, ta load file </a:t>
            </a:r>
            <a:r>
              <a:rPr lang="en-US" dirty="0" err="1" smtClean="0"/>
              <a:t>này</a:t>
            </a:r>
            <a:r>
              <a:rPr lang="en-US" dirty="0" smtClean="0"/>
              <a:t> </a:t>
            </a:r>
            <a:r>
              <a:rPr lang="en-US" dirty="0" err="1" smtClean="0"/>
              <a:t>vào</a:t>
            </a:r>
            <a:r>
              <a:rPr lang="en-US" dirty="0" smtClean="0"/>
              <a:t> </a:t>
            </a:r>
            <a:r>
              <a:rPr lang="en-US" dirty="0" err="1" smtClean="0"/>
              <a:t>trang</a:t>
            </a:r>
            <a:r>
              <a:rPr lang="en-US" dirty="0" smtClean="0"/>
              <a:t> </a:t>
            </a:r>
            <a:r>
              <a:rPr lang="en-US" dirty="0" err="1" smtClean="0"/>
              <a:t>hiện</a:t>
            </a:r>
            <a:r>
              <a:rPr lang="en-US" dirty="0" smtClean="0"/>
              <a:t> </a:t>
            </a:r>
            <a:r>
              <a:rPr lang="en-US" dirty="0" err="1" smtClean="0"/>
              <a:t>tại</a:t>
            </a:r>
            <a:r>
              <a:rPr lang="en-US" dirty="0" smtClean="0"/>
              <a:t> </a:t>
            </a:r>
            <a:r>
              <a:rPr lang="en-US" dirty="0" err="1" smtClean="0"/>
              <a:t>bằng</a:t>
            </a:r>
            <a:r>
              <a:rPr lang="en-US" dirty="0" smtClean="0"/>
              <a:t> </a:t>
            </a:r>
            <a:r>
              <a:rPr lang="en-US" dirty="0" err="1" smtClean="0"/>
              <a:t>nhóm</a:t>
            </a:r>
            <a:r>
              <a:rPr lang="en-US" dirty="0" smtClean="0"/>
              <a:t> </a:t>
            </a:r>
            <a:r>
              <a:rPr lang="en-US" dirty="0" err="1" smtClean="0"/>
              <a:t>lệnh</a:t>
            </a:r>
            <a:r>
              <a:rPr lang="en-US" dirty="0" smtClean="0"/>
              <a:t> include.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Mô</a:t>
            </a:r>
            <a:r>
              <a:rPr lang="en-US" dirty="0" smtClean="0"/>
              <a:t> </a:t>
            </a:r>
            <a:r>
              <a:rPr lang="en-US" dirty="0" err="1" smtClean="0"/>
              <a:t>hình</a:t>
            </a:r>
            <a:r>
              <a:rPr lang="en-US" dirty="0" smtClean="0"/>
              <a:t> </a:t>
            </a:r>
            <a:r>
              <a:rPr lang="en-US" dirty="0" err="1" smtClean="0"/>
              <a:t>xử</a:t>
            </a:r>
            <a:r>
              <a:rPr lang="en-US" dirty="0" smtClean="0"/>
              <a:t> </a:t>
            </a:r>
            <a:r>
              <a:rPr lang="en-US" dirty="0" err="1" smtClean="0"/>
              <a:t>lý</a:t>
            </a:r>
            <a:r>
              <a:rPr lang="en-US" dirty="0" smtClean="0"/>
              <a:t> </a:t>
            </a:r>
            <a:r>
              <a:rPr lang="en-US" dirty="0" err="1" smtClean="0"/>
              <a:t>trang</a:t>
            </a:r>
            <a:r>
              <a:rPr lang="en-US" dirty="0" smtClean="0"/>
              <a:t> </a:t>
            </a:r>
            <a:r>
              <a:rPr lang="en-US" dirty="0" err="1" smtClean="0"/>
              <a:t>php</a:t>
            </a:r>
            <a:endParaRPr lang="en-US" dirty="0"/>
          </a:p>
        </p:txBody>
      </p:sp>
      <p:pic>
        <p:nvPicPr>
          <p:cNvPr id="4" name="Content Placeholder 3" descr="serverside"/>
          <p:cNvPicPr>
            <a:picLocks noGrp="1"/>
          </p:cNvPicPr>
          <p:nvPr>
            <p:ph idx="1"/>
          </p:nvPr>
        </p:nvPicPr>
        <p:blipFill>
          <a:blip r:embed="rId2"/>
          <a:srcRect/>
          <a:stretch>
            <a:fillRect/>
          </a:stretch>
        </p:blipFill>
        <p:spPr bwMode="auto">
          <a:xfrm>
            <a:off x="1000100" y="1653824"/>
            <a:ext cx="6877050" cy="1514475"/>
          </a:xfrm>
          <a:prstGeom prst="rect">
            <a:avLst/>
          </a:prstGeom>
          <a:noFill/>
          <a:ln w="9525">
            <a:noFill/>
            <a:miter lim="800000"/>
            <a:headEnd/>
            <a:tailEnd/>
          </a:ln>
        </p:spPr>
      </p:pic>
      <p:sp>
        <p:nvSpPr>
          <p:cNvPr id="7" name="Rectangle 6"/>
          <p:cNvSpPr/>
          <p:nvPr/>
        </p:nvSpPr>
        <p:spPr>
          <a:xfrm>
            <a:off x="1000100" y="3429000"/>
            <a:ext cx="7286676" cy="2862322"/>
          </a:xfrm>
          <a:prstGeom prst="rect">
            <a:avLst/>
          </a:prstGeom>
        </p:spPr>
        <p:txBody>
          <a:bodyPr wrap="square">
            <a:spAutoFit/>
          </a:bodyPr>
          <a:lstStyle/>
          <a:p>
            <a:pPr marL="342900" indent="-342900">
              <a:buFont typeface="Wingdings" pitchFamily="2" charset="2"/>
              <a:buChar char="Ø"/>
            </a:pPr>
            <a:r>
              <a:rPr lang="vi-VN" sz="2000" dirty="0" smtClean="0">
                <a:latin typeface="+mj-lt"/>
              </a:rPr>
              <a:t>1: Trình duyệt gửi yêu cầu tới trang PHP. </a:t>
            </a:r>
          </a:p>
          <a:p>
            <a:pPr marL="342900" indent="-342900" algn="just">
              <a:buFont typeface="Wingdings" pitchFamily="2" charset="2"/>
              <a:buChar char="Ø"/>
            </a:pPr>
            <a:r>
              <a:rPr lang="vi-VN" sz="2000" dirty="0" smtClean="0">
                <a:latin typeface="+mj-lt"/>
              </a:rPr>
              <a:t>2: Web server gửi các yêu cầu đó tới trình thông dịch PHP. </a:t>
            </a:r>
          </a:p>
          <a:p>
            <a:pPr marL="342900" indent="-342900" algn="just">
              <a:buFont typeface="Wingdings" pitchFamily="2" charset="2"/>
              <a:buChar char="Ø"/>
            </a:pPr>
            <a:r>
              <a:rPr lang="vi-VN" sz="2000" dirty="0" smtClean="0">
                <a:latin typeface="+mj-lt"/>
              </a:rPr>
              <a:t>3-4: Trình thông dịch PHP thực thi các đọan mã PHP. Quá trình này có thể liên quan đến nhiều tài nguyên như filesystem, database...</a:t>
            </a:r>
          </a:p>
          <a:p>
            <a:pPr marL="342900" indent="-342900" algn="just">
              <a:buFont typeface="Wingdings" pitchFamily="2" charset="2"/>
              <a:buChar char="Ø"/>
            </a:pPr>
            <a:r>
              <a:rPr lang="vi-VN" sz="2000" dirty="0" smtClean="0">
                <a:latin typeface="+mj-lt"/>
              </a:rPr>
              <a:t>5: Kết quả của quá trình thông dịch là các mã HTML được trả về cho Server.. </a:t>
            </a:r>
          </a:p>
          <a:p>
            <a:pPr marL="342900" indent="-342900" algn="just">
              <a:buFont typeface="Wingdings" pitchFamily="2" charset="2"/>
              <a:buChar char="Ø"/>
            </a:pPr>
            <a:r>
              <a:rPr lang="vi-VN" sz="2000" dirty="0" smtClean="0">
                <a:latin typeface="+mj-lt"/>
              </a:rPr>
              <a:t>6: Server gửi mã kết quả HTML về lại trình duyệt.</a:t>
            </a:r>
            <a:r>
              <a:rPr lang="en-US" sz="2000" dirty="0" smtClean="0">
                <a:latin typeface="+mj-lt"/>
              </a:rPr>
              <a:t> </a:t>
            </a:r>
            <a:r>
              <a:rPr lang="en-US" sz="2000" dirty="0" err="1" smtClean="0">
                <a:latin typeface="+mj-lt"/>
                <a:cs typeface="Arial" pitchFamily="34" charset="0"/>
              </a:rPr>
              <a:t>Trình</a:t>
            </a:r>
            <a:r>
              <a:rPr lang="en-US" sz="2000" dirty="0" smtClean="0">
                <a:latin typeface="+mj-lt"/>
                <a:cs typeface="Arial" pitchFamily="34" charset="0"/>
              </a:rPr>
              <a:t> </a:t>
            </a:r>
            <a:r>
              <a:rPr lang="en-US" sz="2000" dirty="0" err="1" smtClean="0">
                <a:latin typeface="+mj-lt"/>
                <a:cs typeface="Arial" pitchFamily="34" charset="0"/>
              </a:rPr>
              <a:t>duyệt</a:t>
            </a:r>
            <a:r>
              <a:rPr lang="en-US" sz="2000" dirty="0" smtClean="0">
                <a:latin typeface="+mj-lt"/>
                <a:cs typeface="Arial" pitchFamily="34" charset="0"/>
              </a:rPr>
              <a:t> </a:t>
            </a:r>
            <a:r>
              <a:rPr lang="en-US" sz="2000" dirty="0" err="1" smtClean="0">
                <a:latin typeface="+mj-lt"/>
                <a:cs typeface="Arial" pitchFamily="34" charset="0"/>
              </a:rPr>
              <a:t>sẽ</a:t>
            </a:r>
            <a:r>
              <a:rPr lang="en-US" sz="2000" dirty="0" smtClean="0">
                <a:latin typeface="+mj-lt"/>
                <a:cs typeface="Arial" pitchFamily="34" charset="0"/>
              </a:rPr>
              <a:t> </a:t>
            </a:r>
            <a:r>
              <a:rPr lang="en-US" sz="2000" dirty="0" err="1" smtClean="0">
                <a:latin typeface="+mj-lt"/>
                <a:cs typeface="Arial" pitchFamily="34" charset="0"/>
              </a:rPr>
              <a:t>dịch</a:t>
            </a:r>
            <a:r>
              <a:rPr lang="en-US" sz="2000" dirty="0" smtClean="0">
                <a:latin typeface="+mj-lt"/>
                <a:cs typeface="Arial" pitchFamily="34" charset="0"/>
              </a:rPr>
              <a:t> </a:t>
            </a:r>
            <a:r>
              <a:rPr lang="en-US" sz="2000" dirty="0" err="1" smtClean="0">
                <a:latin typeface="+mj-lt"/>
                <a:cs typeface="Arial" pitchFamily="34" charset="0"/>
              </a:rPr>
              <a:t>kết</a:t>
            </a:r>
            <a:r>
              <a:rPr lang="en-US" sz="2000" dirty="0" smtClean="0">
                <a:latin typeface="+mj-lt"/>
                <a:cs typeface="Arial" pitchFamily="34" charset="0"/>
              </a:rPr>
              <a:t> </a:t>
            </a:r>
            <a:r>
              <a:rPr lang="en-US" sz="2000" dirty="0" err="1" smtClean="0">
                <a:latin typeface="+mj-lt"/>
                <a:cs typeface="Arial" pitchFamily="34" charset="0"/>
              </a:rPr>
              <a:t>quả</a:t>
            </a:r>
            <a:r>
              <a:rPr lang="en-US" sz="2000" dirty="0" smtClean="0">
                <a:latin typeface="+mj-lt"/>
                <a:cs typeface="Arial" pitchFamily="34" charset="0"/>
              </a:rPr>
              <a:t> html </a:t>
            </a:r>
            <a:r>
              <a:rPr lang="en-US" sz="2000" dirty="0" err="1" smtClean="0">
                <a:latin typeface="+mj-lt"/>
                <a:cs typeface="Arial" pitchFamily="34" charset="0"/>
              </a:rPr>
              <a:t>này</a:t>
            </a:r>
            <a:r>
              <a:rPr lang="en-US" sz="2000" dirty="0" smtClean="0">
                <a:latin typeface="+mj-lt"/>
                <a:cs typeface="Arial" pitchFamily="34" charset="0"/>
              </a:rPr>
              <a:t> </a:t>
            </a:r>
            <a:r>
              <a:rPr lang="en-US" sz="2000" dirty="0" err="1" smtClean="0">
                <a:latin typeface="+mj-lt"/>
                <a:cs typeface="Arial" pitchFamily="34" charset="0"/>
              </a:rPr>
              <a:t>và</a:t>
            </a:r>
            <a:r>
              <a:rPr lang="en-US" sz="2000" dirty="0" smtClean="0">
                <a:latin typeface="+mj-lt"/>
                <a:cs typeface="Arial" pitchFamily="34" charset="0"/>
              </a:rPr>
              <a:t> </a:t>
            </a:r>
            <a:r>
              <a:rPr lang="en-US" sz="2000" dirty="0" err="1" smtClean="0">
                <a:latin typeface="+mj-lt"/>
                <a:cs typeface="Arial" pitchFamily="34" charset="0"/>
              </a:rPr>
              <a:t>hiện</a:t>
            </a:r>
            <a:r>
              <a:rPr lang="en-US" sz="2000" dirty="0" smtClean="0">
                <a:latin typeface="+mj-lt"/>
                <a:cs typeface="Arial" pitchFamily="34" charset="0"/>
              </a:rPr>
              <a:t> </a:t>
            </a:r>
            <a:r>
              <a:rPr lang="en-US" sz="2000" dirty="0" err="1" smtClean="0">
                <a:latin typeface="+mj-lt"/>
                <a:cs typeface="Arial" pitchFamily="34" charset="0"/>
              </a:rPr>
              <a:t>lên</a:t>
            </a:r>
            <a:r>
              <a:rPr lang="en-US" sz="2000" dirty="0" smtClean="0">
                <a:latin typeface="+mj-lt"/>
                <a:cs typeface="Arial" pitchFamily="34" charset="0"/>
              </a:rPr>
              <a:t> </a:t>
            </a:r>
            <a:r>
              <a:rPr lang="en-US" sz="2000" dirty="0" err="1" smtClean="0">
                <a:latin typeface="+mj-lt"/>
                <a:cs typeface="Arial" pitchFamily="34" charset="0"/>
              </a:rPr>
              <a:t>màn</a:t>
            </a:r>
            <a:r>
              <a:rPr lang="en-US" sz="2000" dirty="0" smtClean="0">
                <a:latin typeface="+mj-lt"/>
                <a:cs typeface="Arial" pitchFamily="34" charset="0"/>
              </a:rPr>
              <a:t> </a:t>
            </a:r>
            <a:r>
              <a:rPr lang="en-US" sz="2000" dirty="0" err="1" smtClean="0">
                <a:latin typeface="+mj-lt"/>
                <a:cs typeface="Arial" pitchFamily="34" charset="0"/>
              </a:rPr>
              <a:t>hình</a:t>
            </a:r>
            <a:r>
              <a:rPr lang="en-US" sz="2000" dirty="0" smtClean="0">
                <a:latin typeface="+mj-lt"/>
                <a:cs typeface="Arial" pitchFamily="34" charset="0"/>
              </a:rPr>
              <a:t> client</a:t>
            </a:r>
            <a:endParaRPr lang="vi-VN" sz="2000" dirty="0">
              <a:latin typeface="+mj-lt"/>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normAutofit lnSpcReduction="10000"/>
          </a:bodyPr>
          <a:lstStyle/>
          <a:p>
            <a:r>
              <a:rPr lang="en-US" dirty="0" err="1" smtClean="0"/>
              <a:t>Ví</a:t>
            </a:r>
            <a:r>
              <a:rPr lang="en-US" dirty="0" smtClean="0"/>
              <a:t> </a:t>
            </a:r>
            <a:r>
              <a:rPr lang="en-US" dirty="0" err="1" smtClean="0"/>
              <a:t>dụ</a:t>
            </a:r>
            <a:r>
              <a:rPr lang="en-US" dirty="0" smtClean="0"/>
              <a:t> </a:t>
            </a:r>
            <a:r>
              <a:rPr lang="en-US" dirty="0" err="1" smtClean="0"/>
              <a:t>tạo</a:t>
            </a:r>
            <a:r>
              <a:rPr lang="en-US" dirty="0" smtClean="0"/>
              <a:t> </a:t>
            </a:r>
            <a:r>
              <a:rPr lang="en-US" dirty="0" err="1" smtClean="0"/>
              <a:t>hàm</a:t>
            </a:r>
            <a:r>
              <a:rPr lang="en-US" dirty="0" smtClean="0"/>
              <a:t>:</a:t>
            </a:r>
          </a:p>
          <a:p>
            <a:pPr>
              <a:buNone/>
            </a:pPr>
            <a:r>
              <a:rPr lang="en-US" dirty="0" smtClean="0"/>
              <a:t>Function F($a, $b)</a:t>
            </a:r>
          </a:p>
          <a:p>
            <a:pPr>
              <a:buNone/>
            </a:pPr>
            <a:r>
              <a:rPr lang="en-US" dirty="0" smtClean="0"/>
              <a:t>	{  return $a*$b;</a:t>
            </a:r>
          </a:p>
          <a:p>
            <a:pPr>
              <a:buNone/>
            </a:pPr>
            <a:r>
              <a:rPr lang="en-US" dirty="0" smtClean="0"/>
              <a:t>	}</a:t>
            </a:r>
          </a:p>
          <a:p>
            <a:r>
              <a:rPr lang="en-US" dirty="0" err="1" smtClean="0"/>
              <a:t>Sử</a:t>
            </a:r>
            <a:r>
              <a:rPr lang="en-US" dirty="0" smtClean="0"/>
              <a:t> </a:t>
            </a:r>
            <a:r>
              <a:rPr lang="en-US" dirty="0" err="1" smtClean="0"/>
              <a:t>dụng</a:t>
            </a:r>
            <a:r>
              <a:rPr lang="en-US" dirty="0" smtClean="0"/>
              <a:t> </a:t>
            </a:r>
            <a:r>
              <a:rPr lang="en-US" dirty="0" err="1" smtClean="0"/>
              <a:t>hàm</a:t>
            </a:r>
            <a:endParaRPr lang="en-US" dirty="0" smtClean="0"/>
          </a:p>
          <a:p>
            <a:pPr>
              <a:buNone/>
            </a:pPr>
            <a:r>
              <a:rPr lang="en-US" dirty="0" smtClean="0"/>
              <a:t>	$s = F(3, 6);</a:t>
            </a:r>
          </a:p>
          <a:p>
            <a:pPr>
              <a:buNone/>
            </a:pPr>
            <a:r>
              <a:rPr lang="en-US" dirty="0" smtClean="0"/>
              <a:t> //</a:t>
            </a:r>
            <a:r>
              <a:rPr lang="en-US" dirty="0" err="1" smtClean="0"/>
              <a:t>gọi</a:t>
            </a:r>
            <a:r>
              <a:rPr lang="en-US" dirty="0" smtClean="0"/>
              <a:t> </a:t>
            </a:r>
            <a:r>
              <a:rPr lang="en-US" dirty="0" err="1" smtClean="0"/>
              <a:t>hàm</a:t>
            </a:r>
            <a:r>
              <a:rPr lang="en-US" dirty="0" smtClean="0"/>
              <a:t> F </a:t>
            </a:r>
            <a:r>
              <a:rPr lang="en-US" dirty="0" err="1" smtClean="0"/>
              <a:t>và</a:t>
            </a:r>
            <a:r>
              <a:rPr lang="en-US" dirty="0" smtClean="0"/>
              <a:t> </a:t>
            </a:r>
            <a:r>
              <a:rPr lang="en-US" dirty="0" err="1" smtClean="0"/>
              <a:t>truyền</a:t>
            </a:r>
            <a:r>
              <a:rPr lang="en-US" dirty="0" smtClean="0"/>
              <a:t> </a:t>
            </a:r>
            <a:r>
              <a:rPr lang="en-US" dirty="0" err="1" smtClean="0"/>
              <a:t>vào</a:t>
            </a:r>
            <a:r>
              <a:rPr lang="en-US" dirty="0" smtClean="0"/>
              <a:t> 2 </a:t>
            </a:r>
            <a:r>
              <a:rPr lang="en-US" dirty="0" err="1" smtClean="0"/>
              <a:t>tham</a:t>
            </a:r>
            <a:r>
              <a:rPr lang="en-US" dirty="0" smtClean="0"/>
              <a:t> </a:t>
            </a:r>
            <a:r>
              <a:rPr lang="en-US" dirty="0" err="1" smtClean="0"/>
              <a:t>số</a:t>
            </a:r>
            <a:r>
              <a:rPr lang="en-US" dirty="0" smtClean="0"/>
              <a:t> $a=3, $b=6</a:t>
            </a:r>
          </a:p>
          <a:p>
            <a:pPr>
              <a:buNone/>
            </a:pPr>
            <a:r>
              <a:rPr lang="en-US" dirty="0" smtClean="0"/>
              <a:t>    echo $s;</a:t>
            </a:r>
          </a:p>
          <a:p>
            <a:pPr>
              <a:buNone/>
            </a:pPr>
            <a:endParaRPr lang="en-US"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Truyền</a:t>
            </a:r>
            <a:r>
              <a:rPr lang="en-US" dirty="0" smtClean="0"/>
              <a:t> </a:t>
            </a:r>
            <a:r>
              <a:rPr lang="en-US" dirty="0" err="1" smtClean="0"/>
              <a:t>tham</a:t>
            </a:r>
            <a:r>
              <a:rPr lang="en-US" dirty="0" smtClean="0"/>
              <a:t> </a:t>
            </a:r>
            <a:r>
              <a:rPr lang="en-US" dirty="0" err="1" smtClean="0"/>
              <a:t>số</a:t>
            </a:r>
            <a:r>
              <a:rPr lang="en-US" dirty="0" smtClean="0"/>
              <a:t> </a:t>
            </a:r>
            <a:r>
              <a:rPr lang="en-US" dirty="0" err="1" smtClean="0"/>
              <a:t>vào</a:t>
            </a:r>
            <a:r>
              <a:rPr lang="en-US" dirty="0" smtClean="0"/>
              <a:t> </a:t>
            </a:r>
            <a:r>
              <a:rPr lang="en-US" dirty="0" err="1" smtClean="0"/>
              <a:t>trong</a:t>
            </a:r>
            <a:r>
              <a:rPr lang="en-US" dirty="0" smtClean="0"/>
              <a:t> </a:t>
            </a:r>
            <a:r>
              <a:rPr lang="en-US" dirty="0" err="1" smtClean="0"/>
              <a:t>hàm</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latin typeface="Arial" pitchFamily="34" charset="0"/>
                <a:cs typeface="Arial" pitchFamily="34" charset="0"/>
              </a:rPr>
              <a:t>Truyền</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trị</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giá</a:t>
            </a:r>
            <a:r>
              <a:rPr lang="en-US" dirty="0" smtClean="0">
                <a:latin typeface="Arial" pitchFamily="34" charset="0"/>
                <a:cs typeface="Arial" pitchFamily="34" charset="0"/>
              </a:rPr>
              <a:t> </a:t>
            </a:r>
            <a:r>
              <a:rPr lang="en-US" dirty="0" err="1" smtClean="0">
                <a:latin typeface="Arial" pitchFamily="34" charset="0"/>
                <a:cs typeface="Arial" pitchFamily="34" charset="0"/>
              </a:rPr>
              <a:t>trị</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số</a:t>
            </a:r>
            <a:r>
              <a:rPr lang="en-US" dirty="0" smtClean="0">
                <a:latin typeface="Arial" pitchFamily="34" charset="0"/>
                <a:cs typeface="Arial" pitchFamily="34" charset="0"/>
              </a:rPr>
              <a:t> </a:t>
            </a:r>
            <a:r>
              <a:rPr lang="en-US" dirty="0" err="1" smtClean="0">
                <a:latin typeface="Arial" pitchFamily="34" charset="0"/>
                <a:cs typeface="Arial" pitchFamily="34" charset="0"/>
              </a:rPr>
              <a:t>truyền</a:t>
            </a:r>
            <a:r>
              <a:rPr lang="en-US" dirty="0" smtClean="0">
                <a:latin typeface="Arial" pitchFamily="34" charset="0"/>
                <a:cs typeface="Arial" pitchFamily="34" charset="0"/>
              </a:rPr>
              <a:t> </a:t>
            </a:r>
            <a:r>
              <a:rPr lang="en-US" dirty="0" err="1" smtClean="0">
                <a:latin typeface="Arial" pitchFamily="34" charset="0"/>
                <a:cs typeface="Arial" pitchFamily="34" charset="0"/>
              </a:rPr>
              <a:t>vào</a:t>
            </a:r>
            <a:r>
              <a:rPr lang="en-US" dirty="0" smtClean="0">
                <a:latin typeface="Arial" pitchFamily="34" charset="0"/>
                <a:cs typeface="Arial" pitchFamily="34" charset="0"/>
              </a:rPr>
              <a:t> </a:t>
            </a:r>
            <a:r>
              <a:rPr lang="en-US" dirty="0" err="1" smtClean="0">
                <a:latin typeface="Arial" pitchFamily="34" charset="0"/>
                <a:cs typeface="Arial" pitchFamily="34" charset="0"/>
              </a:rPr>
              <a:t>sẽ</a:t>
            </a:r>
            <a:r>
              <a:rPr lang="en-US" dirty="0" smtClean="0">
                <a:latin typeface="Arial" pitchFamily="34" charset="0"/>
                <a:cs typeface="Arial" pitchFamily="34" charset="0"/>
              </a:rPr>
              <a:t> </a:t>
            </a:r>
            <a:r>
              <a:rPr lang="en-US" dirty="0" err="1" smtClean="0">
                <a:latin typeface="Arial" pitchFamily="34" charset="0"/>
                <a:cs typeface="Arial" pitchFamily="34" charset="0"/>
              </a:rPr>
              <a:t>không</a:t>
            </a:r>
            <a:r>
              <a:rPr lang="en-US" dirty="0" smtClean="0">
                <a:latin typeface="Arial" pitchFamily="34" charset="0"/>
                <a:cs typeface="Arial" pitchFamily="34" charset="0"/>
              </a:rPr>
              <a:t> </a:t>
            </a:r>
            <a:r>
              <a:rPr lang="en-US" dirty="0" err="1" smtClean="0">
                <a:latin typeface="Arial" pitchFamily="34" charset="0"/>
                <a:cs typeface="Arial" pitchFamily="34" charset="0"/>
              </a:rPr>
              <a:t>thay</a:t>
            </a:r>
            <a:r>
              <a:rPr lang="en-US" dirty="0" smtClean="0">
                <a:latin typeface="Arial" pitchFamily="34" charset="0"/>
                <a:cs typeface="Arial" pitchFamily="34" charset="0"/>
              </a:rPr>
              <a:t> </a:t>
            </a:r>
            <a:r>
              <a:rPr lang="en-US" dirty="0" err="1" smtClean="0">
                <a:latin typeface="Arial" pitchFamily="34" charset="0"/>
                <a:cs typeface="Arial" pitchFamily="34" charset="0"/>
              </a:rPr>
              <a:t>đổi</a:t>
            </a:r>
            <a:r>
              <a:rPr lang="en-US" dirty="0" smtClean="0">
                <a:latin typeface="Arial" pitchFamily="34" charset="0"/>
                <a:cs typeface="Arial" pitchFamily="34" charset="0"/>
              </a:rPr>
              <a:t> </a:t>
            </a:r>
            <a:r>
              <a:rPr lang="en-US" dirty="0" err="1" smtClean="0">
                <a:latin typeface="Arial" pitchFamily="34" charset="0"/>
                <a:cs typeface="Arial" pitchFamily="34" charset="0"/>
              </a:rPr>
              <a:t>khi</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thực</a:t>
            </a:r>
            <a:r>
              <a:rPr lang="en-US" dirty="0" smtClean="0">
                <a:latin typeface="Arial" pitchFamily="34" charset="0"/>
                <a:cs typeface="Arial" pitchFamily="34" charset="0"/>
              </a:rPr>
              <a:t> </a:t>
            </a:r>
            <a:r>
              <a:rPr lang="en-US" dirty="0" err="1" smtClean="0">
                <a:latin typeface="Arial" pitchFamily="34" charset="0"/>
                <a:cs typeface="Arial" pitchFamily="34" charset="0"/>
              </a:rPr>
              <a:t>thi</a:t>
            </a:r>
            <a:r>
              <a:rPr lang="en-US" dirty="0" smtClean="0">
                <a:latin typeface="Arial" pitchFamily="34" charset="0"/>
                <a:cs typeface="Arial" pitchFamily="34" charset="0"/>
              </a:rPr>
              <a:t> </a:t>
            </a:r>
            <a:r>
              <a:rPr lang="en-US" dirty="0" err="1" smtClean="0">
                <a:latin typeface="Arial" pitchFamily="34" charset="0"/>
                <a:cs typeface="Arial" pitchFamily="34" charset="0"/>
              </a:rPr>
              <a:t>xong</a:t>
            </a:r>
            <a:r>
              <a:rPr lang="en-US" dirty="0" smtClean="0">
                <a:latin typeface="Arial" pitchFamily="34" charset="0"/>
                <a:cs typeface="Arial" pitchFamily="34" charset="0"/>
              </a:rPr>
              <a:t>.</a:t>
            </a:r>
          </a:p>
          <a:p>
            <a:r>
              <a:rPr lang="en-US" dirty="0" err="1" smtClean="0">
                <a:latin typeface="Arial" pitchFamily="34" charset="0"/>
                <a:cs typeface="Arial" pitchFamily="34" charset="0"/>
              </a:rPr>
              <a:t>Truyền</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chiếu</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số</a:t>
            </a:r>
            <a:r>
              <a:rPr lang="en-US" dirty="0" smtClean="0">
                <a:latin typeface="Arial" pitchFamily="34" charset="0"/>
                <a:cs typeface="Arial" pitchFamily="34" charset="0"/>
              </a:rPr>
              <a:t> </a:t>
            </a:r>
            <a:r>
              <a:rPr lang="en-US" dirty="0" err="1" smtClean="0">
                <a:latin typeface="Arial" pitchFamily="34" charset="0"/>
                <a:cs typeface="Arial" pitchFamily="34" charset="0"/>
              </a:rPr>
              <a:t>truyền</a:t>
            </a:r>
            <a:r>
              <a:rPr lang="en-US" dirty="0" smtClean="0">
                <a:latin typeface="Arial" pitchFamily="34" charset="0"/>
                <a:cs typeface="Arial" pitchFamily="34" charset="0"/>
              </a:rPr>
              <a:t> </a:t>
            </a:r>
            <a:r>
              <a:rPr lang="en-US" dirty="0" err="1" smtClean="0">
                <a:latin typeface="Arial" pitchFamily="34" charset="0"/>
                <a:cs typeface="Arial" pitchFamily="34" charset="0"/>
              </a:rPr>
              <a:t>vào</a:t>
            </a:r>
            <a:r>
              <a:rPr lang="en-US" dirty="0" smtClean="0">
                <a:latin typeface="Arial" pitchFamily="34" charset="0"/>
                <a:cs typeface="Arial" pitchFamily="34" charset="0"/>
              </a:rPr>
              <a:t> </a:t>
            </a:r>
            <a:r>
              <a:rPr lang="en-US" dirty="0" err="1" smtClean="0">
                <a:latin typeface="Arial" pitchFamily="34" charset="0"/>
                <a:cs typeface="Arial" pitchFamily="34" charset="0"/>
              </a:rPr>
              <a:t>sẽ</a:t>
            </a:r>
            <a:r>
              <a:rPr lang="en-US" dirty="0" smtClean="0">
                <a:latin typeface="Arial" pitchFamily="34" charset="0"/>
                <a:cs typeface="Arial" pitchFamily="34" charset="0"/>
              </a:rPr>
              <a:t> </a:t>
            </a:r>
            <a:r>
              <a:rPr lang="en-US" dirty="0" err="1" smtClean="0">
                <a:latin typeface="Arial" pitchFamily="34" charset="0"/>
                <a:cs typeface="Arial" pitchFamily="34" charset="0"/>
              </a:rPr>
              <a:t>giữ</a:t>
            </a:r>
            <a:r>
              <a:rPr lang="en-US" dirty="0" smtClean="0">
                <a:latin typeface="Arial" pitchFamily="34" charset="0"/>
                <a:cs typeface="Arial" pitchFamily="34" charset="0"/>
              </a:rPr>
              <a:t> </a:t>
            </a:r>
            <a:r>
              <a:rPr lang="en-US" dirty="0" err="1" smtClean="0">
                <a:latin typeface="Arial" pitchFamily="34" charset="0"/>
                <a:cs typeface="Arial" pitchFamily="34" charset="0"/>
              </a:rPr>
              <a:t>nguyên</a:t>
            </a:r>
            <a:r>
              <a:rPr lang="en-US" dirty="0" smtClean="0">
                <a:latin typeface="Arial" pitchFamily="34" charset="0"/>
                <a:cs typeface="Arial" pitchFamily="34" charset="0"/>
              </a:rPr>
              <a:t> </a:t>
            </a:r>
            <a:r>
              <a:rPr lang="en-US" dirty="0" err="1" smtClean="0">
                <a:latin typeface="Arial" pitchFamily="34" charset="0"/>
                <a:cs typeface="Arial" pitchFamily="34" charset="0"/>
              </a:rPr>
              <a:t>giá</a:t>
            </a:r>
            <a:r>
              <a:rPr lang="en-US" dirty="0" smtClean="0">
                <a:latin typeface="Arial" pitchFamily="34" charset="0"/>
                <a:cs typeface="Arial" pitchFamily="34" charset="0"/>
              </a:rPr>
              <a:t> </a:t>
            </a:r>
            <a:r>
              <a:rPr lang="en-US" dirty="0" err="1" smtClean="0">
                <a:latin typeface="Arial" pitchFamily="34" charset="0"/>
                <a:cs typeface="Arial" pitchFamily="34" charset="0"/>
              </a:rPr>
              <a:t>trị</a:t>
            </a:r>
            <a:r>
              <a:rPr lang="en-US" dirty="0" smtClean="0">
                <a:latin typeface="Arial" pitchFamily="34" charset="0"/>
                <a:cs typeface="Arial" pitchFamily="34" charset="0"/>
              </a:rPr>
              <a:t> </a:t>
            </a:r>
            <a:r>
              <a:rPr lang="en-US" dirty="0" err="1" smtClean="0">
                <a:latin typeface="Arial" pitchFamily="34" charset="0"/>
                <a:cs typeface="Arial" pitchFamily="34" charset="0"/>
              </a:rPr>
              <a:t>thay</a:t>
            </a:r>
            <a:r>
              <a:rPr lang="en-US" dirty="0" smtClean="0">
                <a:latin typeface="Arial" pitchFamily="34" charset="0"/>
                <a:cs typeface="Arial" pitchFamily="34" charset="0"/>
              </a:rPr>
              <a:t> </a:t>
            </a:r>
            <a:r>
              <a:rPr lang="en-US" dirty="0" err="1" smtClean="0">
                <a:latin typeface="Arial" pitchFamily="34" charset="0"/>
                <a:cs typeface="Arial" pitchFamily="34" charset="0"/>
              </a:rPr>
              <a:t>đổi</a:t>
            </a:r>
            <a:r>
              <a:rPr lang="en-US" dirty="0" smtClean="0">
                <a:latin typeface="Arial" pitchFamily="34" charset="0"/>
                <a:cs typeface="Arial" pitchFamily="34" charset="0"/>
              </a:rPr>
              <a:t> </a:t>
            </a:r>
            <a:r>
              <a:rPr lang="en-US" dirty="0" err="1" smtClean="0">
                <a:latin typeface="Arial" pitchFamily="34" charset="0"/>
                <a:cs typeface="Arial" pitchFamily="34" charset="0"/>
              </a:rPr>
              <a:t>khi</a:t>
            </a:r>
            <a:r>
              <a:rPr lang="en-US" dirty="0" smtClean="0">
                <a:latin typeface="Arial" pitchFamily="34" charset="0"/>
                <a:cs typeface="Arial" pitchFamily="34" charset="0"/>
              </a:rPr>
              <a:t> </a:t>
            </a:r>
            <a:r>
              <a:rPr lang="en-US" dirty="0" err="1" smtClean="0">
                <a:latin typeface="Arial" pitchFamily="34" charset="0"/>
                <a:cs typeface="Arial" pitchFamily="34" charset="0"/>
              </a:rPr>
              <a:t>ra</a:t>
            </a:r>
            <a:r>
              <a:rPr lang="en-US" dirty="0" smtClean="0">
                <a:latin typeface="Arial" pitchFamily="34" charset="0"/>
                <a:cs typeface="Arial" pitchFamily="34" charset="0"/>
              </a:rPr>
              <a:t> </a:t>
            </a:r>
            <a:r>
              <a:rPr lang="en-US" dirty="0" err="1" smtClean="0">
                <a:latin typeface="Arial" pitchFamily="34" charset="0"/>
                <a:cs typeface="Arial" pitchFamily="34" charset="0"/>
              </a:rPr>
              <a:t>khỏi</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p>
          <a:p>
            <a:r>
              <a:rPr lang="en-US" dirty="0" err="1" smtClean="0">
                <a:latin typeface="Arial" pitchFamily="34" charset="0"/>
                <a:cs typeface="Arial" pitchFamily="34" charset="0"/>
              </a:rPr>
              <a:t>Để</a:t>
            </a:r>
            <a:r>
              <a:rPr lang="en-US" dirty="0" smtClean="0">
                <a:latin typeface="Arial" pitchFamily="34" charset="0"/>
                <a:cs typeface="Arial" pitchFamily="34" charset="0"/>
              </a:rPr>
              <a:t> </a:t>
            </a:r>
            <a:r>
              <a:rPr lang="en-US" dirty="0" err="1" smtClean="0">
                <a:latin typeface="Arial" pitchFamily="34" charset="0"/>
                <a:cs typeface="Arial" pitchFamily="34" charset="0"/>
              </a:rPr>
              <a:t>xác</a:t>
            </a:r>
            <a:r>
              <a:rPr lang="en-US" dirty="0" smtClean="0">
                <a:latin typeface="Arial" pitchFamily="34" charset="0"/>
                <a:cs typeface="Arial" pitchFamily="34" charset="0"/>
              </a:rPr>
              <a:t> </a:t>
            </a:r>
            <a:r>
              <a:rPr lang="en-US" dirty="0" err="1" smtClean="0">
                <a:latin typeface="Arial" pitchFamily="34" charset="0"/>
                <a:cs typeface="Arial" pitchFamily="34" charset="0"/>
              </a:rPr>
              <a:t>định</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số</a:t>
            </a:r>
            <a:r>
              <a:rPr lang="en-US" dirty="0" smtClean="0">
                <a:latin typeface="Arial" pitchFamily="34" charset="0"/>
                <a:cs typeface="Arial" pitchFamily="34" charset="0"/>
              </a:rPr>
              <a:t> </a:t>
            </a:r>
            <a:r>
              <a:rPr lang="en-US" dirty="0" err="1" smtClean="0">
                <a:latin typeface="Arial" pitchFamily="34" charset="0"/>
                <a:cs typeface="Arial" pitchFamily="34" charset="0"/>
              </a:rPr>
              <a:t>nào</a:t>
            </a:r>
            <a:r>
              <a:rPr lang="en-US" dirty="0" smtClean="0">
                <a:latin typeface="Arial" pitchFamily="34" charset="0"/>
                <a:cs typeface="Arial" pitchFamily="34" charset="0"/>
              </a:rPr>
              <a:t> </a:t>
            </a:r>
            <a:r>
              <a:rPr lang="en-US" dirty="0" err="1" smtClean="0">
                <a:latin typeface="Arial" pitchFamily="34" charset="0"/>
                <a:cs typeface="Arial" pitchFamily="34" charset="0"/>
              </a:rPr>
              <a:t>cần</a:t>
            </a:r>
            <a:r>
              <a:rPr lang="en-US" dirty="0" smtClean="0">
                <a:latin typeface="Arial" pitchFamily="34" charset="0"/>
                <a:cs typeface="Arial" pitchFamily="34" charset="0"/>
              </a:rPr>
              <a:t> </a:t>
            </a:r>
            <a:r>
              <a:rPr lang="en-US" dirty="0" err="1" smtClean="0">
                <a:latin typeface="Arial" pitchFamily="34" charset="0"/>
                <a:cs typeface="Arial" pitchFamily="34" charset="0"/>
              </a:rPr>
              <a:t>truyền</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chiếu</a:t>
            </a:r>
            <a:r>
              <a:rPr lang="en-US" dirty="0" smtClean="0">
                <a:latin typeface="Arial" pitchFamily="34" charset="0"/>
                <a:cs typeface="Arial" pitchFamily="34" charset="0"/>
              </a:rPr>
              <a:t>, </a:t>
            </a:r>
            <a:r>
              <a:rPr lang="en-US" dirty="0" err="1" smtClean="0">
                <a:latin typeface="Arial" pitchFamily="34" charset="0"/>
                <a:cs typeface="Arial" pitchFamily="34" charset="0"/>
              </a:rPr>
              <a:t>ta</a:t>
            </a:r>
            <a:r>
              <a:rPr lang="en-US" dirty="0" smtClean="0">
                <a:latin typeface="Arial" pitchFamily="34" charset="0"/>
                <a:cs typeface="Arial" pitchFamily="34" charset="0"/>
              </a:rPr>
              <a:t> </a:t>
            </a:r>
            <a:r>
              <a:rPr lang="en-US" dirty="0" err="1" smtClean="0">
                <a:latin typeface="Arial" pitchFamily="34" charset="0"/>
                <a:cs typeface="Arial" pitchFamily="34" charset="0"/>
              </a:rPr>
              <a:t>đặt</a:t>
            </a:r>
            <a:r>
              <a:rPr lang="en-US" dirty="0" smtClean="0">
                <a:latin typeface="Arial" pitchFamily="34" charset="0"/>
                <a:cs typeface="Arial" pitchFamily="34" charset="0"/>
              </a:rPr>
              <a:t> </a:t>
            </a:r>
            <a:r>
              <a:rPr lang="en-US" dirty="0" err="1" smtClean="0">
                <a:latin typeface="Arial" pitchFamily="34" charset="0"/>
                <a:cs typeface="Arial" pitchFamily="34" charset="0"/>
              </a:rPr>
              <a:t>dấu</a:t>
            </a:r>
            <a:r>
              <a:rPr lang="en-US" dirty="0" smtClean="0">
                <a:latin typeface="Arial" pitchFamily="34" charset="0"/>
                <a:cs typeface="Arial" pitchFamily="34" charset="0"/>
              </a:rPr>
              <a:t> &amp; </a:t>
            </a:r>
            <a:r>
              <a:rPr lang="en-US" dirty="0" err="1" smtClean="0">
                <a:latin typeface="Arial" pitchFamily="34" charset="0"/>
                <a:cs typeface="Arial" pitchFamily="34" charset="0"/>
              </a:rPr>
              <a:t>trước</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số</a:t>
            </a:r>
            <a:r>
              <a:rPr lang="en-US" dirty="0" smtClean="0">
                <a:latin typeface="Arial" pitchFamily="34" charset="0"/>
                <a:cs typeface="Arial" pitchFamily="34" charset="0"/>
              </a:rPr>
              <a:t> </a:t>
            </a:r>
            <a:r>
              <a:rPr lang="en-US" dirty="0" err="1" smtClean="0">
                <a:latin typeface="Arial" pitchFamily="34" charset="0"/>
                <a:cs typeface="Arial" pitchFamily="34" charset="0"/>
              </a:rPr>
              <a:t>hình</a:t>
            </a:r>
            <a:r>
              <a:rPr lang="en-US" dirty="0" smtClean="0">
                <a:latin typeface="Arial" pitchFamily="34" charset="0"/>
                <a:cs typeface="Arial" pitchFamily="34" charset="0"/>
              </a:rPr>
              <a:t> </a:t>
            </a:r>
            <a:r>
              <a:rPr lang="en-US" dirty="0" err="1" smtClean="0">
                <a:latin typeface="Arial" pitchFamily="34" charset="0"/>
                <a:cs typeface="Arial" pitchFamily="34" charset="0"/>
              </a:rPr>
              <a:t>thức</a:t>
            </a:r>
            <a:r>
              <a:rPr lang="en-US" dirty="0" smtClean="0">
                <a:latin typeface="Arial" pitchFamily="34" charset="0"/>
                <a:cs typeface="Arial" pitchFamily="34" charset="0"/>
              </a:rPr>
              <a:t>.</a:t>
            </a:r>
          </a:p>
          <a:p>
            <a:r>
              <a:rPr lang="en-US" dirty="0" err="1" smtClean="0">
                <a:latin typeface="Arial" pitchFamily="34" charset="0"/>
                <a:cs typeface="Arial" pitchFamily="34" charset="0"/>
              </a:rPr>
              <a:t>Ví</a:t>
            </a:r>
            <a:r>
              <a:rPr lang="en-US" dirty="0" smtClean="0">
                <a:latin typeface="Arial" pitchFamily="34" charset="0"/>
                <a:cs typeface="Arial" pitchFamily="34" charset="0"/>
              </a:rPr>
              <a:t> </a:t>
            </a:r>
            <a:r>
              <a:rPr lang="en-US" dirty="0" err="1" smtClean="0">
                <a:latin typeface="Arial" pitchFamily="34" charset="0"/>
                <a:cs typeface="Arial" pitchFamily="34" charset="0"/>
              </a:rPr>
              <a:t>dụ</a:t>
            </a:r>
            <a:r>
              <a:rPr lang="en-US" dirty="0" smtClean="0">
                <a:latin typeface="Arial" pitchFamily="34" charset="0"/>
                <a:cs typeface="Arial" pitchFamily="34" charset="0"/>
              </a:rPr>
              <a:t>:</a:t>
            </a:r>
          </a:p>
          <a:p>
            <a:pPr>
              <a:buNone/>
            </a:pPr>
            <a:r>
              <a:rPr lang="en-US" dirty="0">
                <a:latin typeface="Arial" pitchFamily="34" charset="0"/>
                <a:cs typeface="Arial" pitchFamily="34" charset="0"/>
              </a:rPr>
              <a:t>f</a:t>
            </a:r>
            <a:r>
              <a:rPr lang="en-US" smtClean="0">
                <a:latin typeface="Arial" pitchFamily="34" charset="0"/>
                <a:cs typeface="Arial" pitchFamily="34" charset="0"/>
              </a:rPr>
              <a:t>unction </a:t>
            </a:r>
            <a:r>
              <a:rPr lang="en-US" dirty="0" smtClean="0">
                <a:latin typeface="Arial" pitchFamily="34" charset="0"/>
                <a:cs typeface="Arial" pitchFamily="34" charset="0"/>
              </a:rPr>
              <a:t>F($a, &amp;$b) //$b </a:t>
            </a:r>
            <a:r>
              <a:rPr lang="en-US" dirty="0" err="1" smtClean="0">
                <a:latin typeface="Arial" pitchFamily="34" charset="0"/>
                <a:cs typeface="Arial" pitchFamily="34" charset="0"/>
              </a:rPr>
              <a:t>truyền</a:t>
            </a:r>
            <a:r>
              <a:rPr lang="en-US" dirty="0" smtClean="0">
                <a:latin typeface="Arial" pitchFamily="34" charset="0"/>
                <a:cs typeface="Arial" pitchFamily="34" charset="0"/>
              </a:rPr>
              <a:t> </a:t>
            </a:r>
            <a:r>
              <a:rPr lang="en-US" dirty="0" err="1" smtClean="0">
                <a:latin typeface="Arial" pitchFamily="34" charset="0"/>
                <a:cs typeface="Arial" pitchFamily="34" charset="0"/>
              </a:rPr>
              <a:t>tham</a:t>
            </a:r>
            <a:r>
              <a:rPr lang="en-US" dirty="0" smtClean="0">
                <a:latin typeface="Arial" pitchFamily="34" charset="0"/>
                <a:cs typeface="Arial" pitchFamily="34" charset="0"/>
              </a:rPr>
              <a:t> </a:t>
            </a:r>
            <a:r>
              <a:rPr lang="en-US" dirty="0" err="1" smtClean="0">
                <a:latin typeface="Arial" pitchFamily="34" charset="0"/>
                <a:cs typeface="Arial" pitchFamily="34" charset="0"/>
              </a:rPr>
              <a:t>chiếu</a:t>
            </a: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	$a = $b*2; $b = $b*2; return $a+$b;</a:t>
            </a:r>
          </a:p>
          <a:p>
            <a:pPr>
              <a:buNone/>
            </a:pP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$x =3; $y=4; $s =F($x, $y);</a:t>
            </a:r>
          </a:p>
          <a:p>
            <a:pPr>
              <a:buNone/>
            </a:pPr>
            <a:r>
              <a:rPr lang="en-US" dirty="0" smtClean="0">
                <a:latin typeface="Arial" pitchFamily="34" charset="0"/>
                <a:cs typeface="Arial" pitchFamily="34" charset="0"/>
              </a:rPr>
              <a:t>Echo "s= $s – x= $x – y= $y ";//s=16 – x=3 – y=8</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Giá</a:t>
            </a:r>
            <a:r>
              <a:rPr lang="en-US" dirty="0" smtClean="0"/>
              <a:t> </a:t>
            </a:r>
            <a:r>
              <a:rPr lang="en-US" dirty="0" err="1" smtClean="0"/>
              <a:t>trị</a:t>
            </a:r>
            <a:r>
              <a:rPr lang="en-US" dirty="0" smtClean="0"/>
              <a:t> </a:t>
            </a:r>
            <a:r>
              <a:rPr lang="en-US" dirty="0" err="1" smtClean="0"/>
              <a:t>mặc</a:t>
            </a:r>
            <a:r>
              <a:rPr lang="en-US" dirty="0" smtClean="0"/>
              <a:t> </a:t>
            </a:r>
            <a:r>
              <a:rPr lang="en-US" dirty="0" err="1" smtClean="0"/>
              <a:t>định</a:t>
            </a:r>
            <a:r>
              <a:rPr lang="en-US" dirty="0" smtClean="0"/>
              <a:t> </a:t>
            </a:r>
            <a:r>
              <a:rPr lang="en-US" dirty="0" err="1" smtClean="0"/>
              <a:t>của</a:t>
            </a:r>
            <a:r>
              <a:rPr lang="en-US" dirty="0" smtClean="0"/>
              <a:t> </a:t>
            </a:r>
            <a:r>
              <a:rPr lang="en-US" dirty="0" err="1" smtClean="0"/>
              <a:t>tham</a:t>
            </a:r>
            <a:r>
              <a:rPr lang="en-US" dirty="0" smtClean="0"/>
              <a:t> </a:t>
            </a:r>
            <a:r>
              <a:rPr lang="en-US" dirty="0" err="1" smtClean="0"/>
              <a:t>số</a:t>
            </a:r>
            <a:endParaRPr lang="en-US" dirty="0"/>
          </a:p>
        </p:txBody>
      </p:sp>
      <p:sp>
        <p:nvSpPr>
          <p:cNvPr id="3" name="Content Placeholder 2"/>
          <p:cNvSpPr>
            <a:spLocks noGrp="1"/>
          </p:cNvSpPr>
          <p:nvPr>
            <p:ph idx="1"/>
          </p:nvPr>
        </p:nvSpPr>
        <p:spPr/>
        <p:txBody>
          <a:bodyPr>
            <a:normAutofit fontScale="70000" lnSpcReduction="20000"/>
          </a:bodyPr>
          <a:lstStyle/>
          <a:p>
            <a:r>
              <a:rPr lang="vi-VN" dirty="0" smtClean="0"/>
              <a:t>Các hàm trong php có thể nhận các tham số mặc định. </a:t>
            </a:r>
            <a:endParaRPr lang="en-US" dirty="0" smtClean="0"/>
          </a:p>
          <a:p>
            <a:r>
              <a:rPr lang="vi-VN" dirty="0" smtClean="0"/>
              <a:t>Các tham số mặc định khi định ngh</a:t>
            </a:r>
            <a:r>
              <a:rPr lang="en-US" dirty="0" err="1" smtClean="0"/>
              <a:t>ĩa</a:t>
            </a:r>
            <a:r>
              <a:rPr lang="vi-VN" dirty="0" smtClean="0"/>
              <a:t> hàm, chúng được gán giá trị. $thamsố = giátrị.</a:t>
            </a:r>
            <a:endParaRPr lang="en-US" dirty="0" smtClean="0"/>
          </a:p>
          <a:p>
            <a:r>
              <a:rPr lang="vi-VN" dirty="0" smtClean="0"/>
              <a:t>Các hàm có tham số mặc định nên chuyển các tham số mặc định sang phải</a:t>
            </a:r>
            <a:r>
              <a:rPr lang="en-US" dirty="0" smtClean="0"/>
              <a:t>.</a:t>
            </a:r>
          </a:p>
          <a:p>
            <a:r>
              <a:rPr lang="en-US" dirty="0" err="1" smtClean="0"/>
              <a:t>Khi</a:t>
            </a:r>
            <a:r>
              <a:rPr lang="en-US" dirty="0" smtClean="0"/>
              <a:t> </a:t>
            </a:r>
            <a:r>
              <a:rPr lang="en-US" dirty="0" err="1" smtClean="0"/>
              <a:t>gọi</a:t>
            </a:r>
            <a:r>
              <a:rPr lang="en-US" dirty="0" smtClean="0"/>
              <a:t> </a:t>
            </a:r>
            <a:r>
              <a:rPr lang="en-US" dirty="0" err="1" smtClean="0"/>
              <a:t>hàm</a:t>
            </a:r>
            <a:r>
              <a:rPr lang="en-US" dirty="0" smtClean="0"/>
              <a:t>, </a:t>
            </a:r>
            <a:r>
              <a:rPr lang="en-US" dirty="0" err="1" smtClean="0"/>
              <a:t>nếu</a:t>
            </a:r>
            <a:r>
              <a:rPr lang="en-US" dirty="0" smtClean="0"/>
              <a:t> </a:t>
            </a:r>
            <a:r>
              <a:rPr lang="en-US" dirty="0" err="1" smtClean="0"/>
              <a:t>không</a:t>
            </a:r>
            <a:r>
              <a:rPr lang="en-US" dirty="0" smtClean="0"/>
              <a:t> </a:t>
            </a:r>
            <a:r>
              <a:rPr lang="en-US" dirty="0" err="1" smtClean="0"/>
              <a:t>đưa</a:t>
            </a:r>
            <a:r>
              <a:rPr lang="en-US" dirty="0" smtClean="0"/>
              <a:t> </a:t>
            </a:r>
            <a:r>
              <a:rPr lang="en-US" dirty="0" err="1" smtClean="0"/>
              <a:t>vào</a:t>
            </a:r>
            <a:r>
              <a:rPr lang="en-US" dirty="0" smtClean="0"/>
              <a:t> </a:t>
            </a:r>
            <a:r>
              <a:rPr lang="en-US" dirty="0" err="1" smtClean="0"/>
              <a:t>đầy</a:t>
            </a:r>
            <a:r>
              <a:rPr lang="en-US" dirty="0" smtClean="0"/>
              <a:t> </a:t>
            </a:r>
            <a:r>
              <a:rPr lang="en-US" dirty="0" err="1" smtClean="0"/>
              <a:t>đủ</a:t>
            </a:r>
            <a:r>
              <a:rPr lang="en-US" dirty="0" smtClean="0"/>
              <a:t> </a:t>
            </a:r>
            <a:r>
              <a:rPr lang="en-US" dirty="0" err="1" smtClean="0"/>
              <a:t>các</a:t>
            </a:r>
            <a:r>
              <a:rPr lang="en-US" dirty="0" smtClean="0"/>
              <a:t> </a:t>
            </a:r>
            <a:r>
              <a:rPr lang="en-US" dirty="0" err="1" smtClean="0"/>
              <a:t>tham</a:t>
            </a:r>
            <a:r>
              <a:rPr lang="en-US" dirty="0" smtClean="0"/>
              <a:t> </a:t>
            </a:r>
            <a:r>
              <a:rPr lang="en-US" dirty="0" err="1" smtClean="0"/>
              <a:t>số</a:t>
            </a:r>
            <a:r>
              <a:rPr lang="en-US" dirty="0" smtClean="0"/>
              <a:t>, </a:t>
            </a:r>
            <a:r>
              <a:rPr lang="en-US" dirty="0" err="1" smtClean="0"/>
              <a:t>các</a:t>
            </a:r>
            <a:r>
              <a:rPr lang="en-US" dirty="0" smtClean="0"/>
              <a:t> </a:t>
            </a:r>
            <a:r>
              <a:rPr lang="en-US" dirty="0" err="1" smtClean="0"/>
              <a:t>giá</a:t>
            </a:r>
            <a:r>
              <a:rPr lang="en-US" dirty="0" smtClean="0"/>
              <a:t> </a:t>
            </a:r>
            <a:r>
              <a:rPr lang="en-US" dirty="0" err="1" smtClean="0"/>
              <a:t>trị</a:t>
            </a:r>
            <a:r>
              <a:rPr lang="en-US" dirty="0" smtClean="0"/>
              <a:t> </a:t>
            </a:r>
            <a:r>
              <a:rPr lang="en-US" dirty="0" err="1" smtClean="0"/>
              <a:t>mặc</a:t>
            </a:r>
            <a:r>
              <a:rPr lang="en-US" dirty="0" smtClean="0"/>
              <a:t> </a:t>
            </a:r>
            <a:r>
              <a:rPr lang="en-US" dirty="0" err="1" smtClean="0"/>
              <a:t>định</a:t>
            </a:r>
            <a:r>
              <a:rPr lang="en-US" dirty="0" smtClean="0"/>
              <a:t> </a:t>
            </a:r>
            <a:r>
              <a:rPr lang="en-US" dirty="0" err="1" smtClean="0"/>
              <a:t>sẽ</a:t>
            </a:r>
            <a:r>
              <a:rPr lang="en-US" dirty="0" smtClean="0"/>
              <a:t>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a:t>
            </a:r>
          </a:p>
          <a:p>
            <a:r>
              <a:rPr lang="en-US" dirty="0" err="1" smtClean="0"/>
              <a:t>Ví</a:t>
            </a:r>
            <a:r>
              <a:rPr lang="en-US" dirty="0" smtClean="0"/>
              <a:t> </a:t>
            </a:r>
            <a:r>
              <a:rPr lang="en-US" dirty="0" err="1" smtClean="0"/>
              <a:t>dụ</a:t>
            </a:r>
            <a:r>
              <a:rPr lang="en-US" dirty="0" smtClean="0"/>
              <a:t>:</a:t>
            </a:r>
          </a:p>
          <a:p>
            <a:pPr>
              <a:buNone/>
            </a:pPr>
            <a:r>
              <a:rPr lang="en-US" dirty="0" smtClean="0"/>
              <a:t>Function F($x, $y=1)</a:t>
            </a:r>
          </a:p>
          <a:p>
            <a:pPr>
              <a:buNone/>
            </a:pPr>
            <a:r>
              <a:rPr lang="en-US" dirty="0" smtClean="0"/>
              <a:t>{return $x/$y;};//</a:t>
            </a:r>
            <a:r>
              <a:rPr lang="en-US" dirty="0" err="1" smtClean="0"/>
              <a:t>tham</a:t>
            </a:r>
            <a:r>
              <a:rPr lang="en-US" dirty="0" smtClean="0"/>
              <a:t> </a:t>
            </a:r>
            <a:r>
              <a:rPr lang="en-US" dirty="0" err="1" smtClean="0"/>
              <a:t>số</a:t>
            </a:r>
            <a:r>
              <a:rPr lang="en-US" dirty="0" smtClean="0"/>
              <a:t> $y </a:t>
            </a:r>
            <a:r>
              <a:rPr lang="en-US" dirty="0" err="1" smtClean="0"/>
              <a:t>có</a:t>
            </a:r>
            <a:r>
              <a:rPr lang="en-US" dirty="0" smtClean="0"/>
              <a:t> </a:t>
            </a:r>
            <a:r>
              <a:rPr lang="en-US" dirty="0" err="1" smtClean="0"/>
              <a:t>giá</a:t>
            </a:r>
            <a:r>
              <a:rPr lang="en-US" dirty="0" smtClean="0"/>
              <a:t> </a:t>
            </a:r>
            <a:r>
              <a:rPr lang="en-US" dirty="0" err="1" smtClean="0"/>
              <a:t>trị</a:t>
            </a:r>
            <a:r>
              <a:rPr lang="en-US" dirty="0" smtClean="0"/>
              <a:t> </a:t>
            </a:r>
            <a:r>
              <a:rPr lang="en-US" dirty="0" err="1" smtClean="0"/>
              <a:t>mặc</a:t>
            </a:r>
            <a:r>
              <a:rPr lang="en-US" dirty="0" smtClean="0"/>
              <a:t> </a:t>
            </a:r>
            <a:r>
              <a:rPr lang="en-US" dirty="0" err="1" smtClean="0"/>
              <a:t>định</a:t>
            </a:r>
            <a:r>
              <a:rPr lang="en-US" dirty="0" smtClean="0"/>
              <a:t> </a:t>
            </a:r>
            <a:r>
              <a:rPr lang="en-US" dirty="0" err="1" smtClean="0"/>
              <a:t>là</a:t>
            </a:r>
            <a:r>
              <a:rPr lang="en-US" dirty="0" smtClean="0"/>
              <a:t> 1</a:t>
            </a:r>
          </a:p>
          <a:p>
            <a:pPr>
              <a:buNone/>
            </a:pPr>
            <a:r>
              <a:rPr lang="en-US" dirty="0" smtClean="0"/>
              <a:t>$s = F(8, 4);	//$s = 2;</a:t>
            </a:r>
          </a:p>
          <a:p>
            <a:pPr>
              <a:buNone/>
            </a:pPr>
            <a:r>
              <a:rPr lang="en-US" dirty="0" smtClean="0"/>
              <a:t>$s2 = F(8);	//$s2 = 8 </a:t>
            </a:r>
            <a:r>
              <a:rPr lang="en-US" dirty="0" err="1" smtClean="0"/>
              <a:t>vì</a:t>
            </a:r>
            <a:r>
              <a:rPr lang="en-US" dirty="0" smtClean="0"/>
              <a:t> F(8) &lt;-&gt; F(8, 1)</a:t>
            </a:r>
          </a:p>
          <a:p>
            <a:pPr>
              <a:buNone/>
            </a:pP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Tầm</a:t>
            </a:r>
            <a:r>
              <a:rPr lang="en-US" dirty="0" smtClean="0"/>
              <a:t> </a:t>
            </a:r>
            <a:r>
              <a:rPr lang="en-US" dirty="0" err="1" smtClean="0"/>
              <a:t>vực</a:t>
            </a:r>
            <a:r>
              <a:rPr lang="en-US" dirty="0" smtClean="0"/>
              <a:t> </a:t>
            </a:r>
            <a:r>
              <a:rPr lang="en-US" dirty="0" err="1" smtClean="0"/>
              <a:t>của</a:t>
            </a:r>
            <a:r>
              <a:rPr lang="en-US" dirty="0" smtClean="0"/>
              <a:t> </a:t>
            </a:r>
            <a:r>
              <a:rPr lang="en-US" dirty="0" err="1" smtClean="0"/>
              <a:t>biến</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Biến</a:t>
            </a:r>
            <a:r>
              <a:rPr lang="en-US" dirty="0" smtClean="0"/>
              <a:t> </a:t>
            </a:r>
            <a:r>
              <a:rPr lang="en-US" dirty="0" err="1" smtClean="0"/>
              <a:t>định</a:t>
            </a:r>
            <a:r>
              <a:rPr lang="en-US" dirty="0" smtClean="0"/>
              <a:t> </a:t>
            </a:r>
            <a:r>
              <a:rPr lang="en-US" dirty="0" err="1" smtClean="0"/>
              <a:t>nghĩa</a:t>
            </a:r>
            <a:r>
              <a:rPr lang="en-US" dirty="0" smtClean="0"/>
              <a:t> </a:t>
            </a:r>
            <a:r>
              <a:rPr lang="en-US" dirty="0" err="1" smtClean="0"/>
              <a:t>trong</a:t>
            </a:r>
            <a:r>
              <a:rPr lang="en-US" dirty="0" smtClean="0"/>
              <a:t> </a:t>
            </a:r>
            <a:r>
              <a:rPr lang="en-US" dirty="0" err="1" smtClean="0"/>
              <a:t>hàm</a:t>
            </a:r>
            <a:r>
              <a:rPr lang="en-US" dirty="0" smtClean="0"/>
              <a:t> </a:t>
            </a:r>
            <a:r>
              <a:rPr lang="en-US" dirty="0" err="1" smtClean="0"/>
              <a:t>là</a:t>
            </a:r>
            <a:r>
              <a:rPr lang="en-US" dirty="0" smtClean="0"/>
              <a:t> </a:t>
            </a:r>
            <a:r>
              <a:rPr lang="en-US" dirty="0" err="1" smtClean="0"/>
              <a:t>biến</a:t>
            </a:r>
            <a:r>
              <a:rPr lang="en-US" dirty="0" smtClean="0"/>
              <a:t> </a:t>
            </a:r>
            <a:r>
              <a:rPr lang="en-US" dirty="0" err="1" smtClean="0"/>
              <a:t>cục</a:t>
            </a:r>
            <a:r>
              <a:rPr lang="en-US" dirty="0" smtClean="0"/>
              <a:t> </a:t>
            </a:r>
            <a:r>
              <a:rPr lang="en-US" dirty="0" err="1" smtClean="0"/>
              <a:t>bộ</a:t>
            </a:r>
            <a:r>
              <a:rPr lang="en-US" dirty="0" smtClean="0"/>
              <a:t>, </a:t>
            </a:r>
            <a:r>
              <a:rPr lang="en-US" dirty="0" err="1" smtClean="0"/>
              <a:t>sẽ</a:t>
            </a:r>
            <a:r>
              <a:rPr lang="en-US" dirty="0" smtClean="0"/>
              <a:t> </a:t>
            </a:r>
            <a:r>
              <a:rPr lang="en-US" dirty="0" err="1" smtClean="0"/>
              <a:t>bị</a:t>
            </a:r>
            <a:r>
              <a:rPr lang="en-US" dirty="0" smtClean="0"/>
              <a:t> </a:t>
            </a:r>
            <a:r>
              <a:rPr lang="en-US" dirty="0" err="1" smtClean="0"/>
              <a:t>hủy</a:t>
            </a:r>
            <a:r>
              <a:rPr lang="en-US" dirty="0" smtClean="0"/>
              <a:t> </a:t>
            </a:r>
            <a:r>
              <a:rPr lang="en-US" dirty="0" err="1" smtClean="0"/>
              <a:t>khi</a:t>
            </a:r>
            <a:r>
              <a:rPr lang="en-US" dirty="0" smtClean="0"/>
              <a:t> </a:t>
            </a:r>
            <a:r>
              <a:rPr lang="en-US" dirty="0" err="1" smtClean="0"/>
              <a:t>hàm</a:t>
            </a:r>
            <a:r>
              <a:rPr lang="en-US" dirty="0" smtClean="0"/>
              <a:t> </a:t>
            </a:r>
            <a:r>
              <a:rPr lang="en-US" dirty="0" err="1" smtClean="0"/>
              <a:t>kết</a:t>
            </a:r>
            <a:r>
              <a:rPr lang="en-US" dirty="0" smtClean="0"/>
              <a:t> </a:t>
            </a:r>
            <a:r>
              <a:rPr lang="en-US" dirty="0" err="1" smtClean="0"/>
              <a:t>thúc</a:t>
            </a:r>
            <a:endParaRPr lang="en-US" dirty="0" smtClean="0"/>
          </a:p>
          <a:p>
            <a:r>
              <a:rPr lang="en-US" dirty="0" smtClean="0"/>
              <a:t>Ta </a:t>
            </a:r>
            <a:r>
              <a:rPr lang="en-US" dirty="0" err="1" smtClean="0"/>
              <a:t>muốn</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biến</a:t>
            </a:r>
            <a:r>
              <a:rPr lang="en-US" dirty="0" smtClean="0"/>
              <a:t> </a:t>
            </a:r>
            <a:r>
              <a:rPr lang="en-US" dirty="0" err="1" smtClean="0"/>
              <a:t>trong</a:t>
            </a:r>
            <a:r>
              <a:rPr lang="en-US" dirty="0" smtClean="0"/>
              <a:t> </a:t>
            </a:r>
            <a:r>
              <a:rPr lang="en-US" dirty="0" err="1" smtClean="0"/>
              <a:t>hàm</a:t>
            </a:r>
            <a:r>
              <a:rPr lang="en-US" dirty="0" smtClean="0"/>
              <a:t> </a:t>
            </a:r>
            <a:r>
              <a:rPr lang="en-US" dirty="0" err="1" smtClean="0"/>
              <a:t>có</a:t>
            </a:r>
            <a:r>
              <a:rPr lang="en-US" dirty="0" smtClean="0"/>
              <a:t> </a:t>
            </a:r>
            <a:r>
              <a:rPr lang="en-US" dirty="0" err="1" smtClean="0"/>
              <a:t>giá</a:t>
            </a:r>
            <a:r>
              <a:rPr lang="en-US" dirty="0" smtClean="0"/>
              <a:t> </a:t>
            </a:r>
            <a:r>
              <a:rPr lang="en-US" dirty="0" err="1" smtClean="0"/>
              <a:t>trị</a:t>
            </a:r>
            <a:r>
              <a:rPr lang="en-US" dirty="0" smtClean="0"/>
              <a:t> </a:t>
            </a:r>
            <a:r>
              <a:rPr lang="en-US" dirty="0" err="1" smtClean="0"/>
              <a:t>toàn</a:t>
            </a:r>
            <a:r>
              <a:rPr lang="en-US" dirty="0" smtClean="0"/>
              <a:t> </a:t>
            </a:r>
            <a:r>
              <a:rPr lang="en-US" dirty="0" err="1" smtClean="0"/>
              <a:t>cục</a:t>
            </a:r>
            <a:r>
              <a:rPr lang="en-US" dirty="0" smtClean="0"/>
              <a:t>, </a:t>
            </a:r>
            <a:r>
              <a:rPr lang="en-US" dirty="0" err="1" smtClean="0"/>
              <a:t>hoặc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các</a:t>
            </a:r>
            <a:r>
              <a:rPr lang="en-US" dirty="0" smtClean="0"/>
              <a:t> </a:t>
            </a:r>
            <a:r>
              <a:rPr lang="en-US" dirty="0" err="1" smtClean="0"/>
              <a:t>biến</a:t>
            </a:r>
            <a:r>
              <a:rPr lang="en-US" dirty="0" smtClean="0"/>
              <a:t> </a:t>
            </a:r>
            <a:r>
              <a:rPr lang="en-US" dirty="0" err="1" smtClean="0"/>
              <a:t>ngoài</a:t>
            </a:r>
            <a:r>
              <a:rPr lang="en-US" dirty="0" smtClean="0"/>
              <a:t> </a:t>
            </a:r>
            <a:r>
              <a:rPr lang="en-US" dirty="0" err="1" smtClean="0"/>
              <a:t>hàm</a:t>
            </a:r>
            <a:r>
              <a:rPr lang="en-US" dirty="0" smtClean="0"/>
              <a:t>, </a:t>
            </a:r>
            <a:r>
              <a:rPr lang="en-US" dirty="0" err="1" smtClean="0"/>
              <a:t>ta</a:t>
            </a:r>
            <a:r>
              <a:rPr lang="en-US" dirty="0" smtClean="0"/>
              <a:t> </a:t>
            </a:r>
            <a:r>
              <a:rPr lang="en-US" dirty="0" err="1" smtClean="0"/>
              <a:t>đặt</a:t>
            </a:r>
            <a:r>
              <a:rPr lang="en-US" dirty="0" smtClean="0"/>
              <a:t> </a:t>
            </a:r>
            <a:r>
              <a:rPr lang="en-US" dirty="0" err="1" smtClean="0"/>
              <a:t>từ</a:t>
            </a:r>
            <a:r>
              <a:rPr lang="en-US" dirty="0" smtClean="0"/>
              <a:t> </a:t>
            </a:r>
            <a:r>
              <a:rPr lang="en-US" dirty="0" err="1" smtClean="0"/>
              <a:t>khóa</a:t>
            </a:r>
            <a:r>
              <a:rPr lang="en-US" dirty="0" smtClean="0"/>
              <a:t> global </a:t>
            </a:r>
            <a:r>
              <a:rPr lang="en-US" dirty="0" err="1" smtClean="0"/>
              <a:t>trước</a:t>
            </a:r>
            <a:r>
              <a:rPr lang="en-US" dirty="0" smtClean="0"/>
              <a:t> </a:t>
            </a:r>
            <a:r>
              <a:rPr lang="en-US" dirty="0" err="1" smtClean="0"/>
              <a:t>tên</a:t>
            </a:r>
            <a:r>
              <a:rPr lang="en-US" dirty="0" smtClean="0"/>
              <a:t> </a:t>
            </a:r>
            <a:r>
              <a:rPr lang="en-US" dirty="0" err="1" smtClean="0"/>
              <a:t>biến</a:t>
            </a:r>
            <a:r>
              <a:rPr lang="en-US" dirty="0" smtClean="0"/>
              <a:t>. </a:t>
            </a:r>
          </a:p>
          <a:p>
            <a:r>
              <a:rPr lang="en-US" dirty="0" err="1" smtClean="0"/>
              <a:t>Ví</a:t>
            </a:r>
            <a:r>
              <a:rPr lang="en-US" dirty="0" smtClean="0"/>
              <a:t> </a:t>
            </a:r>
            <a:r>
              <a:rPr lang="en-US" dirty="0" err="1" smtClean="0"/>
              <a:t>dụ</a:t>
            </a:r>
            <a:r>
              <a:rPr lang="en-US" dirty="0" smtClean="0"/>
              <a:t>:</a:t>
            </a:r>
          </a:p>
          <a:p>
            <a:pPr>
              <a:buNone/>
            </a:pPr>
            <a:r>
              <a:rPr lang="en-US" dirty="0" smtClean="0"/>
              <a:t>$a =1; $b=2; function F()</a:t>
            </a:r>
          </a:p>
          <a:p>
            <a:pPr>
              <a:buNone/>
            </a:pPr>
            <a:r>
              <a:rPr lang="en-US" dirty="0" smtClean="0"/>
              <a:t>{	$a=6; global $b; $b=7; global $c; $c=8;}</a:t>
            </a:r>
          </a:p>
          <a:p>
            <a:pPr>
              <a:buNone/>
            </a:pPr>
            <a:r>
              <a:rPr lang="en-US" dirty="0" smtClean="0"/>
              <a:t>F(); </a:t>
            </a:r>
          </a:p>
          <a:p>
            <a:pPr>
              <a:buNone/>
            </a:pPr>
            <a:r>
              <a:rPr lang="en-US" dirty="0" smtClean="0"/>
              <a:t>echo "a= $a , b= $b, c=$c"; //a=1 ,b=7</a:t>
            </a:r>
            <a:r>
              <a:rPr lang="en-US" smtClean="0"/>
              <a:t>, </a:t>
            </a:r>
            <a:r>
              <a:rPr lang="en-US" smtClean="0"/>
              <a:t>c=8</a:t>
            </a:r>
            <a:endParaRPr lang="en-US" dirty="0" smtClean="0"/>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Xử</a:t>
            </a:r>
            <a:r>
              <a:rPr lang="en-US" dirty="0" smtClean="0"/>
              <a:t> </a:t>
            </a:r>
            <a:r>
              <a:rPr lang="en-US" dirty="0" err="1" smtClean="0"/>
              <a:t>lý</a:t>
            </a:r>
            <a:r>
              <a:rPr lang="en-US" dirty="0" smtClean="0"/>
              <a:t> </a:t>
            </a:r>
            <a:r>
              <a:rPr lang="en-US" dirty="0" err="1" smtClean="0"/>
              <a:t>lỗi</a:t>
            </a:r>
            <a:r>
              <a:rPr lang="en-US" dirty="0" smtClean="0"/>
              <a:t> </a:t>
            </a:r>
            <a:r>
              <a:rPr lang="en-US" dirty="0" err="1" smtClean="0"/>
              <a:t>trên</a:t>
            </a:r>
            <a:r>
              <a:rPr lang="en-US" dirty="0" smtClean="0"/>
              <a:t> </a:t>
            </a:r>
            <a:r>
              <a:rPr lang="en-US" dirty="0" err="1" smtClean="0"/>
              <a:t>php</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err="1" smtClean="0"/>
              <a:t>Trong</a:t>
            </a:r>
            <a:r>
              <a:rPr lang="en-US" dirty="0" smtClean="0"/>
              <a:t> </a:t>
            </a:r>
            <a:r>
              <a:rPr lang="en-US" dirty="0" err="1" smtClean="0"/>
              <a:t>quá</a:t>
            </a:r>
            <a:r>
              <a:rPr lang="en-US" dirty="0" smtClean="0"/>
              <a:t> </a:t>
            </a:r>
            <a:r>
              <a:rPr lang="en-US" dirty="0" err="1" smtClean="0"/>
              <a:t>trình</a:t>
            </a:r>
            <a:r>
              <a:rPr lang="en-US" dirty="0" smtClean="0"/>
              <a:t> </a:t>
            </a:r>
            <a:r>
              <a:rPr lang="en-US" dirty="0" err="1" smtClean="0"/>
              <a:t>phát</a:t>
            </a:r>
            <a:r>
              <a:rPr lang="en-US" dirty="0" smtClean="0"/>
              <a:t> </a:t>
            </a:r>
            <a:r>
              <a:rPr lang="en-US" dirty="0" err="1" smtClean="0"/>
              <a:t>triển</a:t>
            </a:r>
            <a:r>
              <a:rPr lang="en-US" dirty="0" smtClean="0"/>
              <a:t> </a:t>
            </a:r>
            <a:r>
              <a:rPr lang="en-US" dirty="0" err="1" smtClean="0"/>
              <a:t>và</a:t>
            </a:r>
            <a:r>
              <a:rPr lang="en-US" dirty="0" smtClean="0"/>
              <a:t> </a:t>
            </a:r>
            <a:r>
              <a:rPr lang="en-US" dirty="0" err="1" smtClean="0"/>
              <a:t>triễn</a:t>
            </a:r>
            <a:r>
              <a:rPr lang="en-US" dirty="0" smtClean="0"/>
              <a:t> </a:t>
            </a:r>
            <a:r>
              <a:rPr lang="en-US" dirty="0" err="1" smtClean="0"/>
              <a:t>khai</a:t>
            </a:r>
            <a:r>
              <a:rPr lang="en-US" dirty="0"/>
              <a:t> </a:t>
            </a:r>
            <a:r>
              <a:rPr lang="en-US" dirty="0" err="1"/>
              <a:t>ứng</a:t>
            </a:r>
            <a:r>
              <a:rPr lang="en-US" dirty="0"/>
              <a:t> </a:t>
            </a:r>
            <a:r>
              <a:rPr lang="en-US" dirty="0" err="1"/>
              <a:t>dụng</a:t>
            </a:r>
            <a:r>
              <a:rPr lang="en-US" dirty="0"/>
              <a:t> </a:t>
            </a:r>
            <a:r>
              <a:rPr lang="en-US" dirty="0" smtClean="0"/>
              <a:t>web, </a:t>
            </a:r>
            <a:r>
              <a:rPr lang="en-US" dirty="0" err="1" smtClean="0"/>
              <a:t>với</a:t>
            </a:r>
            <a:r>
              <a:rPr lang="en-US" dirty="0" smtClean="0"/>
              <a:t> </a:t>
            </a:r>
            <a:r>
              <a:rPr lang="en-US" dirty="0" err="1" smtClean="0"/>
              <a:t>mỗi</a:t>
            </a:r>
            <a:r>
              <a:rPr lang="en-US" dirty="0" smtClean="0"/>
              <a:t> </a:t>
            </a:r>
            <a:r>
              <a:rPr lang="en-US" dirty="0" err="1" smtClean="0"/>
              <a:t>giai</a:t>
            </a:r>
            <a:r>
              <a:rPr lang="en-US" dirty="0" smtClean="0"/>
              <a:t> </a:t>
            </a:r>
            <a:r>
              <a:rPr lang="en-US" dirty="0" err="1" smtClean="0"/>
              <a:t>đoạn</a:t>
            </a:r>
            <a:r>
              <a:rPr lang="en-US" dirty="0" smtClean="0"/>
              <a:t>, ta </a:t>
            </a:r>
            <a:r>
              <a:rPr lang="en-US" dirty="0" err="1" smtClean="0"/>
              <a:t>cần</a:t>
            </a:r>
            <a:r>
              <a:rPr lang="en-US" dirty="0" smtClean="0"/>
              <a:t> </a:t>
            </a:r>
            <a:r>
              <a:rPr lang="en-US" dirty="0" err="1" smtClean="0"/>
              <a:t>biết</a:t>
            </a:r>
            <a:r>
              <a:rPr lang="en-US" dirty="0" smtClean="0"/>
              <a:t> </a:t>
            </a:r>
            <a:r>
              <a:rPr lang="en-US" dirty="0" err="1" smtClean="0"/>
              <a:t>cách</a:t>
            </a:r>
            <a:r>
              <a:rPr lang="en-US" dirty="0" smtClean="0"/>
              <a:t> </a:t>
            </a:r>
            <a:r>
              <a:rPr lang="en-US" dirty="0" err="1" smtClean="0"/>
              <a:t>cấu</a:t>
            </a:r>
            <a:r>
              <a:rPr lang="en-US" dirty="0" smtClean="0"/>
              <a:t> </a:t>
            </a:r>
            <a:r>
              <a:rPr lang="en-US" dirty="0" err="1" smtClean="0"/>
              <a:t>hình</a:t>
            </a:r>
            <a:r>
              <a:rPr lang="en-US" dirty="0" smtClean="0"/>
              <a:t> </a:t>
            </a:r>
            <a:r>
              <a:rPr lang="en-US" dirty="0" err="1" smtClean="0"/>
              <a:t>để</a:t>
            </a:r>
            <a:r>
              <a:rPr lang="en-US" dirty="0" smtClean="0"/>
              <a:t> debug </a:t>
            </a:r>
            <a:r>
              <a:rPr lang="en-US" dirty="0" err="1" smtClean="0"/>
              <a:t>lỗi</a:t>
            </a:r>
            <a:r>
              <a:rPr lang="en-US" dirty="0" smtClean="0"/>
              <a:t> </a:t>
            </a:r>
            <a:r>
              <a:rPr lang="en-US" dirty="0" err="1" smtClean="0"/>
              <a:t>cho</a:t>
            </a:r>
            <a:r>
              <a:rPr lang="en-US" dirty="0" smtClean="0"/>
              <a:t> </a:t>
            </a:r>
            <a:r>
              <a:rPr lang="en-US" dirty="0" err="1" smtClean="0"/>
              <a:t>phù</a:t>
            </a:r>
            <a:r>
              <a:rPr lang="en-US" dirty="0" smtClean="0"/>
              <a:t> </a:t>
            </a:r>
            <a:r>
              <a:rPr lang="en-US" dirty="0" err="1" smtClean="0"/>
              <a:t>hợp</a:t>
            </a:r>
            <a:r>
              <a:rPr lang="en-US" dirty="0" smtClean="0"/>
              <a:t>. </a:t>
            </a:r>
            <a:r>
              <a:rPr lang="en-US" dirty="0" err="1" smtClean="0"/>
              <a:t>Có</a:t>
            </a:r>
            <a:r>
              <a:rPr lang="en-US" dirty="0" smtClean="0"/>
              <a:t> </a:t>
            </a:r>
            <a:r>
              <a:rPr lang="en-US" dirty="0" err="1" smtClean="0"/>
              <a:t>nhiều</a:t>
            </a:r>
            <a:r>
              <a:rPr lang="en-US" dirty="0" smtClean="0"/>
              <a:t> </a:t>
            </a:r>
            <a:r>
              <a:rPr lang="en-US" dirty="0" err="1" smtClean="0"/>
              <a:t>cách</a:t>
            </a:r>
            <a:r>
              <a:rPr lang="en-US" dirty="0" smtClean="0"/>
              <a:t> </a:t>
            </a:r>
            <a:r>
              <a:rPr lang="en-US" dirty="0" err="1" smtClean="0"/>
              <a:t>đề</a:t>
            </a:r>
            <a:r>
              <a:rPr lang="en-US" dirty="0" smtClean="0"/>
              <a:t> </a:t>
            </a:r>
            <a:r>
              <a:rPr lang="en-US" dirty="0" err="1" smtClean="0"/>
              <a:t>làm</a:t>
            </a:r>
            <a:r>
              <a:rPr lang="en-US" dirty="0" smtClean="0"/>
              <a:t> </a:t>
            </a:r>
            <a:r>
              <a:rPr lang="en-US" dirty="0" err="1" smtClean="0"/>
              <a:t>việc</a:t>
            </a:r>
            <a:r>
              <a:rPr lang="en-US" dirty="0" smtClean="0"/>
              <a:t> </a:t>
            </a:r>
            <a:r>
              <a:rPr lang="en-US" dirty="0" err="1" smtClean="0"/>
              <a:t>này</a:t>
            </a:r>
            <a:r>
              <a:rPr lang="en-US" dirty="0" smtClean="0"/>
              <a:t> </a:t>
            </a:r>
            <a:r>
              <a:rPr lang="en-US" dirty="0" err="1" smtClean="0"/>
              <a:t>tùy</a:t>
            </a:r>
            <a:r>
              <a:rPr lang="en-US" dirty="0" smtClean="0"/>
              <a:t> </a:t>
            </a:r>
            <a:r>
              <a:rPr lang="en-US" dirty="0" err="1" smtClean="0"/>
              <a:t>thuộc</a:t>
            </a:r>
            <a:r>
              <a:rPr lang="en-US" dirty="0" smtClean="0"/>
              <a:t> </a:t>
            </a:r>
            <a:r>
              <a:rPr lang="en-US" dirty="0" err="1" smtClean="0"/>
              <a:t>vào</a:t>
            </a:r>
            <a:r>
              <a:rPr lang="en-US" dirty="0" smtClean="0"/>
              <a:t> </a:t>
            </a:r>
            <a:r>
              <a:rPr lang="en-US" dirty="0" err="1" smtClean="0"/>
              <a:t>giới</a:t>
            </a:r>
            <a:r>
              <a:rPr lang="en-US" dirty="0" smtClean="0"/>
              <a:t> </a:t>
            </a:r>
            <a:r>
              <a:rPr lang="en-US" dirty="0" err="1" smtClean="0"/>
              <a:t>hạn</a:t>
            </a:r>
            <a:r>
              <a:rPr lang="en-US" dirty="0" smtClean="0"/>
              <a:t> </a:t>
            </a:r>
            <a:r>
              <a:rPr lang="en-US" dirty="0" err="1" smtClean="0"/>
              <a:t>quyền</a:t>
            </a:r>
            <a:r>
              <a:rPr lang="en-US" dirty="0" smtClean="0"/>
              <a:t> </a:t>
            </a:r>
            <a:r>
              <a:rPr lang="en-US" dirty="0" err="1" smtClean="0"/>
              <a:t>và</a:t>
            </a:r>
            <a:r>
              <a:rPr lang="en-US" dirty="0" smtClean="0"/>
              <a:t> </a:t>
            </a:r>
            <a:r>
              <a:rPr lang="en-US" dirty="0" err="1" smtClean="0"/>
              <a:t>yêu</a:t>
            </a:r>
            <a:r>
              <a:rPr lang="en-US" dirty="0" smtClean="0"/>
              <a:t> </a:t>
            </a:r>
            <a:r>
              <a:rPr lang="en-US" dirty="0" err="1" smtClean="0"/>
              <a:t>cầu</a:t>
            </a:r>
            <a:r>
              <a:rPr lang="en-US" dirty="0" smtClean="0"/>
              <a:t> </a:t>
            </a:r>
            <a:r>
              <a:rPr lang="en-US" dirty="0" err="1" smtClean="0"/>
              <a:t>cấu</a:t>
            </a:r>
            <a:r>
              <a:rPr lang="en-US" dirty="0" smtClean="0"/>
              <a:t> </a:t>
            </a:r>
            <a:r>
              <a:rPr lang="en-US" dirty="0" err="1" smtClean="0"/>
              <a:t>hình</a:t>
            </a:r>
            <a:r>
              <a:rPr lang="en-US" dirty="0" smtClean="0"/>
              <a:t> </a:t>
            </a:r>
            <a:r>
              <a:rPr lang="en-US" dirty="0" err="1" smtClean="0"/>
              <a:t>của</a:t>
            </a:r>
            <a:r>
              <a:rPr lang="en-US" dirty="0" smtClean="0"/>
              <a:t> ta </a:t>
            </a:r>
            <a:r>
              <a:rPr lang="en-US" dirty="0" err="1" smtClean="0"/>
              <a:t>trên</a:t>
            </a:r>
            <a:r>
              <a:rPr lang="en-US" dirty="0" smtClean="0"/>
              <a:t> </a:t>
            </a:r>
            <a:r>
              <a:rPr lang="en-US" dirty="0" err="1" smtClean="0"/>
              <a:t>máy</a:t>
            </a:r>
            <a:r>
              <a:rPr lang="en-US" dirty="0" smtClean="0"/>
              <a:t> server. </a:t>
            </a:r>
            <a:r>
              <a:rPr lang="en-US" dirty="0" err="1" smtClean="0"/>
              <a:t>Các</a:t>
            </a:r>
            <a:r>
              <a:rPr lang="en-US" dirty="0" smtClean="0"/>
              <a:t> </a:t>
            </a:r>
            <a:r>
              <a:rPr lang="en-US" dirty="0" err="1" smtClean="0"/>
              <a:t>yêu</a:t>
            </a:r>
            <a:r>
              <a:rPr lang="en-US" dirty="0" smtClean="0"/>
              <a:t> </a:t>
            </a:r>
            <a:r>
              <a:rPr lang="en-US" dirty="0" err="1" smtClean="0"/>
              <a:t>cầu</a:t>
            </a:r>
            <a:r>
              <a:rPr lang="en-US" dirty="0" smtClean="0"/>
              <a:t> </a:t>
            </a:r>
            <a:r>
              <a:rPr lang="en-US" dirty="0" err="1" smtClean="0"/>
              <a:t>khi</a:t>
            </a:r>
            <a:r>
              <a:rPr lang="en-US" dirty="0" smtClean="0"/>
              <a:t> </a:t>
            </a:r>
            <a:r>
              <a:rPr lang="en-US" dirty="0" err="1" smtClean="0"/>
              <a:t>xử</a:t>
            </a:r>
            <a:r>
              <a:rPr lang="en-US" dirty="0" smtClean="0"/>
              <a:t> </a:t>
            </a:r>
            <a:r>
              <a:rPr lang="en-US" dirty="0" err="1" smtClean="0"/>
              <a:t>lý</a:t>
            </a:r>
            <a:r>
              <a:rPr lang="en-US" dirty="0" smtClean="0"/>
              <a:t> </a:t>
            </a:r>
            <a:r>
              <a:rPr lang="en-US" dirty="0" err="1" smtClean="0"/>
              <a:t>lỗi</a:t>
            </a:r>
            <a:r>
              <a:rPr lang="en-US" dirty="0" smtClean="0"/>
              <a:t>:</a:t>
            </a:r>
          </a:p>
          <a:p>
            <a:pPr lvl="1"/>
            <a:r>
              <a:rPr lang="en-US" dirty="0" err="1" smtClean="0"/>
              <a:t>Hiện</a:t>
            </a:r>
            <a:r>
              <a:rPr lang="en-US" dirty="0" smtClean="0"/>
              <a:t>/</a:t>
            </a:r>
            <a:r>
              <a:rPr lang="en-US" dirty="0" err="1" smtClean="0"/>
              <a:t>tắt</a:t>
            </a:r>
            <a:r>
              <a:rPr lang="en-US" dirty="0" smtClean="0"/>
              <a:t> </a:t>
            </a:r>
            <a:r>
              <a:rPr lang="en-US" dirty="0" err="1" smtClean="0"/>
              <a:t>lỗi</a:t>
            </a:r>
            <a:r>
              <a:rPr lang="en-US" dirty="0" smtClean="0"/>
              <a:t>, </a:t>
            </a:r>
            <a:r>
              <a:rPr lang="en-US" dirty="0" err="1" smtClean="0"/>
              <a:t>cảnh</a:t>
            </a:r>
            <a:r>
              <a:rPr lang="en-US" dirty="0" smtClean="0"/>
              <a:t> </a:t>
            </a:r>
            <a:r>
              <a:rPr lang="en-US" dirty="0" err="1" smtClean="0"/>
              <a:t>báo</a:t>
            </a:r>
            <a:r>
              <a:rPr lang="en-US" dirty="0" smtClean="0"/>
              <a:t>,… </a:t>
            </a:r>
            <a:r>
              <a:rPr lang="en-US" dirty="0" err="1" smtClean="0"/>
              <a:t>trong</a:t>
            </a:r>
            <a:r>
              <a:rPr lang="en-US" dirty="0" smtClean="0"/>
              <a:t> file </a:t>
            </a:r>
            <a:r>
              <a:rPr lang="en-US" dirty="0" err="1" smtClean="0"/>
              <a:t>php</a:t>
            </a:r>
            <a:r>
              <a:rPr lang="en-US" dirty="0" smtClean="0"/>
              <a:t>.</a:t>
            </a:r>
          </a:p>
          <a:p>
            <a:pPr lvl="1"/>
            <a:r>
              <a:rPr lang="en-US" dirty="0" err="1" smtClean="0"/>
              <a:t>Hiển</a:t>
            </a:r>
            <a:r>
              <a:rPr lang="en-US" dirty="0" smtClean="0"/>
              <a:t> </a:t>
            </a:r>
            <a:r>
              <a:rPr lang="en-US" dirty="0" err="1" smtClean="0"/>
              <a:t>thị</a:t>
            </a:r>
            <a:r>
              <a:rPr lang="en-US" dirty="0" smtClean="0"/>
              <a:t> </a:t>
            </a:r>
            <a:r>
              <a:rPr lang="en-US" dirty="0" err="1" smtClean="0"/>
              <a:t>thông</a:t>
            </a:r>
            <a:r>
              <a:rPr lang="en-US" dirty="0" smtClean="0"/>
              <a:t> tin </a:t>
            </a:r>
            <a:r>
              <a:rPr lang="en-US" dirty="0" err="1" smtClean="0"/>
              <a:t>báo</a:t>
            </a:r>
            <a:r>
              <a:rPr lang="en-US" dirty="0" smtClean="0"/>
              <a:t> </a:t>
            </a:r>
            <a:r>
              <a:rPr lang="en-US" dirty="0" err="1" smtClean="0"/>
              <a:t>lỗi</a:t>
            </a:r>
            <a:r>
              <a:rPr lang="en-US" dirty="0" smtClean="0"/>
              <a:t> </a:t>
            </a:r>
            <a:r>
              <a:rPr lang="en-US" dirty="0" err="1" smtClean="0"/>
              <a:t>riêng</a:t>
            </a:r>
            <a:r>
              <a:rPr lang="en-US" dirty="0" smtClean="0"/>
              <a:t> </a:t>
            </a:r>
            <a:r>
              <a:rPr lang="en-US" dirty="0" err="1" smtClean="0"/>
              <a:t>của</a:t>
            </a:r>
            <a:r>
              <a:rPr lang="en-US" dirty="0" smtClean="0"/>
              <a:t> </a:t>
            </a:r>
            <a:r>
              <a:rPr lang="en-US" dirty="0" err="1" smtClean="0"/>
              <a:t>người</a:t>
            </a:r>
            <a:r>
              <a:rPr lang="en-US" dirty="0" smtClean="0"/>
              <a:t> </a:t>
            </a:r>
            <a:r>
              <a:rPr lang="en-US" dirty="0" err="1" smtClean="0"/>
              <a:t>lập</a:t>
            </a:r>
            <a:r>
              <a:rPr lang="en-US" dirty="0" smtClean="0"/>
              <a:t> </a:t>
            </a:r>
            <a:r>
              <a:rPr lang="en-US" dirty="0" err="1" smtClean="0"/>
              <a:t>trình</a:t>
            </a:r>
            <a:endParaRPr lang="en-US" dirty="0" smtClean="0"/>
          </a:p>
          <a:p>
            <a:pPr lvl="1"/>
            <a:r>
              <a:rPr lang="en-US" dirty="0" err="1" smtClean="0"/>
              <a:t>Chuyển</a:t>
            </a:r>
            <a:r>
              <a:rPr lang="en-US" dirty="0" smtClean="0"/>
              <a:t> </a:t>
            </a:r>
            <a:r>
              <a:rPr lang="en-US" dirty="0" err="1" smtClean="0"/>
              <a:t>trang</a:t>
            </a:r>
            <a:r>
              <a:rPr lang="en-US" dirty="0" smtClean="0"/>
              <a:t> </a:t>
            </a:r>
            <a:r>
              <a:rPr lang="en-US" dirty="0" err="1" smtClean="0"/>
              <a:t>khi</a:t>
            </a:r>
            <a:r>
              <a:rPr lang="en-US" dirty="0" smtClean="0"/>
              <a:t> </a:t>
            </a:r>
            <a:r>
              <a:rPr lang="en-US" dirty="0" err="1" smtClean="0"/>
              <a:t>xử</a:t>
            </a:r>
            <a:r>
              <a:rPr lang="en-US" dirty="0" smtClean="0"/>
              <a:t> </a:t>
            </a:r>
            <a:r>
              <a:rPr lang="en-US" dirty="0" err="1" smtClean="0"/>
              <a:t>lý</a:t>
            </a:r>
            <a:r>
              <a:rPr lang="en-US" dirty="0" smtClean="0"/>
              <a:t> </a:t>
            </a:r>
            <a:r>
              <a:rPr lang="en-US" dirty="0" err="1" smtClean="0"/>
              <a:t>các</a:t>
            </a:r>
            <a:r>
              <a:rPr lang="en-US" dirty="0" smtClean="0"/>
              <a:t> </a:t>
            </a:r>
            <a:r>
              <a:rPr lang="en-US" dirty="0" err="1" smtClean="0"/>
              <a:t>lỗi</a:t>
            </a:r>
            <a:r>
              <a:rPr lang="en-US" dirty="0" smtClean="0"/>
              <a:t> </a:t>
            </a:r>
            <a:r>
              <a:rPr lang="en-US" dirty="0" err="1" smtClean="0"/>
              <a:t>với</a:t>
            </a:r>
            <a:r>
              <a:rPr lang="en-US" dirty="0" smtClean="0"/>
              <a:t> </a:t>
            </a:r>
            <a:r>
              <a:rPr lang="en-US" dirty="0" err="1" smtClean="0"/>
              <a:t>máy</a:t>
            </a:r>
            <a:r>
              <a:rPr lang="en-US" dirty="0" smtClean="0"/>
              <a:t> </a:t>
            </a:r>
            <a:r>
              <a:rPr lang="en-US" dirty="0" err="1" smtClean="0"/>
              <a:t>chủ</a:t>
            </a:r>
            <a:r>
              <a:rPr lang="en-US" dirty="0" smtClean="0"/>
              <a:t>.</a:t>
            </a:r>
          </a:p>
          <a:p>
            <a:r>
              <a:rPr lang="en-US" sz="2800" dirty="0" err="1" smtClean="0"/>
              <a:t>Có</a:t>
            </a:r>
            <a:r>
              <a:rPr lang="en-US" sz="2800" dirty="0" smtClean="0"/>
              <a:t> </a:t>
            </a:r>
            <a:r>
              <a:rPr lang="en-US" sz="2800" dirty="0" err="1" smtClean="0"/>
              <a:t>nhiều</a:t>
            </a:r>
            <a:r>
              <a:rPr lang="en-US" sz="2800" dirty="0" smtClean="0"/>
              <a:t> </a:t>
            </a:r>
            <a:r>
              <a:rPr lang="en-US" sz="2800" dirty="0" err="1" smtClean="0"/>
              <a:t>cách</a:t>
            </a:r>
            <a:r>
              <a:rPr lang="en-US" sz="2800" dirty="0" smtClean="0"/>
              <a:t> </a:t>
            </a:r>
            <a:r>
              <a:rPr lang="en-US" sz="2800" dirty="0" err="1" smtClean="0"/>
              <a:t>để</a:t>
            </a:r>
            <a:r>
              <a:rPr lang="en-US" sz="2800" dirty="0" smtClean="0"/>
              <a:t> </a:t>
            </a:r>
            <a:r>
              <a:rPr lang="en-US" sz="2800" dirty="0" err="1" smtClean="0"/>
              <a:t>xử</a:t>
            </a:r>
            <a:r>
              <a:rPr lang="en-US" sz="2800" dirty="0" smtClean="0"/>
              <a:t> </a:t>
            </a:r>
            <a:r>
              <a:rPr lang="en-US" sz="2800" dirty="0" err="1" smtClean="0"/>
              <a:t>lý</a:t>
            </a:r>
            <a:r>
              <a:rPr lang="en-US" sz="2800" dirty="0" smtClean="0"/>
              <a:t> </a:t>
            </a:r>
            <a:r>
              <a:rPr lang="en-US" sz="2800" dirty="0" err="1" smtClean="0"/>
              <a:t>các</a:t>
            </a:r>
            <a:r>
              <a:rPr lang="en-US" sz="2800" dirty="0" smtClean="0"/>
              <a:t> </a:t>
            </a:r>
            <a:r>
              <a:rPr lang="en-US" sz="2800" dirty="0" err="1" smtClean="0"/>
              <a:t>lỗi</a:t>
            </a:r>
            <a:r>
              <a:rPr lang="en-US" sz="2800" dirty="0" smtClean="0"/>
              <a:t> </a:t>
            </a:r>
            <a:r>
              <a:rPr lang="en-US" sz="2800" dirty="0" err="1" smtClean="0"/>
              <a:t>theo</a:t>
            </a:r>
            <a:r>
              <a:rPr lang="en-US" sz="2800" dirty="0" smtClean="0"/>
              <a:t> </a:t>
            </a:r>
            <a:r>
              <a:rPr lang="en-US" sz="2800" dirty="0" err="1" smtClean="0"/>
              <a:t>các</a:t>
            </a:r>
            <a:r>
              <a:rPr lang="en-US" sz="2800" dirty="0" smtClean="0"/>
              <a:t> </a:t>
            </a:r>
            <a:r>
              <a:rPr lang="en-US" sz="2800" dirty="0" err="1" smtClean="0"/>
              <a:t>yêu</a:t>
            </a:r>
            <a:r>
              <a:rPr lang="en-US" sz="2800" dirty="0" smtClean="0"/>
              <a:t> </a:t>
            </a:r>
            <a:r>
              <a:rPr lang="en-US" sz="2800" dirty="0" err="1" smtClean="0"/>
              <a:t>cầu</a:t>
            </a:r>
            <a:r>
              <a:rPr lang="en-US" sz="2800" dirty="0" smtClean="0"/>
              <a:t> </a:t>
            </a:r>
            <a:r>
              <a:rPr lang="en-US" sz="2800" dirty="0" err="1" smtClean="0"/>
              <a:t>này</a:t>
            </a:r>
            <a:r>
              <a:rPr lang="en-US" sz="2800" dirty="0" smtClean="0"/>
              <a:t>.</a:t>
            </a:r>
          </a:p>
          <a:p>
            <a:pPr lvl="1"/>
            <a:r>
              <a:rPr lang="en-US" sz="2300" dirty="0" err="1" smtClean="0"/>
              <a:t>Cấu</a:t>
            </a:r>
            <a:r>
              <a:rPr lang="en-US" sz="2300" dirty="0" smtClean="0"/>
              <a:t> </a:t>
            </a:r>
            <a:r>
              <a:rPr lang="en-US" sz="2300" dirty="0" err="1" smtClean="0"/>
              <a:t>hình</a:t>
            </a:r>
            <a:r>
              <a:rPr lang="en-US" sz="2300" dirty="0" smtClean="0"/>
              <a:t> </a:t>
            </a:r>
            <a:r>
              <a:rPr lang="en-US" sz="2300" dirty="0" err="1" smtClean="0"/>
              <a:t>trong</a:t>
            </a:r>
            <a:r>
              <a:rPr lang="en-US" sz="2300" dirty="0" smtClean="0"/>
              <a:t> file php.ini</a:t>
            </a:r>
          </a:p>
          <a:p>
            <a:pPr lvl="1"/>
            <a:r>
              <a:rPr lang="en-US" sz="2300" dirty="0" err="1" smtClean="0"/>
              <a:t>Cấu</a:t>
            </a:r>
            <a:r>
              <a:rPr lang="en-US" sz="2300" dirty="0" smtClean="0"/>
              <a:t> </a:t>
            </a:r>
            <a:r>
              <a:rPr lang="en-US" sz="2300" dirty="0" err="1" smtClean="0"/>
              <a:t>hình</a:t>
            </a:r>
            <a:r>
              <a:rPr lang="en-US" sz="2300" dirty="0" smtClean="0"/>
              <a:t> </a:t>
            </a:r>
            <a:r>
              <a:rPr lang="en-US" sz="2300" dirty="0" err="1" smtClean="0"/>
              <a:t>trong</a:t>
            </a:r>
            <a:r>
              <a:rPr lang="en-US" sz="2300" dirty="0" smtClean="0"/>
              <a:t> file </a:t>
            </a:r>
            <a:r>
              <a:rPr lang="en-US" sz="2300" dirty="0" err="1" smtClean="0"/>
              <a:t>htdoc.conf</a:t>
            </a:r>
            <a:r>
              <a:rPr lang="en-US" sz="2300" dirty="0" smtClean="0"/>
              <a:t>, file .</a:t>
            </a:r>
            <a:r>
              <a:rPr lang="en-US" sz="2300" dirty="0" err="1" smtClean="0"/>
              <a:t>htaccess</a:t>
            </a:r>
            <a:endParaRPr lang="en-US" sz="2300" dirty="0" smtClean="0"/>
          </a:p>
          <a:p>
            <a:pPr lvl="1"/>
            <a:r>
              <a:rPr lang="en-US" sz="2300" dirty="0" err="1" smtClean="0"/>
              <a:t>Xử</a:t>
            </a:r>
            <a:r>
              <a:rPr lang="en-US" sz="2300" dirty="0" smtClean="0"/>
              <a:t> </a:t>
            </a:r>
            <a:r>
              <a:rPr lang="en-US" sz="2300" dirty="0" err="1" smtClean="0"/>
              <a:t>lý</a:t>
            </a:r>
            <a:r>
              <a:rPr lang="en-US" sz="2300" dirty="0" smtClean="0"/>
              <a:t> </a:t>
            </a:r>
            <a:r>
              <a:rPr lang="en-US" sz="2300" dirty="0" err="1" smtClean="0"/>
              <a:t>trong</a:t>
            </a:r>
            <a:r>
              <a:rPr lang="en-US" sz="2300" dirty="0" smtClean="0"/>
              <a:t> code</a:t>
            </a:r>
          </a:p>
          <a:p>
            <a:endParaRPr lang="en-US" dirty="0" smtClean="0"/>
          </a:p>
          <a:p>
            <a:endParaRPr lang="en-US" dirty="0"/>
          </a:p>
        </p:txBody>
      </p:sp>
    </p:spTree>
    <p:extLst>
      <p:ext uri="{BB962C8B-B14F-4D97-AF65-F5344CB8AC3E}">
        <p14:creationId xmlns:p14="http://schemas.microsoft.com/office/powerpoint/2010/main" val="248273838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Xử</a:t>
            </a:r>
            <a:r>
              <a:rPr lang="en-US" dirty="0" smtClean="0"/>
              <a:t> </a:t>
            </a:r>
            <a:r>
              <a:rPr lang="en-US" dirty="0" err="1" smtClean="0"/>
              <a:t>lý</a:t>
            </a:r>
            <a:r>
              <a:rPr lang="en-US" dirty="0" smtClean="0"/>
              <a:t> </a:t>
            </a:r>
            <a:r>
              <a:rPr lang="en-US" dirty="0" err="1" smtClean="0"/>
              <a:t>lỗi</a:t>
            </a:r>
            <a:r>
              <a:rPr lang="en-US" dirty="0" smtClean="0"/>
              <a:t> </a:t>
            </a:r>
            <a:r>
              <a:rPr lang="en-US" dirty="0" err="1" smtClean="0"/>
              <a:t>trong</a:t>
            </a:r>
            <a:r>
              <a:rPr lang="en-US" dirty="0" smtClean="0"/>
              <a:t> </a:t>
            </a:r>
            <a:r>
              <a:rPr lang="en-US" dirty="0" err="1" smtClean="0"/>
              <a:t>php</a:t>
            </a:r>
            <a:endParaRPr lang="en-US" dirty="0"/>
          </a:p>
        </p:txBody>
      </p:sp>
      <p:sp>
        <p:nvSpPr>
          <p:cNvPr id="3" name="Content Placeholder 2"/>
          <p:cNvSpPr>
            <a:spLocks noGrp="1"/>
          </p:cNvSpPr>
          <p:nvPr>
            <p:ph idx="1"/>
          </p:nvPr>
        </p:nvSpPr>
        <p:spPr/>
        <p:txBody>
          <a:bodyPr>
            <a:normAutofit lnSpcReduction="10000"/>
          </a:bodyPr>
          <a:lstStyle/>
          <a:p>
            <a:r>
              <a:rPr lang="en-US" dirty="0" err="1"/>
              <a:t>Cấu</a:t>
            </a:r>
            <a:r>
              <a:rPr lang="en-US" dirty="0"/>
              <a:t> </a:t>
            </a:r>
            <a:r>
              <a:rPr lang="en-US" dirty="0" err="1"/>
              <a:t>hình</a:t>
            </a:r>
            <a:r>
              <a:rPr lang="en-US" dirty="0"/>
              <a:t> </a:t>
            </a:r>
            <a:r>
              <a:rPr lang="en-US" dirty="0" err="1"/>
              <a:t>trong</a:t>
            </a:r>
            <a:r>
              <a:rPr lang="en-US" dirty="0"/>
              <a:t> file php.ini: </a:t>
            </a:r>
          </a:p>
          <a:p>
            <a:pPr lvl="1"/>
            <a:r>
              <a:rPr lang="en-US" dirty="0" err="1"/>
              <a:t>Để</a:t>
            </a:r>
            <a:r>
              <a:rPr lang="en-US" dirty="0"/>
              <a:t> </a:t>
            </a:r>
            <a:r>
              <a:rPr lang="en-US" dirty="0" err="1"/>
              <a:t>cấu</a:t>
            </a:r>
            <a:r>
              <a:rPr lang="en-US" dirty="0"/>
              <a:t> </a:t>
            </a:r>
            <a:r>
              <a:rPr lang="en-US" dirty="0" err="1"/>
              <a:t>hình</a:t>
            </a:r>
            <a:r>
              <a:rPr lang="en-US" dirty="0"/>
              <a:t>, </a:t>
            </a:r>
            <a:r>
              <a:rPr lang="en-US" dirty="0" err="1"/>
              <a:t>cần</a:t>
            </a:r>
            <a:r>
              <a:rPr lang="en-US" dirty="0"/>
              <a:t> </a:t>
            </a:r>
            <a:r>
              <a:rPr lang="en-US" dirty="0" err="1"/>
              <a:t>có</a:t>
            </a:r>
            <a:r>
              <a:rPr lang="en-US" dirty="0"/>
              <a:t> </a:t>
            </a:r>
            <a:r>
              <a:rPr lang="en-US" dirty="0" err="1"/>
              <a:t>quyền</a:t>
            </a:r>
            <a:r>
              <a:rPr lang="en-US" dirty="0"/>
              <a:t> </a:t>
            </a:r>
            <a:r>
              <a:rPr lang="en-US" dirty="0" err="1"/>
              <a:t>thay</a:t>
            </a:r>
            <a:r>
              <a:rPr lang="en-US" dirty="0"/>
              <a:t> </a:t>
            </a:r>
            <a:r>
              <a:rPr lang="en-US" dirty="0" err="1"/>
              <a:t>đổi</a:t>
            </a:r>
            <a:r>
              <a:rPr lang="en-US" dirty="0"/>
              <a:t> </a:t>
            </a:r>
            <a:r>
              <a:rPr lang="en-US" dirty="0" err="1"/>
              <a:t>nội</a:t>
            </a:r>
            <a:r>
              <a:rPr lang="en-US" dirty="0"/>
              <a:t> dung file </a:t>
            </a:r>
            <a:r>
              <a:rPr lang="en-US" dirty="0" err="1"/>
              <a:t>này</a:t>
            </a:r>
            <a:r>
              <a:rPr lang="en-US" dirty="0"/>
              <a:t>.</a:t>
            </a:r>
          </a:p>
          <a:p>
            <a:pPr lvl="1"/>
            <a:r>
              <a:rPr lang="en-US" dirty="0" err="1"/>
              <a:t>Hiện</a:t>
            </a:r>
            <a:r>
              <a:rPr lang="en-US" dirty="0"/>
              <a:t> hay </a:t>
            </a:r>
            <a:r>
              <a:rPr lang="en-US" dirty="0" err="1"/>
              <a:t>tắt</a:t>
            </a:r>
            <a:r>
              <a:rPr lang="en-US" dirty="0"/>
              <a:t> </a:t>
            </a:r>
            <a:r>
              <a:rPr lang="en-US" dirty="0" err="1"/>
              <a:t>lỗi</a:t>
            </a:r>
            <a:r>
              <a:rPr lang="en-US" dirty="0"/>
              <a:t>: </a:t>
            </a:r>
            <a:r>
              <a:rPr lang="en-US" dirty="0" err="1"/>
              <a:t>dòng</a:t>
            </a:r>
            <a:r>
              <a:rPr lang="en-US" dirty="0"/>
              <a:t> </a:t>
            </a:r>
            <a:r>
              <a:rPr lang="en-US" dirty="0" err="1"/>
              <a:t>lệnh</a:t>
            </a:r>
            <a:r>
              <a:rPr lang="en-US" dirty="0"/>
              <a:t> </a:t>
            </a:r>
            <a:r>
              <a:rPr lang="en-US" dirty="0" err="1"/>
              <a:t>display_errors</a:t>
            </a:r>
            <a:r>
              <a:rPr lang="en-US" dirty="0"/>
              <a:t> = On/Off</a:t>
            </a:r>
          </a:p>
          <a:p>
            <a:r>
              <a:rPr lang="en-US" sz="2800" dirty="0" err="1"/>
              <a:t>Cấu</a:t>
            </a:r>
            <a:r>
              <a:rPr lang="en-US" sz="2800" dirty="0"/>
              <a:t> </a:t>
            </a:r>
            <a:r>
              <a:rPr lang="en-US" sz="2800" dirty="0" err="1"/>
              <a:t>hình</a:t>
            </a:r>
            <a:r>
              <a:rPr lang="en-US" sz="2800" dirty="0"/>
              <a:t> file </a:t>
            </a:r>
            <a:r>
              <a:rPr lang="en-US" sz="2800" dirty="0" err="1"/>
              <a:t>htdoc.conf</a:t>
            </a:r>
            <a:r>
              <a:rPr lang="en-US" sz="2800" dirty="0"/>
              <a:t> </a:t>
            </a:r>
            <a:r>
              <a:rPr lang="en-US" sz="2800" dirty="0" err="1"/>
              <a:t>và</a:t>
            </a:r>
            <a:r>
              <a:rPr lang="en-US" sz="2800" dirty="0"/>
              <a:t> .</a:t>
            </a:r>
            <a:r>
              <a:rPr lang="en-US" sz="2800" dirty="0" err="1" smtClean="0"/>
              <a:t>htaccess</a:t>
            </a:r>
            <a:endParaRPr lang="en-US" sz="2800" dirty="0" smtClean="0"/>
          </a:p>
          <a:p>
            <a:pPr lvl="1"/>
            <a:r>
              <a:rPr lang="en-US" dirty="0" err="1" smtClean="0"/>
              <a:t>Các</a:t>
            </a:r>
            <a:r>
              <a:rPr lang="en-US" dirty="0" smtClean="0"/>
              <a:t> </a:t>
            </a:r>
            <a:r>
              <a:rPr lang="en-US" dirty="0" err="1" smtClean="0"/>
              <a:t>lỗi</a:t>
            </a:r>
            <a:r>
              <a:rPr lang="en-US" dirty="0" smtClean="0"/>
              <a:t> </a:t>
            </a:r>
            <a:r>
              <a:rPr lang="en-US" dirty="0" err="1" smtClean="0"/>
              <a:t>này</a:t>
            </a:r>
            <a:r>
              <a:rPr lang="en-US" dirty="0" smtClean="0"/>
              <a:t> </a:t>
            </a:r>
            <a:r>
              <a:rPr lang="en-US" dirty="0" err="1" smtClean="0"/>
              <a:t>thường</a:t>
            </a:r>
            <a:r>
              <a:rPr lang="en-US" dirty="0" smtClean="0"/>
              <a:t> </a:t>
            </a:r>
            <a:r>
              <a:rPr lang="en-US" dirty="0" err="1" smtClean="0"/>
              <a:t>liên</a:t>
            </a:r>
            <a:r>
              <a:rPr lang="en-US" dirty="0" smtClean="0"/>
              <a:t> </a:t>
            </a:r>
            <a:r>
              <a:rPr lang="en-US" dirty="0" err="1" smtClean="0"/>
              <a:t>quan</a:t>
            </a:r>
            <a:r>
              <a:rPr lang="en-US" dirty="0" smtClean="0"/>
              <a:t> </a:t>
            </a:r>
            <a:r>
              <a:rPr lang="en-US" dirty="0" err="1" smtClean="0"/>
              <a:t>đến</a:t>
            </a:r>
            <a:r>
              <a:rPr lang="en-US" dirty="0" smtClean="0"/>
              <a:t> </a:t>
            </a:r>
            <a:r>
              <a:rPr lang="en-US" dirty="0" err="1" smtClean="0"/>
              <a:t>việc</a:t>
            </a:r>
            <a:r>
              <a:rPr lang="en-US" dirty="0" smtClean="0"/>
              <a:t> </a:t>
            </a:r>
            <a:r>
              <a:rPr lang="en-US" dirty="0" err="1" smtClean="0"/>
              <a:t>tiếp</a:t>
            </a:r>
            <a:r>
              <a:rPr lang="en-US" dirty="0" smtClean="0"/>
              <a:t> </a:t>
            </a:r>
            <a:r>
              <a:rPr lang="en-US" dirty="0" err="1" smtClean="0"/>
              <a:t>nhận</a:t>
            </a:r>
            <a:r>
              <a:rPr lang="en-US" dirty="0" smtClean="0"/>
              <a:t> </a:t>
            </a:r>
            <a:r>
              <a:rPr lang="en-US" dirty="0" err="1" smtClean="0"/>
              <a:t>và</a:t>
            </a:r>
            <a:r>
              <a:rPr lang="en-US" dirty="0" smtClean="0"/>
              <a:t> </a:t>
            </a:r>
            <a:r>
              <a:rPr lang="en-US" dirty="0" err="1" smtClean="0"/>
              <a:t>xử</a:t>
            </a:r>
            <a:r>
              <a:rPr lang="en-US" dirty="0" smtClean="0"/>
              <a:t> </a:t>
            </a:r>
            <a:r>
              <a:rPr lang="en-US" dirty="0" err="1" smtClean="0"/>
              <a:t>lý</a:t>
            </a:r>
            <a:r>
              <a:rPr lang="en-US" dirty="0" smtClean="0"/>
              <a:t> file </a:t>
            </a:r>
            <a:r>
              <a:rPr lang="en-US" dirty="0" err="1" smtClean="0"/>
              <a:t>trên</a:t>
            </a:r>
            <a:r>
              <a:rPr lang="en-US" dirty="0" smtClean="0"/>
              <a:t> </a:t>
            </a:r>
            <a:r>
              <a:rPr lang="en-US" dirty="0" err="1" smtClean="0"/>
              <a:t>phần</a:t>
            </a:r>
            <a:r>
              <a:rPr lang="en-US" dirty="0" smtClean="0"/>
              <a:t> </a:t>
            </a:r>
            <a:r>
              <a:rPr lang="en-US" dirty="0" err="1" smtClean="0"/>
              <a:t>mềm</a:t>
            </a:r>
            <a:r>
              <a:rPr lang="en-US" dirty="0" smtClean="0"/>
              <a:t> web server </a:t>
            </a:r>
            <a:r>
              <a:rPr lang="en-US" dirty="0" err="1" smtClean="0"/>
              <a:t>như</a:t>
            </a:r>
            <a:r>
              <a:rPr lang="en-US" dirty="0" smtClean="0"/>
              <a:t>:</a:t>
            </a:r>
          </a:p>
          <a:p>
            <a:pPr lvl="2"/>
            <a:r>
              <a:rPr lang="en-US" dirty="0" err="1" smtClean="0"/>
              <a:t>Người</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nhập</a:t>
            </a:r>
            <a:r>
              <a:rPr lang="en-US" dirty="0" smtClean="0"/>
              <a:t> </a:t>
            </a:r>
            <a:r>
              <a:rPr lang="en-US" dirty="0" err="1" smtClean="0"/>
              <a:t>vào</a:t>
            </a:r>
            <a:r>
              <a:rPr lang="en-US" dirty="0" smtClean="0"/>
              <a:t> </a:t>
            </a:r>
            <a:r>
              <a:rPr lang="en-US" dirty="0" err="1" smtClean="0"/>
              <a:t>url</a:t>
            </a:r>
            <a:r>
              <a:rPr lang="en-US" dirty="0" smtClean="0"/>
              <a:t> </a:t>
            </a:r>
            <a:r>
              <a:rPr lang="en-US" dirty="0" err="1" smtClean="0"/>
              <a:t>không</a:t>
            </a:r>
            <a:r>
              <a:rPr lang="en-US" dirty="0" smtClean="0"/>
              <a:t> </a:t>
            </a:r>
            <a:r>
              <a:rPr lang="en-US" dirty="0" err="1" smtClean="0"/>
              <a:t>hợp</a:t>
            </a:r>
            <a:r>
              <a:rPr lang="en-US" dirty="0" smtClean="0"/>
              <a:t> </a:t>
            </a:r>
            <a:r>
              <a:rPr lang="en-US" dirty="0" err="1" smtClean="0"/>
              <a:t>lệ</a:t>
            </a:r>
            <a:r>
              <a:rPr lang="en-US" dirty="0" smtClean="0"/>
              <a:t>,…</a:t>
            </a:r>
          </a:p>
          <a:p>
            <a:pPr lvl="2"/>
            <a:r>
              <a:rPr lang="en-US" dirty="0" err="1" smtClean="0"/>
              <a:t>Máy</a:t>
            </a:r>
            <a:r>
              <a:rPr lang="en-US" dirty="0" smtClean="0"/>
              <a:t> </a:t>
            </a:r>
            <a:r>
              <a:rPr lang="en-US" dirty="0" err="1" smtClean="0"/>
              <a:t>chủ</a:t>
            </a:r>
            <a:r>
              <a:rPr lang="en-US" dirty="0" smtClean="0"/>
              <a:t> </a:t>
            </a:r>
            <a:r>
              <a:rPr lang="en-US" dirty="0" err="1" smtClean="0"/>
              <a:t>gặp</a:t>
            </a:r>
            <a:r>
              <a:rPr lang="en-US" dirty="0" smtClean="0"/>
              <a:t> </a:t>
            </a:r>
            <a:r>
              <a:rPr lang="en-US" dirty="0" err="1" smtClean="0"/>
              <a:t>sự</a:t>
            </a:r>
            <a:r>
              <a:rPr lang="en-US" dirty="0" smtClean="0"/>
              <a:t> </a:t>
            </a:r>
            <a:r>
              <a:rPr lang="en-US" dirty="0" err="1" smtClean="0"/>
              <a:t>cố</a:t>
            </a:r>
            <a:endParaRPr lang="en-US" dirty="0" smtClean="0"/>
          </a:p>
          <a:p>
            <a:pPr lvl="2"/>
            <a:r>
              <a:rPr lang="en-US" dirty="0" smtClean="0"/>
              <a:t>…</a:t>
            </a:r>
          </a:p>
          <a:p>
            <a:pPr lvl="1"/>
            <a:endParaRPr lang="en-US" dirty="0"/>
          </a:p>
        </p:txBody>
      </p:sp>
    </p:spTree>
    <p:extLst>
      <p:ext uri="{BB962C8B-B14F-4D97-AF65-F5344CB8AC3E}">
        <p14:creationId xmlns:p14="http://schemas.microsoft.com/office/powerpoint/2010/main" val="41999993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Xử</a:t>
            </a:r>
            <a:r>
              <a:rPr lang="en-US" dirty="0" smtClean="0"/>
              <a:t> </a:t>
            </a:r>
            <a:r>
              <a:rPr lang="en-US" dirty="0" err="1" smtClean="0"/>
              <a:t>lý</a:t>
            </a:r>
            <a:r>
              <a:rPr lang="en-US" dirty="0" smtClean="0"/>
              <a:t> </a:t>
            </a:r>
            <a:r>
              <a:rPr lang="en-US" dirty="0" err="1" smtClean="0"/>
              <a:t>lỗi</a:t>
            </a:r>
            <a:r>
              <a:rPr lang="en-US" dirty="0" smtClean="0"/>
              <a:t> </a:t>
            </a:r>
            <a:r>
              <a:rPr lang="en-US" dirty="0" err="1" smtClean="0"/>
              <a:t>trong</a:t>
            </a:r>
            <a:r>
              <a:rPr lang="en-US" dirty="0" smtClean="0"/>
              <a:t> file </a:t>
            </a:r>
            <a:r>
              <a:rPr lang="en-US" dirty="0" err="1" smtClean="0"/>
              <a:t>php</a:t>
            </a:r>
            <a:endParaRPr lang="en-US" dirty="0"/>
          </a:p>
        </p:txBody>
      </p:sp>
      <p:sp>
        <p:nvSpPr>
          <p:cNvPr id="3" name="Content Placeholder 2"/>
          <p:cNvSpPr>
            <a:spLocks noGrp="1"/>
          </p:cNvSpPr>
          <p:nvPr>
            <p:ph idx="1"/>
          </p:nvPr>
        </p:nvSpPr>
        <p:spPr>
          <a:xfrm>
            <a:off x="301752" y="1527048"/>
            <a:ext cx="8503920" cy="4782272"/>
          </a:xfrm>
        </p:spPr>
        <p:txBody>
          <a:bodyPr>
            <a:normAutofit/>
          </a:bodyPr>
          <a:lstStyle/>
          <a:p>
            <a:r>
              <a:rPr lang="en-US" dirty="0" err="1" smtClean="0"/>
              <a:t>Sử</a:t>
            </a:r>
            <a:r>
              <a:rPr lang="en-US" dirty="0" smtClean="0"/>
              <a:t> </a:t>
            </a:r>
            <a:r>
              <a:rPr lang="en-US" dirty="0" err="1" smtClean="0"/>
              <a:t>dụng</a:t>
            </a:r>
            <a:r>
              <a:rPr lang="en-US" dirty="0" smtClean="0"/>
              <a:t> code </a:t>
            </a:r>
            <a:r>
              <a:rPr lang="en-US" dirty="0" err="1" smtClean="0"/>
              <a:t>php</a:t>
            </a:r>
            <a:r>
              <a:rPr lang="en-US" dirty="0" smtClean="0"/>
              <a:t> </a:t>
            </a:r>
            <a:r>
              <a:rPr lang="en-US" dirty="0" err="1" smtClean="0"/>
              <a:t>để</a:t>
            </a:r>
            <a:r>
              <a:rPr lang="en-US" dirty="0" smtClean="0"/>
              <a:t> </a:t>
            </a:r>
            <a:r>
              <a:rPr lang="en-US" dirty="0" err="1" smtClean="0"/>
              <a:t>thay</a:t>
            </a:r>
            <a:r>
              <a:rPr lang="en-US" dirty="0" smtClean="0"/>
              <a:t> </a:t>
            </a:r>
            <a:r>
              <a:rPr lang="en-US" dirty="0" err="1" smtClean="0"/>
              <a:t>đổi</a:t>
            </a:r>
            <a:r>
              <a:rPr lang="en-US" dirty="0" smtClean="0"/>
              <a:t> </a:t>
            </a:r>
            <a:r>
              <a:rPr lang="en-US" dirty="0" err="1" smtClean="0"/>
              <a:t>các</a:t>
            </a:r>
            <a:r>
              <a:rPr lang="en-US" dirty="0" smtClean="0"/>
              <a:t> </a:t>
            </a:r>
            <a:r>
              <a:rPr lang="en-US" dirty="0" err="1" smtClean="0"/>
              <a:t>thiết</a:t>
            </a:r>
            <a:r>
              <a:rPr lang="en-US" dirty="0" smtClean="0"/>
              <a:t> </a:t>
            </a:r>
            <a:r>
              <a:rPr lang="en-US" dirty="0" err="1" smtClean="0"/>
              <a:t>lập</a:t>
            </a:r>
            <a:r>
              <a:rPr lang="en-US" dirty="0" smtClean="0"/>
              <a:t> </a:t>
            </a:r>
            <a:r>
              <a:rPr lang="en-US" dirty="0" err="1" smtClean="0"/>
              <a:t>khi</a:t>
            </a:r>
            <a:r>
              <a:rPr lang="en-US" dirty="0" smtClean="0"/>
              <a:t> </a:t>
            </a:r>
            <a:r>
              <a:rPr lang="en-US" dirty="0" err="1" smtClean="0"/>
              <a:t>không</a:t>
            </a:r>
            <a:r>
              <a:rPr lang="en-US" dirty="0" smtClean="0"/>
              <a:t> </a:t>
            </a:r>
            <a:r>
              <a:rPr lang="en-US" dirty="0" err="1" smtClean="0"/>
              <a:t>được</a:t>
            </a:r>
            <a:r>
              <a:rPr lang="en-US" dirty="0" smtClean="0"/>
              <a:t> </a:t>
            </a:r>
            <a:r>
              <a:rPr lang="en-US" dirty="0" err="1" smtClean="0"/>
              <a:t>phép</a:t>
            </a:r>
            <a:r>
              <a:rPr lang="en-US" dirty="0" smtClean="0"/>
              <a:t> can </a:t>
            </a:r>
            <a:r>
              <a:rPr lang="en-US" dirty="0" err="1" smtClean="0"/>
              <a:t>thiệp</a:t>
            </a:r>
            <a:r>
              <a:rPr lang="en-US" dirty="0" smtClean="0"/>
              <a:t> </a:t>
            </a:r>
            <a:r>
              <a:rPr lang="en-US" dirty="0" err="1" smtClean="0"/>
              <a:t>vào</a:t>
            </a:r>
            <a:r>
              <a:rPr lang="en-US" dirty="0" smtClean="0"/>
              <a:t> file php.ini</a:t>
            </a:r>
          </a:p>
          <a:p>
            <a:r>
              <a:rPr lang="en-US" dirty="0" err="1" smtClean="0"/>
              <a:t>Sử</a:t>
            </a:r>
            <a:r>
              <a:rPr lang="en-US" dirty="0" smtClean="0"/>
              <a:t> </a:t>
            </a:r>
            <a:r>
              <a:rPr lang="en-US" dirty="0" err="1"/>
              <a:t>dụng</a:t>
            </a:r>
            <a:r>
              <a:rPr lang="en-US" dirty="0"/>
              <a:t> </a:t>
            </a:r>
            <a:r>
              <a:rPr lang="en-US" dirty="0" err="1" smtClean="0"/>
              <a:t>hàm</a:t>
            </a:r>
            <a:r>
              <a:rPr lang="en-US" dirty="0" smtClean="0"/>
              <a:t> </a:t>
            </a:r>
            <a:r>
              <a:rPr lang="en-US" dirty="0" err="1"/>
              <a:t>error_reporting</a:t>
            </a:r>
            <a:r>
              <a:rPr lang="en-US" dirty="0"/>
              <a:t> (level) </a:t>
            </a:r>
            <a:r>
              <a:rPr lang="en-US" dirty="0" err="1"/>
              <a:t>hoặc</a:t>
            </a:r>
            <a:r>
              <a:rPr lang="en-US" dirty="0"/>
              <a:t>  </a:t>
            </a:r>
            <a:r>
              <a:rPr lang="en-US" dirty="0" err="1"/>
              <a:t>ini_set</a:t>
            </a:r>
            <a:r>
              <a:rPr lang="en-US" dirty="0"/>
              <a:t>('</a:t>
            </a:r>
            <a:r>
              <a:rPr lang="en-US" dirty="0" err="1"/>
              <a:t>error_reporting</a:t>
            </a:r>
            <a:r>
              <a:rPr lang="en-US" dirty="0"/>
              <a:t>', level</a:t>
            </a:r>
            <a:r>
              <a:rPr lang="en-US" dirty="0" smtClean="0"/>
              <a:t>).</a:t>
            </a:r>
          </a:p>
          <a:p>
            <a:r>
              <a:rPr lang="en-US" dirty="0" err="1" smtClean="0"/>
              <a:t>Sử</a:t>
            </a:r>
            <a:r>
              <a:rPr lang="en-US" dirty="0" smtClean="0"/>
              <a:t> </a:t>
            </a:r>
            <a:r>
              <a:rPr lang="en-US" dirty="0" err="1" smtClean="0"/>
              <a:t>dụng</a:t>
            </a:r>
            <a:r>
              <a:rPr lang="en-US" dirty="0" smtClean="0"/>
              <a:t> </a:t>
            </a:r>
            <a:r>
              <a:rPr lang="en-US" dirty="0" err="1" smtClean="0"/>
              <a:t>toán</a:t>
            </a:r>
            <a:r>
              <a:rPr lang="en-US" dirty="0" smtClean="0"/>
              <a:t> </a:t>
            </a:r>
            <a:r>
              <a:rPr lang="en-US" dirty="0" err="1" smtClean="0"/>
              <a:t>tử</a:t>
            </a:r>
            <a:r>
              <a:rPr lang="en-US" dirty="0" smtClean="0"/>
              <a:t> @ </a:t>
            </a:r>
            <a:r>
              <a:rPr lang="en-US" dirty="0" err="1" smtClean="0"/>
              <a:t>kết</a:t>
            </a:r>
            <a:r>
              <a:rPr lang="en-US" dirty="0" smtClean="0"/>
              <a:t> </a:t>
            </a:r>
            <a:r>
              <a:rPr lang="en-US" dirty="0" err="1" smtClean="0"/>
              <a:t>hợp</a:t>
            </a:r>
            <a:r>
              <a:rPr lang="en-US" dirty="0" smtClean="0"/>
              <a:t> </a:t>
            </a:r>
            <a:r>
              <a:rPr lang="en-US" dirty="0" err="1" smtClean="0"/>
              <a:t>hàm</a:t>
            </a:r>
            <a:r>
              <a:rPr lang="en-US" dirty="0" smtClean="0"/>
              <a:t> die.</a:t>
            </a:r>
          </a:p>
          <a:p>
            <a:r>
              <a:rPr lang="en-US" dirty="0" err="1" smtClean="0"/>
              <a:t>Viết</a:t>
            </a:r>
            <a:r>
              <a:rPr lang="en-US" dirty="0" smtClean="0"/>
              <a:t> </a:t>
            </a:r>
            <a:r>
              <a:rPr lang="en-US" dirty="0" err="1" smtClean="0"/>
              <a:t>các</a:t>
            </a:r>
            <a:r>
              <a:rPr lang="en-US" dirty="0" smtClean="0"/>
              <a:t> </a:t>
            </a:r>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lỗi</a:t>
            </a:r>
            <a:r>
              <a:rPr lang="en-US" dirty="0" smtClean="0"/>
              <a:t> </a:t>
            </a:r>
            <a:r>
              <a:rPr lang="en-US" dirty="0" err="1" smtClean="0"/>
              <a:t>riêng</a:t>
            </a:r>
            <a:endParaRPr lang="en-US" dirty="0"/>
          </a:p>
          <a:p>
            <a:pPr>
              <a:buNone/>
            </a:pPr>
            <a:r>
              <a:rPr lang="en-US" dirty="0"/>
              <a:t>	</a:t>
            </a:r>
            <a:endParaRPr lang="en-US" sz="2800" dirty="0" smtClean="0"/>
          </a:p>
          <a:p>
            <a:endParaRPr lang="en-US" dirty="0" smtClean="0"/>
          </a:p>
          <a:p>
            <a:endParaRPr lang="en-US" dirty="0"/>
          </a:p>
        </p:txBody>
      </p:sp>
    </p:spTree>
    <p:extLst>
      <p:ext uri="{BB962C8B-B14F-4D97-AF65-F5344CB8AC3E}">
        <p14:creationId xmlns:p14="http://schemas.microsoft.com/office/powerpoint/2010/main" val="72235425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error_reporting</a:t>
            </a:r>
            <a:r>
              <a:rPr lang="en-US" dirty="0" smtClean="0"/>
              <a:t> </a:t>
            </a:r>
            <a:r>
              <a:rPr lang="en-US" dirty="0" err="1" smtClean="0"/>
              <a:t>và</a:t>
            </a:r>
            <a:r>
              <a:rPr lang="en-US" dirty="0" smtClean="0"/>
              <a:t>   </a:t>
            </a:r>
            <a:r>
              <a:rPr lang="en-US" dirty="0" err="1" smtClean="0"/>
              <a:t>ini_set</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error_reporting</a:t>
            </a:r>
            <a:r>
              <a:rPr lang="en-US" dirty="0"/>
              <a:t> </a:t>
            </a:r>
            <a:r>
              <a:rPr lang="en-US" dirty="0" err="1"/>
              <a:t>và</a:t>
            </a:r>
            <a:r>
              <a:rPr lang="en-US" dirty="0"/>
              <a:t>   </a:t>
            </a:r>
            <a:r>
              <a:rPr lang="en-US" dirty="0" err="1" smtClean="0"/>
              <a:t>ini_set</a:t>
            </a:r>
            <a:r>
              <a:rPr lang="en-US" dirty="0" smtClean="0"/>
              <a:t>: </a:t>
            </a:r>
            <a:r>
              <a:rPr lang="en-US" dirty="0" err="1" smtClean="0"/>
              <a:t>thiết</a:t>
            </a:r>
            <a:r>
              <a:rPr lang="en-US" dirty="0" smtClean="0"/>
              <a:t> </a:t>
            </a:r>
            <a:r>
              <a:rPr lang="en-US" dirty="0" err="1" smtClean="0"/>
              <a:t>lập</a:t>
            </a:r>
            <a:r>
              <a:rPr lang="en-US" dirty="0" smtClean="0"/>
              <a:t> </a:t>
            </a:r>
            <a:r>
              <a:rPr lang="en-US" dirty="0" err="1" smtClean="0"/>
              <a:t>cách</a:t>
            </a:r>
            <a:r>
              <a:rPr lang="en-US" dirty="0" smtClean="0"/>
              <a:t> </a:t>
            </a:r>
            <a:r>
              <a:rPr lang="en-US" dirty="0" err="1" smtClean="0"/>
              <a:t>hiển</a:t>
            </a:r>
            <a:r>
              <a:rPr lang="en-US" dirty="0" smtClean="0"/>
              <a:t> </a:t>
            </a:r>
            <a:r>
              <a:rPr lang="en-US" dirty="0" err="1" smtClean="0"/>
              <a:t>thị</a:t>
            </a:r>
            <a:r>
              <a:rPr lang="en-US" dirty="0" smtClean="0"/>
              <a:t> </a:t>
            </a:r>
            <a:r>
              <a:rPr lang="en-US" dirty="0" err="1" smtClean="0"/>
              <a:t>lỗi</a:t>
            </a:r>
            <a:r>
              <a:rPr lang="en-US" dirty="0" smtClean="0"/>
              <a:t>, </a:t>
            </a:r>
            <a:r>
              <a:rPr lang="en-US" dirty="0" err="1" smtClean="0"/>
              <a:t>cảnh</a:t>
            </a:r>
            <a:r>
              <a:rPr lang="en-US" dirty="0" smtClean="0"/>
              <a:t> </a:t>
            </a:r>
            <a:r>
              <a:rPr lang="en-US" dirty="0" err="1" smtClean="0"/>
              <a:t>báo</a:t>
            </a:r>
            <a:r>
              <a:rPr lang="en-US" dirty="0" smtClean="0"/>
              <a:t> </a:t>
            </a:r>
            <a:r>
              <a:rPr lang="en-US" dirty="0" err="1" smtClean="0"/>
              <a:t>trên</a:t>
            </a:r>
            <a:r>
              <a:rPr lang="en-US" dirty="0" smtClean="0"/>
              <a:t> </a:t>
            </a:r>
            <a:r>
              <a:rPr lang="en-US" dirty="0" err="1" smtClean="0"/>
              <a:t>trang</a:t>
            </a:r>
            <a:r>
              <a:rPr lang="en-US" dirty="0" smtClean="0"/>
              <a:t> web </a:t>
            </a:r>
            <a:r>
              <a:rPr lang="en-US" dirty="0" err="1" smtClean="0"/>
              <a:t>khi</a:t>
            </a:r>
            <a:r>
              <a:rPr lang="en-US" dirty="0" smtClean="0"/>
              <a:t> ta </a:t>
            </a:r>
            <a:r>
              <a:rPr lang="en-US" dirty="0" err="1" smtClean="0"/>
              <a:t>không</a:t>
            </a:r>
            <a:r>
              <a:rPr lang="en-US" dirty="0" smtClean="0"/>
              <a:t> </a:t>
            </a:r>
            <a:r>
              <a:rPr lang="en-US" dirty="0" err="1" smtClean="0"/>
              <a:t>có</a:t>
            </a:r>
            <a:r>
              <a:rPr lang="en-US" dirty="0" smtClean="0"/>
              <a:t> </a:t>
            </a:r>
            <a:r>
              <a:rPr lang="en-US" dirty="0" err="1" smtClean="0"/>
              <a:t>quyền</a:t>
            </a:r>
            <a:r>
              <a:rPr lang="en-US" dirty="0" smtClean="0"/>
              <a:t> can </a:t>
            </a:r>
            <a:r>
              <a:rPr lang="en-US" dirty="0" err="1" smtClean="0"/>
              <a:t>thiệp</a:t>
            </a:r>
            <a:r>
              <a:rPr lang="en-US" dirty="0" smtClean="0"/>
              <a:t> file php.ini.</a:t>
            </a:r>
          </a:p>
          <a:p>
            <a:r>
              <a:rPr lang="en-US" dirty="0" err="1" smtClean="0"/>
              <a:t>error_reporting</a:t>
            </a:r>
            <a:r>
              <a:rPr lang="en-US" dirty="0" smtClean="0"/>
              <a:t> </a:t>
            </a:r>
            <a:r>
              <a:rPr lang="en-US" dirty="0"/>
              <a:t>(level) </a:t>
            </a:r>
            <a:endParaRPr lang="en-US" dirty="0" smtClean="0"/>
          </a:p>
          <a:p>
            <a:r>
              <a:rPr lang="en-US" dirty="0" err="1" smtClean="0"/>
              <a:t>ini_set</a:t>
            </a:r>
            <a:r>
              <a:rPr lang="en-US" dirty="0"/>
              <a:t>('</a:t>
            </a:r>
            <a:r>
              <a:rPr lang="en-US" dirty="0" err="1"/>
              <a:t>error_reporting</a:t>
            </a:r>
            <a:r>
              <a:rPr lang="en-US" dirty="0"/>
              <a:t>', level</a:t>
            </a:r>
            <a:r>
              <a:rPr lang="en-US" dirty="0" smtClean="0"/>
              <a:t>).</a:t>
            </a:r>
          </a:p>
          <a:p>
            <a:pPr lvl="1"/>
            <a:r>
              <a:rPr lang="en-US" dirty="0" err="1"/>
              <a:t>Các</a:t>
            </a:r>
            <a:r>
              <a:rPr lang="en-US" dirty="0"/>
              <a:t> level </a:t>
            </a:r>
            <a:r>
              <a:rPr lang="en-US" dirty="0" err="1"/>
              <a:t>là</a:t>
            </a:r>
            <a:r>
              <a:rPr lang="en-US" dirty="0"/>
              <a:t> </a:t>
            </a:r>
            <a:r>
              <a:rPr lang="en-US" dirty="0" err="1"/>
              <a:t>các</a:t>
            </a:r>
            <a:r>
              <a:rPr lang="en-US" dirty="0"/>
              <a:t> </a:t>
            </a:r>
            <a:r>
              <a:rPr lang="en-US" dirty="0" err="1"/>
              <a:t>hằng</a:t>
            </a:r>
            <a:r>
              <a:rPr lang="en-US" dirty="0"/>
              <a:t> </a:t>
            </a:r>
            <a:r>
              <a:rPr lang="en-US" dirty="0" err="1"/>
              <a:t>số</a:t>
            </a:r>
            <a:r>
              <a:rPr lang="en-US" dirty="0"/>
              <a:t> </a:t>
            </a:r>
            <a:r>
              <a:rPr lang="en-US" dirty="0" err="1"/>
              <a:t>đã</a:t>
            </a:r>
            <a:r>
              <a:rPr lang="en-US" dirty="0"/>
              <a:t> </a:t>
            </a:r>
            <a:r>
              <a:rPr lang="en-US" dirty="0" err="1"/>
              <a:t>được</a:t>
            </a:r>
            <a:r>
              <a:rPr lang="en-US" dirty="0"/>
              <a:t> </a:t>
            </a:r>
            <a:r>
              <a:rPr lang="en-US" dirty="0" err="1"/>
              <a:t>định</a:t>
            </a:r>
            <a:r>
              <a:rPr lang="en-US" dirty="0"/>
              <a:t> </a:t>
            </a:r>
            <a:r>
              <a:rPr lang="en-US" dirty="0" err="1"/>
              <a:t>nghĩa</a:t>
            </a:r>
            <a:r>
              <a:rPr lang="en-US" dirty="0"/>
              <a:t> </a:t>
            </a:r>
            <a:r>
              <a:rPr lang="en-US" dirty="0" err="1"/>
              <a:t>sẵn</a:t>
            </a:r>
            <a:r>
              <a:rPr lang="en-US" dirty="0" smtClean="0"/>
              <a:t>. </a:t>
            </a:r>
            <a:r>
              <a:rPr lang="en-US" dirty="0" err="1" smtClean="0"/>
              <a:t>Mỗi</a:t>
            </a:r>
            <a:r>
              <a:rPr lang="en-US" dirty="0" smtClean="0"/>
              <a:t> </a:t>
            </a:r>
            <a:r>
              <a:rPr lang="en-US" dirty="0" err="1" smtClean="0"/>
              <a:t>hằng</a:t>
            </a:r>
            <a:r>
              <a:rPr lang="en-US" dirty="0" smtClean="0"/>
              <a:t> </a:t>
            </a:r>
            <a:r>
              <a:rPr lang="en-US" dirty="0" err="1" smtClean="0"/>
              <a:t>số</a:t>
            </a:r>
            <a:r>
              <a:rPr lang="en-US" dirty="0" smtClean="0"/>
              <a:t> </a:t>
            </a:r>
            <a:r>
              <a:rPr lang="en-US" dirty="0" err="1" smtClean="0"/>
              <a:t>này</a:t>
            </a:r>
            <a:r>
              <a:rPr lang="en-US" dirty="0" smtClean="0"/>
              <a:t> </a:t>
            </a:r>
            <a:r>
              <a:rPr lang="en-US" dirty="0" err="1" smtClean="0"/>
              <a:t>có</a:t>
            </a:r>
            <a:r>
              <a:rPr lang="en-US" dirty="0" smtClean="0"/>
              <a:t> </a:t>
            </a:r>
            <a:r>
              <a:rPr lang="en-US" dirty="0"/>
              <a:t>1 </a:t>
            </a:r>
            <a:r>
              <a:rPr lang="en-US" dirty="0" err="1"/>
              <a:t>giá</a:t>
            </a:r>
            <a:r>
              <a:rPr lang="en-US" dirty="0"/>
              <a:t> </a:t>
            </a:r>
            <a:r>
              <a:rPr lang="en-US" dirty="0" err="1"/>
              <a:t>trị</a:t>
            </a:r>
            <a:r>
              <a:rPr lang="en-US" dirty="0"/>
              <a:t> </a:t>
            </a:r>
            <a:r>
              <a:rPr lang="en-US" dirty="0" err="1" smtClean="0"/>
              <a:t>là</a:t>
            </a:r>
            <a:r>
              <a:rPr lang="en-US" dirty="0" smtClean="0"/>
              <a:t> </a:t>
            </a:r>
            <a:r>
              <a:rPr lang="en-US" dirty="0" err="1" smtClean="0"/>
              <a:t>một</a:t>
            </a:r>
            <a:r>
              <a:rPr lang="en-US" dirty="0" smtClean="0"/>
              <a:t> </a:t>
            </a:r>
            <a:r>
              <a:rPr lang="en-US" dirty="0" err="1" smtClean="0"/>
              <a:t>số</a:t>
            </a:r>
            <a:r>
              <a:rPr lang="en-US" dirty="0" smtClean="0"/>
              <a:t> </a:t>
            </a:r>
            <a:r>
              <a:rPr lang="en-US" dirty="0" err="1" smtClean="0"/>
              <a:t>nguyên</a:t>
            </a:r>
            <a:r>
              <a:rPr lang="en-US" dirty="0" smtClean="0"/>
              <a:t>. </a:t>
            </a:r>
          </a:p>
          <a:p>
            <a:pPr lvl="1"/>
            <a:r>
              <a:rPr lang="en-US" dirty="0"/>
              <a:t>Ta </a:t>
            </a:r>
            <a:r>
              <a:rPr lang="en-US" dirty="0" err="1"/>
              <a:t>có</a:t>
            </a:r>
            <a:r>
              <a:rPr lang="en-US" dirty="0"/>
              <a:t> </a:t>
            </a:r>
            <a:r>
              <a:rPr lang="en-US" dirty="0" err="1"/>
              <a:t>thể</a:t>
            </a:r>
            <a:r>
              <a:rPr lang="en-US" dirty="0"/>
              <a:t> </a:t>
            </a:r>
            <a:r>
              <a:rPr lang="en-US" dirty="0" err="1"/>
              <a:t>kết</a:t>
            </a:r>
            <a:r>
              <a:rPr lang="en-US" dirty="0"/>
              <a:t> </a:t>
            </a:r>
            <a:r>
              <a:rPr lang="en-US" dirty="0" err="1"/>
              <a:t>hợp</a:t>
            </a:r>
            <a:r>
              <a:rPr lang="en-US" dirty="0"/>
              <a:t> </a:t>
            </a:r>
            <a:r>
              <a:rPr lang="en-US" dirty="0" err="1"/>
              <a:t>nhiều</a:t>
            </a:r>
            <a:r>
              <a:rPr lang="en-US" dirty="0"/>
              <a:t> </a:t>
            </a:r>
            <a:r>
              <a:rPr lang="en-US" dirty="0" err="1"/>
              <a:t>giá</a:t>
            </a:r>
            <a:r>
              <a:rPr lang="en-US" dirty="0"/>
              <a:t> </a:t>
            </a:r>
            <a:r>
              <a:rPr lang="en-US" dirty="0" err="1"/>
              <a:t>trị</a:t>
            </a:r>
            <a:r>
              <a:rPr lang="en-US" dirty="0"/>
              <a:t> </a:t>
            </a:r>
            <a:r>
              <a:rPr lang="en-US" dirty="0" err="1"/>
              <a:t>này</a:t>
            </a:r>
            <a:r>
              <a:rPr lang="en-US" dirty="0"/>
              <a:t> </a:t>
            </a:r>
            <a:r>
              <a:rPr lang="en-US" dirty="0" err="1"/>
              <a:t>lại</a:t>
            </a:r>
            <a:r>
              <a:rPr lang="en-US" dirty="0"/>
              <a:t>.</a:t>
            </a:r>
          </a:p>
          <a:p>
            <a:pPr marL="274320" lvl="1" indent="0">
              <a:buNone/>
            </a:pPr>
            <a:r>
              <a:rPr lang="en-US" dirty="0" err="1" smtClean="0"/>
              <a:t>Ví</a:t>
            </a:r>
            <a:r>
              <a:rPr lang="en-US" dirty="0" smtClean="0"/>
              <a:t> </a:t>
            </a:r>
            <a:r>
              <a:rPr lang="en-US" dirty="0" err="1"/>
              <a:t>dụ</a:t>
            </a:r>
            <a:r>
              <a:rPr lang="en-US" dirty="0"/>
              <a:t>:	</a:t>
            </a:r>
            <a:r>
              <a:rPr lang="en-US" dirty="0" err="1"/>
              <a:t>ini_set</a:t>
            </a:r>
            <a:r>
              <a:rPr lang="en-US" dirty="0"/>
              <a:t>('</a:t>
            </a:r>
            <a:r>
              <a:rPr lang="en-US" dirty="0" err="1"/>
              <a:t>display_errors</a:t>
            </a:r>
            <a:r>
              <a:rPr lang="en-US" dirty="0"/>
              <a:t>', 0);</a:t>
            </a:r>
          </a:p>
          <a:p>
            <a:pPr lvl="1">
              <a:buNone/>
            </a:pPr>
            <a:r>
              <a:rPr lang="en-US" dirty="0"/>
              <a:t>			//</a:t>
            </a:r>
            <a:r>
              <a:rPr lang="en-US" dirty="0" err="1"/>
              <a:t>giống</a:t>
            </a:r>
            <a:r>
              <a:rPr lang="en-US" dirty="0"/>
              <a:t> </a:t>
            </a:r>
            <a:r>
              <a:rPr lang="en-US" dirty="0" err="1"/>
              <a:t>error_reporting</a:t>
            </a:r>
            <a:r>
              <a:rPr lang="en-US" dirty="0"/>
              <a:t>(0); </a:t>
            </a:r>
          </a:p>
          <a:p>
            <a:endParaRPr lang="en-US" dirty="0"/>
          </a:p>
        </p:txBody>
      </p:sp>
    </p:spTree>
    <p:extLst>
      <p:ext uri="{BB962C8B-B14F-4D97-AF65-F5344CB8AC3E}">
        <p14:creationId xmlns:p14="http://schemas.microsoft.com/office/powerpoint/2010/main" val="15667240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error_reporting</a:t>
            </a:r>
            <a:r>
              <a:rPr lang="en-US" dirty="0"/>
              <a:t> </a:t>
            </a:r>
            <a:r>
              <a:rPr lang="en-US" dirty="0" err="1"/>
              <a:t>và</a:t>
            </a:r>
            <a:r>
              <a:rPr lang="en-US" dirty="0"/>
              <a:t>   </a:t>
            </a:r>
            <a:r>
              <a:rPr lang="en-US" dirty="0" err="1"/>
              <a:t>ini_set</a:t>
            </a:r>
            <a:r>
              <a:rPr lang="en-US" dirty="0" smtClean="0"/>
              <a:t>(</a:t>
            </a:r>
            <a:r>
              <a:rPr lang="en-US" dirty="0" err="1" smtClean="0"/>
              <a:t>tt</a:t>
            </a:r>
            <a:r>
              <a:rPr lang="en-US" dirty="0" smtClean="0"/>
              <a: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37007462"/>
              </p:ext>
            </p:extLst>
          </p:nvPr>
        </p:nvGraphicFramePr>
        <p:xfrm>
          <a:off x="567146" y="1538702"/>
          <a:ext cx="7858179" cy="4831554"/>
        </p:xfrm>
        <a:graphic>
          <a:graphicData uri="http://schemas.openxmlformats.org/drawingml/2006/table">
            <a:tbl>
              <a:tblPr/>
              <a:tblGrid>
                <a:gridCol w="831036">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4866903">
                  <a:extLst>
                    <a:ext uri="{9D8B030D-6E8A-4147-A177-3AD203B41FA5}">
                      <a16:colId xmlns:a16="http://schemas.microsoft.com/office/drawing/2014/main" val="20002"/>
                    </a:ext>
                  </a:extLst>
                </a:gridCol>
              </a:tblGrid>
              <a:tr h="534776">
                <a:tc>
                  <a:txBody>
                    <a:bodyPr/>
                    <a:lstStyle/>
                    <a:p>
                      <a:pPr marL="0" marR="0" algn="ctr">
                        <a:spcBef>
                          <a:spcPts val="0"/>
                        </a:spcBef>
                        <a:spcAft>
                          <a:spcPts val="0"/>
                        </a:spcAft>
                      </a:pPr>
                      <a:r>
                        <a:rPr lang="en-US" sz="1400" b="1" dirty="0">
                          <a:solidFill>
                            <a:srgbClr val="FFFFFF"/>
                          </a:solidFill>
                          <a:latin typeface="Verdana"/>
                          <a:ea typeface="Times New Roman"/>
                          <a:cs typeface="Times New Roman"/>
                        </a:rPr>
                        <a:t>Value</a:t>
                      </a:r>
                      <a:endParaRPr lang="en-US" sz="1400" dirty="0">
                        <a:latin typeface="Calibri"/>
                        <a:ea typeface="Calibri"/>
                        <a:cs typeface="Times New Roman"/>
                      </a:endParaRPr>
                    </a:p>
                  </a:txBody>
                  <a:tcPr marL="22275" marR="22275" marT="22275" marB="22275">
                    <a:lnL w="12700" cap="flat" cmpd="sng" algn="ctr">
                      <a:solidFill>
                        <a:srgbClr val="555555"/>
                      </a:solidFill>
                      <a:prstDash val="solid"/>
                      <a:round/>
                      <a:headEnd type="none" w="med" len="med"/>
                      <a:tailEnd type="none" w="med" len="med"/>
                    </a:lnL>
                    <a:lnR w="12700" cap="flat" cmpd="sng" algn="ctr">
                      <a:solidFill>
                        <a:srgbClr val="555555"/>
                      </a:solidFill>
                      <a:prstDash val="solid"/>
                      <a:round/>
                      <a:headEnd type="none" w="med" len="med"/>
                      <a:tailEnd type="none" w="med" len="med"/>
                    </a:lnR>
                    <a:lnT w="12700" cap="flat" cmpd="sng" algn="ctr">
                      <a:solidFill>
                        <a:srgbClr val="555555"/>
                      </a:solidFill>
                      <a:prstDash val="solid"/>
                      <a:round/>
                      <a:headEnd type="none" w="med" len="med"/>
                      <a:tailEnd type="none" w="med" len="med"/>
                    </a:lnT>
                    <a:lnB w="12700" cap="flat" cmpd="sng" algn="ctr">
                      <a:solidFill>
                        <a:srgbClr val="555555"/>
                      </a:solidFill>
                      <a:prstDash val="solid"/>
                      <a:round/>
                      <a:headEnd type="none" w="med" len="med"/>
                      <a:tailEnd type="none" w="med" len="med"/>
                    </a:lnB>
                    <a:solidFill>
                      <a:srgbClr val="555555"/>
                    </a:solidFill>
                  </a:tcPr>
                </a:tc>
                <a:tc>
                  <a:txBody>
                    <a:bodyPr/>
                    <a:lstStyle/>
                    <a:p>
                      <a:pPr marL="0" marR="0" algn="ctr">
                        <a:spcBef>
                          <a:spcPts val="0"/>
                        </a:spcBef>
                        <a:spcAft>
                          <a:spcPts val="0"/>
                        </a:spcAft>
                      </a:pPr>
                      <a:r>
                        <a:rPr lang="en-US" sz="1400" b="1" dirty="0">
                          <a:solidFill>
                            <a:srgbClr val="FFFFFF"/>
                          </a:solidFill>
                          <a:latin typeface="Verdana"/>
                          <a:ea typeface="Times New Roman"/>
                          <a:cs typeface="Times New Roman"/>
                        </a:rPr>
                        <a:t>Constant</a:t>
                      </a:r>
                      <a:endParaRPr lang="en-US" sz="1400" dirty="0">
                        <a:latin typeface="Calibri"/>
                        <a:ea typeface="Calibri"/>
                        <a:cs typeface="Times New Roman"/>
                      </a:endParaRPr>
                    </a:p>
                  </a:txBody>
                  <a:tcPr marL="22275" marR="22275" marT="22275" marB="22275">
                    <a:lnL w="12700" cap="flat" cmpd="sng" algn="ctr">
                      <a:solidFill>
                        <a:srgbClr val="555555"/>
                      </a:solidFill>
                      <a:prstDash val="solid"/>
                      <a:round/>
                      <a:headEnd type="none" w="med" len="med"/>
                      <a:tailEnd type="none" w="med" len="med"/>
                    </a:lnL>
                    <a:lnR w="12700" cap="flat" cmpd="sng" algn="ctr">
                      <a:solidFill>
                        <a:srgbClr val="555555"/>
                      </a:solidFill>
                      <a:prstDash val="solid"/>
                      <a:round/>
                      <a:headEnd type="none" w="med" len="med"/>
                      <a:tailEnd type="none" w="med" len="med"/>
                    </a:lnR>
                    <a:lnT w="12700" cap="flat" cmpd="sng" algn="ctr">
                      <a:solidFill>
                        <a:srgbClr val="555555"/>
                      </a:solidFill>
                      <a:prstDash val="solid"/>
                      <a:round/>
                      <a:headEnd type="none" w="med" len="med"/>
                      <a:tailEnd type="none" w="med" len="med"/>
                    </a:lnT>
                    <a:lnB w="12700" cap="flat" cmpd="sng" algn="ctr">
                      <a:solidFill>
                        <a:srgbClr val="555555"/>
                      </a:solidFill>
                      <a:prstDash val="solid"/>
                      <a:round/>
                      <a:headEnd type="none" w="med" len="med"/>
                      <a:tailEnd type="none" w="med" len="med"/>
                    </a:lnB>
                    <a:solidFill>
                      <a:srgbClr val="555555"/>
                    </a:solidFill>
                  </a:tcPr>
                </a:tc>
                <a:tc>
                  <a:txBody>
                    <a:bodyPr/>
                    <a:lstStyle/>
                    <a:p>
                      <a:pPr marL="0" marR="0" algn="ctr">
                        <a:spcBef>
                          <a:spcPts val="0"/>
                        </a:spcBef>
                        <a:spcAft>
                          <a:spcPts val="0"/>
                        </a:spcAft>
                      </a:pPr>
                      <a:r>
                        <a:rPr lang="en-US" sz="1400" b="1" dirty="0">
                          <a:solidFill>
                            <a:srgbClr val="FFFFFF"/>
                          </a:solidFill>
                          <a:latin typeface="Verdana"/>
                          <a:ea typeface="Times New Roman"/>
                          <a:cs typeface="Times New Roman"/>
                        </a:rPr>
                        <a:t>Description</a:t>
                      </a:r>
                      <a:endParaRPr lang="en-US" sz="1400" dirty="0">
                        <a:latin typeface="Calibri"/>
                        <a:ea typeface="Calibri"/>
                        <a:cs typeface="Times New Roman"/>
                      </a:endParaRPr>
                    </a:p>
                  </a:txBody>
                  <a:tcPr marL="22275" marR="22275" marT="22275" marB="22275">
                    <a:lnL w="12700" cap="flat" cmpd="sng" algn="ctr">
                      <a:solidFill>
                        <a:srgbClr val="555555"/>
                      </a:solidFill>
                      <a:prstDash val="solid"/>
                      <a:round/>
                      <a:headEnd type="none" w="med" len="med"/>
                      <a:tailEnd type="none" w="med" len="med"/>
                    </a:lnL>
                    <a:lnR w="12700" cap="flat" cmpd="sng" algn="ctr">
                      <a:solidFill>
                        <a:srgbClr val="555555"/>
                      </a:solidFill>
                      <a:prstDash val="solid"/>
                      <a:round/>
                      <a:headEnd type="none" w="med" len="med"/>
                      <a:tailEnd type="none" w="med" len="med"/>
                    </a:lnR>
                    <a:lnT w="12700" cap="flat" cmpd="sng" algn="ctr">
                      <a:solidFill>
                        <a:srgbClr val="555555"/>
                      </a:solidFill>
                      <a:prstDash val="solid"/>
                      <a:round/>
                      <a:headEnd type="none" w="med" len="med"/>
                      <a:tailEnd type="none" w="med" len="med"/>
                    </a:lnT>
                    <a:lnB w="12700" cap="flat" cmpd="sng" algn="ctr">
                      <a:solidFill>
                        <a:srgbClr val="555555"/>
                      </a:solidFill>
                      <a:prstDash val="solid"/>
                      <a:round/>
                      <a:headEnd type="none" w="med" len="med"/>
                      <a:tailEnd type="none" w="med" len="med"/>
                    </a:lnB>
                    <a:solidFill>
                      <a:srgbClr val="555555"/>
                    </a:solidFill>
                  </a:tcPr>
                </a:tc>
                <a:extLst>
                  <a:ext uri="{0D108BD9-81ED-4DB2-BD59-A6C34878D82A}">
                    <a16:rowId xmlns:a16="http://schemas.microsoft.com/office/drawing/2014/main" val="10000"/>
                  </a:ext>
                </a:extLst>
              </a:tr>
              <a:tr h="415936">
                <a:tc>
                  <a:txBody>
                    <a:bodyPr/>
                    <a:lstStyle/>
                    <a:p>
                      <a:pPr marL="0" marR="0">
                        <a:spcBef>
                          <a:spcPts val="0"/>
                        </a:spcBef>
                        <a:spcAft>
                          <a:spcPts val="0"/>
                        </a:spcAft>
                      </a:pPr>
                      <a:r>
                        <a:rPr lang="en-US" sz="1200" dirty="0">
                          <a:solidFill>
                            <a:srgbClr val="404040"/>
                          </a:solidFill>
                          <a:latin typeface="Verdana"/>
                          <a:ea typeface="Times New Roman"/>
                          <a:cs typeface="Times New Roman"/>
                        </a:rPr>
                        <a:t>2</a:t>
                      </a:r>
                      <a:endParaRPr lang="en-US" sz="1200" dirty="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555555"/>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E_WARNING</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555555"/>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dirty="0">
                          <a:solidFill>
                            <a:srgbClr val="404040"/>
                          </a:solidFill>
                          <a:latin typeface="Verdana"/>
                          <a:ea typeface="Times New Roman"/>
                          <a:cs typeface="Times New Roman"/>
                        </a:rPr>
                        <a:t>Non-fatal run-time errors. Execution of the script is not halted</a:t>
                      </a:r>
                      <a:endParaRPr lang="en-US" sz="1200" dirty="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555555"/>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42810">
                <a:tc>
                  <a:txBody>
                    <a:bodyPr/>
                    <a:lstStyle/>
                    <a:p>
                      <a:pPr marL="0" marR="0">
                        <a:spcBef>
                          <a:spcPts val="0"/>
                        </a:spcBef>
                        <a:spcAft>
                          <a:spcPts val="0"/>
                        </a:spcAft>
                      </a:pPr>
                      <a:r>
                        <a:rPr lang="en-US" sz="1200">
                          <a:solidFill>
                            <a:srgbClr val="404040"/>
                          </a:solidFill>
                          <a:latin typeface="Verdana"/>
                          <a:ea typeface="Times New Roman"/>
                          <a:cs typeface="Times New Roman"/>
                        </a:rPr>
                        <a:t>8</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E_NOTICE</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Run-time notices. The script found something that might be an error, but could also happen when running a script normally</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extLst>
                  <a:ext uri="{0D108BD9-81ED-4DB2-BD59-A6C34878D82A}">
                    <a16:rowId xmlns:a16="http://schemas.microsoft.com/office/drawing/2014/main" val="10002"/>
                  </a:ext>
                </a:extLst>
              </a:tr>
              <a:tr h="642810">
                <a:tc>
                  <a:txBody>
                    <a:bodyPr/>
                    <a:lstStyle/>
                    <a:p>
                      <a:pPr marL="0" marR="0">
                        <a:spcBef>
                          <a:spcPts val="0"/>
                        </a:spcBef>
                        <a:spcAft>
                          <a:spcPts val="0"/>
                        </a:spcAft>
                      </a:pPr>
                      <a:r>
                        <a:rPr lang="en-US" sz="1200">
                          <a:solidFill>
                            <a:srgbClr val="404040"/>
                          </a:solidFill>
                          <a:latin typeface="Verdana"/>
                          <a:ea typeface="Times New Roman"/>
                          <a:cs typeface="Times New Roman"/>
                        </a:rPr>
                        <a:t>256</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E_USER_ERROR</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Fatal user-generated error. This is like an E_ERROR set by the programmer using the PHP function trigger_error()</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642810">
                <a:tc>
                  <a:txBody>
                    <a:bodyPr/>
                    <a:lstStyle/>
                    <a:p>
                      <a:pPr marL="0" marR="0">
                        <a:spcBef>
                          <a:spcPts val="0"/>
                        </a:spcBef>
                        <a:spcAft>
                          <a:spcPts val="0"/>
                        </a:spcAft>
                      </a:pPr>
                      <a:r>
                        <a:rPr lang="en-US" sz="1200">
                          <a:solidFill>
                            <a:srgbClr val="404040"/>
                          </a:solidFill>
                          <a:latin typeface="Verdana"/>
                          <a:ea typeface="Times New Roman"/>
                          <a:cs typeface="Times New Roman"/>
                        </a:rPr>
                        <a:t>512</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E_USER_WARNING</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Non-fatal user-generated warning. This is like an E_WARNING set by the programmer using the PHP function trigger_error()</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extLst>
                  <a:ext uri="{0D108BD9-81ED-4DB2-BD59-A6C34878D82A}">
                    <a16:rowId xmlns:a16="http://schemas.microsoft.com/office/drawing/2014/main" val="10004"/>
                  </a:ext>
                </a:extLst>
              </a:tr>
              <a:tr h="642810">
                <a:tc>
                  <a:txBody>
                    <a:bodyPr/>
                    <a:lstStyle/>
                    <a:p>
                      <a:pPr marL="0" marR="0">
                        <a:spcBef>
                          <a:spcPts val="0"/>
                        </a:spcBef>
                        <a:spcAft>
                          <a:spcPts val="0"/>
                        </a:spcAft>
                      </a:pPr>
                      <a:r>
                        <a:rPr lang="en-US" sz="1200">
                          <a:solidFill>
                            <a:srgbClr val="404040"/>
                          </a:solidFill>
                          <a:latin typeface="Verdana"/>
                          <a:ea typeface="Times New Roman"/>
                          <a:cs typeface="Times New Roman"/>
                        </a:rPr>
                        <a:t>1024</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E_USER_NOTICE</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User-generated notice. This is like an E_NOTICE set by the programmer using the PHP function trigger_error()</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42810">
                <a:tc>
                  <a:txBody>
                    <a:bodyPr/>
                    <a:lstStyle/>
                    <a:p>
                      <a:pPr marL="0" marR="0">
                        <a:spcBef>
                          <a:spcPts val="0"/>
                        </a:spcBef>
                        <a:spcAft>
                          <a:spcPts val="0"/>
                        </a:spcAft>
                      </a:pPr>
                      <a:r>
                        <a:rPr lang="en-US" sz="1200">
                          <a:solidFill>
                            <a:srgbClr val="404040"/>
                          </a:solidFill>
                          <a:latin typeface="Verdana"/>
                          <a:ea typeface="Times New Roman"/>
                          <a:cs typeface="Times New Roman"/>
                        </a:rPr>
                        <a:t>4096</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200" dirty="0">
                          <a:solidFill>
                            <a:srgbClr val="404040"/>
                          </a:solidFill>
                          <a:latin typeface="Verdana"/>
                          <a:ea typeface="Times New Roman"/>
                          <a:cs typeface="Times New Roman"/>
                        </a:rPr>
                        <a:t>E_RECOVERABLE_ERROR</a:t>
                      </a:r>
                      <a:endParaRPr lang="en-US" sz="1200" dirty="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200" dirty="0">
                          <a:solidFill>
                            <a:srgbClr val="404040"/>
                          </a:solidFill>
                          <a:latin typeface="Verdana"/>
                          <a:ea typeface="Times New Roman"/>
                          <a:cs typeface="Times New Roman"/>
                        </a:rPr>
                        <a:t>Catchable fatal error. This is like an E_ERROR but can be caught by a user defined handle (see also </a:t>
                      </a:r>
                      <a:r>
                        <a:rPr lang="en-US" sz="1200" dirty="0" err="1">
                          <a:solidFill>
                            <a:srgbClr val="404040"/>
                          </a:solidFill>
                          <a:latin typeface="Verdana"/>
                          <a:ea typeface="Times New Roman"/>
                          <a:cs typeface="Times New Roman"/>
                        </a:rPr>
                        <a:t>set_error_handler</a:t>
                      </a:r>
                      <a:r>
                        <a:rPr lang="en-US" sz="1200" dirty="0">
                          <a:solidFill>
                            <a:srgbClr val="404040"/>
                          </a:solidFill>
                          <a:latin typeface="Verdana"/>
                          <a:ea typeface="Times New Roman"/>
                          <a:cs typeface="Times New Roman"/>
                        </a:rPr>
                        <a:t>())</a:t>
                      </a:r>
                      <a:endParaRPr lang="en-US" sz="1200" dirty="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1F1F1"/>
                    </a:solidFill>
                  </a:tcPr>
                </a:tc>
                <a:extLst>
                  <a:ext uri="{0D108BD9-81ED-4DB2-BD59-A6C34878D82A}">
                    <a16:rowId xmlns:a16="http://schemas.microsoft.com/office/drawing/2014/main" val="10006"/>
                  </a:ext>
                </a:extLst>
              </a:tr>
              <a:tr h="647228">
                <a:tc>
                  <a:txBody>
                    <a:bodyPr/>
                    <a:lstStyle/>
                    <a:p>
                      <a:pPr marL="0" marR="0">
                        <a:spcBef>
                          <a:spcPts val="0"/>
                        </a:spcBef>
                        <a:spcAft>
                          <a:spcPts val="0"/>
                        </a:spcAft>
                      </a:pPr>
                      <a:r>
                        <a:rPr lang="en-US" sz="1200">
                          <a:solidFill>
                            <a:srgbClr val="404040"/>
                          </a:solidFill>
                          <a:latin typeface="Verdana"/>
                          <a:ea typeface="Times New Roman"/>
                          <a:cs typeface="Times New Roman"/>
                        </a:rPr>
                        <a:t>8191</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solidFill>
                            <a:srgbClr val="404040"/>
                          </a:solidFill>
                          <a:latin typeface="Verdana"/>
                          <a:ea typeface="Times New Roman"/>
                          <a:cs typeface="Times New Roman"/>
                        </a:rPr>
                        <a:t>E_ALL</a:t>
                      </a:r>
                      <a:endParaRPr lang="en-US" sz="120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dirty="0">
                          <a:solidFill>
                            <a:srgbClr val="404040"/>
                          </a:solidFill>
                          <a:latin typeface="Verdana"/>
                          <a:ea typeface="Times New Roman"/>
                          <a:cs typeface="Times New Roman"/>
                        </a:rPr>
                        <a:t>All errors and warnings (E_STRICT became a part of E_ALL in PHP 5.4)</a:t>
                      </a:r>
                      <a:endParaRPr lang="en-US" sz="1200" dirty="0">
                        <a:latin typeface="Calibri"/>
                        <a:ea typeface="Calibri"/>
                        <a:cs typeface="Times New Roman"/>
                      </a:endParaRPr>
                    </a:p>
                  </a:txBody>
                  <a:tcPr marL="37125" marR="37125" marT="51976" marB="51976">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1563432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Toán</a:t>
            </a:r>
            <a:r>
              <a:rPr lang="en-US" dirty="0" smtClean="0"/>
              <a:t> </a:t>
            </a:r>
            <a:r>
              <a:rPr lang="en-US" dirty="0" err="1" smtClean="0"/>
              <a:t>tử</a:t>
            </a:r>
            <a:r>
              <a:rPr lang="en-US" dirty="0" smtClean="0"/>
              <a:t> @ </a:t>
            </a:r>
            <a:r>
              <a:rPr lang="en-US" dirty="0" err="1" smtClean="0"/>
              <a:t>và</a:t>
            </a:r>
            <a:r>
              <a:rPr lang="en-US" dirty="0" smtClean="0"/>
              <a:t> </a:t>
            </a:r>
            <a:r>
              <a:rPr lang="en-US" dirty="0" err="1" smtClean="0"/>
              <a:t>hàm</a:t>
            </a:r>
            <a:r>
              <a:rPr lang="en-US" dirty="0" smtClean="0"/>
              <a:t> die</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Sử</a:t>
            </a:r>
            <a:r>
              <a:rPr lang="en-US" dirty="0" smtClean="0"/>
              <a:t> </a:t>
            </a:r>
            <a:r>
              <a:rPr lang="en-US" dirty="0" err="1" smtClean="0"/>
              <a:t>dụng</a:t>
            </a:r>
            <a:r>
              <a:rPr lang="en-US" dirty="0" smtClean="0"/>
              <a:t> </a:t>
            </a:r>
            <a:r>
              <a:rPr lang="en-US" dirty="0" err="1" smtClean="0"/>
              <a:t>hàm</a:t>
            </a:r>
            <a:r>
              <a:rPr lang="en-US" dirty="0" smtClean="0"/>
              <a:t> die </a:t>
            </a:r>
            <a:r>
              <a:rPr lang="en-US" dirty="0" err="1" smtClean="0"/>
              <a:t>và</a:t>
            </a:r>
            <a:r>
              <a:rPr lang="en-US" dirty="0" smtClean="0"/>
              <a:t> </a:t>
            </a:r>
            <a:r>
              <a:rPr lang="en-US" dirty="0" err="1" smtClean="0"/>
              <a:t>toán</a:t>
            </a:r>
            <a:r>
              <a:rPr lang="en-US" dirty="0" smtClean="0"/>
              <a:t> </a:t>
            </a:r>
            <a:r>
              <a:rPr lang="en-US" dirty="0" err="1" smtClean="0"/>
              <a:t>tử</a:t>
            </a:r>
            <a:r>
              <a:rPr lang="en-US" dirty="0" smtClean="0"/>
              <a:t> @</a:t>
            </a:r>
          </a:p>
          <a:p>
            <a:pPr lvl="1"/>
            <a:r>
              <a:rPr lang="en-US" dirty="0" err="1" smtClean="0"/>
              <a:t>Toán</a:t>
            </a:r>
            <a:r>
              <a:rPr lang="en-US" dirty="0" smtClean="0"/>
              <a:t> </a:t>
            </a:r>
            <a:r>
              <a:rPr lang="en-US" dirty="0" err="1" smtClean="0"/>
              <a:t>tử</a:t>
            </a:r>
            <a:r>
              <a:rPr lang="en-US" dirty="0" smtClean="0"/>
              <a:t> @: </a:t>
            </a:r>
            <a:r>
              <a:rPr lang="en-US" dirty="0" err="1" smtClean="0"/>
              <a:t>đặt</a:t>
            </a:r>
            <a:r>
              <a:rPr lang="en-US" dirty="0" smtClean="0"/>
              <a:t> </a:t>
            </a:r>
            <a:r>
              <a:rPr lang="en-US" dirty="0" err="1" smtClean="0"/>
              <a:t>trước</a:t>
            </a:r>
            <a:r>
              <a:rPr lang="en-US" dirty="0" smtClean="0"/>
              <a:t> </a:t>
            </a:r>
            <a:r>
              <a:rPr lang="en-US" dirty="0" err="1" smtClean="0"/>
              <a:t>biểu</a:t>
            </a:r>
            <a:r>
              <a:rPr lang="en-US" dirty="0" smtClean="0"/>
              <a:t> </a:t>
            </a:r>
            <a:r>
              <a:rPr lang="en-US" dirty="0" err="1" smtClean="0"/>
              <a:t>thức</a:t>
            </a:r>
            <a:r>
              <a:rPr lang="en-US" dirty="0" smtClean="0"/>
              <a:t> </a:t>
            </a:r>
            <a:r>
              <a:rPr lang="en-US" dirty="0" err="1" smtClean="0"/>
              <a:t>sẽ</a:t>
            </a:r>
            <a:r>
              <a:rPr lang="en-US" dirty="0" smtClean="0"/>
              <a:t> </a:t>
            </a:r>
            <a:r>
              <a:rPr lang="en-US" dirty="0" err="1" smtClean="0"/>
              <a:t>ngăn</a:t>
            </a:r>
            <a:r>
              <a:rPr lang="en-US" dirty="0" smtClean="0"/>
              <a:t> </a:t>
            </a:r>
            <a:r>
              <a:rPr lang="en-US" dirty="0" err="1" smtClean="0"/>
              <a:t>hiển</a:t>
            </a:r>
            <a:r>
              <a:rPr lang="en-US" dirty="0" smtClean="0"/>
              <a:t> </a:t>
            </a:r>
            <a:r>
              <a:rPr lang="en-US" dirty="0" err="1" smtClean="0"/>
              <a:t>thị</a:t>
            </a:r>
            <a:r>
              <a:rPr lang="en-US" dirty="0" smtClean="0"/>
              <a:t> </a:t>
            </a:r>
            <a:r>
              <a:rPr lang="en-US" dirty="0" err="1" smtClean="0"/>
              <a:t>lỗi</a:t>
            </a:r>
            <a:r>
              <a:rPr lang="en-US" dirty="0" smtClean="0"/>
              <a:t>.</a:t>
            </a:r>
          </a:p>
          <a:p>
            <a:pPr lvl="1"/>
            <a:r>
              <a:rPr lang="en-US" dirty="0" err="1" smtClean="0"/>
              <a:t>Hàm</a:t>
            </a:r>
            <a:r>
              <a:rPr lang="en-US" dirty="0" smtClean="0"/>
              <a:t> die(string): </a:t>
            </a:r>
            <a:r>
              <a:rPr lang="en-US" dirty="0" err="1" smtClean="0"/>
              <a:t>sẽ</a:t>
            </a:r>
            <a:r>
              <a:rPr lang="en-US" dirty="0" smtClean="0"/>
              <a:t> </a:t>
            </a:r>
            <a:r>
              <a:rPr lang="en-US" dirty="0" err="1" smtClean="0"/>
              <a:t>xuất</a:t>
            </a:r>
            <a:r>
              <a:rPr lang="en-US" dirty="0" smtClean="0"/>
              <a:t> </a:t>
            </a:r>
            <a:r>
              <a:rPr lang="en-US" dirty="0" err="1" smtClean="0"/>
              <a:t>chuỗi</a:t>
            </a:r>
            <a:r>
              <a:rPr lang="en-US" dirty="0" smtClean="0"/>
              <a:t> string </a:t>
            </a:r>
            <a:r>
              <a:rPr lang="en-US" dirty="0" err="1" smtClean="0"/>
              <a:t>và</a:t>
            </a:r>
            <a:r>
              <a:rPr lang="en-US" dirty="0" smtClean="0"/>
              <a:t> </a:t>
            </a:r>
            <a:r>
              <a:rPr lang="en-US" dirty="0" err="1" smtClean="0"/>
              <a:t>dừng</a:t>
            </a:r>
            <a:r>
              <a:rPr lang="en-US" dirty="0" smtClean="0"/>
              <a:t> </a:t>
            </a:r>
            <a:r>
              <a:rPr lang="en-US" dirty="0" err="1" smtClean="0"/>
              <a:t>chương</a:t>
            </a:r>
            <a:r>
              <a:rPr lang="en-US" dirty="0" smtClean="0"/>
              <a:t> </a:t>
            </a:r>
            <a:r>
              <a:rPr lang="en-US" dirty="0" err="1" smtClean="0"/>
              <a:t>trình</a:t>
            </a:r>
            <a:r>
              <a:rPr lang="en-US" dirty="0" smtClean="0"/>
              <a:t>. </a:t>
            </a:r>
            <a:r>
              <a:rPr lang="en-US" dirty="0" err="1" smtClean="0"/>
              <a:t>Hàm</a:t>
            </a:r>
            <a:r>
              <a:rPr lang="en-US" dirty="0" smtClean="0"/>
              <a:t> </a:t>
            </a:r>
            <a:r>
              <a:rPr lang="en-US" dirty="0" err="1" smtClean="0"/>
              <a:t>này</a:t>
            </a:r>
            <a:r>
              <a:rPr lang="en-US" dirty="0" smtClean="0"/>
              <a:t> </a:t>
            </a:r>
            <a:r>
              <a:rPr lang="en-US" dirty="0" err="1" smtClean="0"/>
              <a:t>có</a:t>
            </a:r>
            <a:r>
              <a:rPr lang="en-US" dirty="0" smtClean="0"/>
              <a:t> </a:t>
            </a:r>
            <a:r>
              <a:rPr lang="en-US" dirty="0" err="1" smtClean="0"/>
              <a:t>thể</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kết</a:t>
            </a:r>
            <a:r>
              <a:rPr lang="en-US" dirty="0" smtClean="0"/>
              <a:t> </a:t>
            </a:r>
            <a:r>
              <a:rPr lang="en-US" dirty="0" err="1" smtClean="0"/>
              <a:t>hợp</a:t>
            </a:r>
            <a:r>
              <a:rPr lang="en-US" dirty="0" smtClean="0"/>
              <a:t> </a:t>
            </a:r>
            <a:r>
              <a:rPr lang="en-US" dirty="0" err="1" smtClean="0"/>
              <a:t>với</a:t>
            </a:r>
            <a:r>
              <a:rPr lang="en-US" dirty="0" smtClean="0"/>
              <a:t> </a:t>
            </a:r>
            <a:r>
              <a:rPr lang="en-US" dirty="0" err="1" smtClean="0"/>
              <a:t>toán</a:t>
            </a:r>
            <a:r>
              <a:rPr lang="en-US" dirty="0" smtClean="0"/>
              <a:t> </a:t>
            </a:r>
            <a:r>
              <a:rPr lang="en-US" dirty="0" err="1" smtClean="0"/>
              <a:t>tử</a:t>
            </a:r>
            <a:r>
              <a:rPr lang="en-US" dirty="0" smtClean="0"/>
              <a:t> or.</a:t>
            </a:r>
          </a:p>
          <a:p>
            <a:pPr lvl="1"/>
            <a:r>
              <a:rPr lang="en-US" dirty="0" err="1" smtClean="0"/>
              <a:t>Ví</a:t>
            </a:r>
            <a:r>
              <a:rPr lang="en-US" dirty="0" smtClean="0"/>
              <a:t> </a:t>
            </a:r>
            <a:r>
              <a:rPr lang="en-US" dirty="0" err="1" smtClean="0"/>
              <a:t>dụ</a:t>
            </a:r>
            <a:r>
              <a:rPr lang="en-US" dirty="0" smtClean="0"/>
              <a:t>:</a:t>
            </a:r>
          </a:p>
          <a:p>
            <a:pPr lvl="1">
              <a:buNone/>
            </a:pPr>
            <a:r>
              <a:rPr lang="en-US" dirty="0"/>
              <a:t>	</a:t>
            </a:r>
            <a:r>
              <a:rPr lang="en-US" dirty="0" smtClean="0"/>
              <a:t> $file= @</a:t>
            </a:r>
            <a:r>
              <a:rPr lang="en-US" dirty="0" err="1" smtClean="0"/>
              <a:t>fopen</a:t>
            </a:r>
            <a:r>
              <a:rPr lang="en-US" dirty="0" smtClean="0"/>
              <a:t>("</a:t>
            </a:r>
            <a:r>
              <a:rPr lang="en-US" dirty="0" err="1" smtClean="0"/>
              <a:t>welcome.txt","r</a:t>
            </a:r>
            <a:r>
              <a:rPr lang="en-US" dirty="0" smtClean="0"/>
              <a:t>") or die(" File not found ");</a:t>
            </a:r>
          </a:p>
          <a:p>
            <a:pPr lvl="1">
              <a:buNone/>
            </a:pPr>
            <a:r>
              <a:rPr lang="en-US" dirty="0" smtClean="0"/>
              <a:t>//</a:t>
            </a:r>
            <a:r>
              <a:rPr lang="en-US" dirty="0" err="1" smtClean="0"/>
              <a:t>Hoặc</a:t>
            </a:r>
            <a:endParaRPr lang="en-US" dirty="0" smtClean="0"/>
          </a:p>
          <a:p>
            <a:pPr lvl="1">
              <a:buNone/>
            </a:pPr>
            <a:r>
              <a:rPr lang="en-US" dirty="0" smtClean="0"/>
              <a:t>	if</a:t>
            </a:r>
            <a:r>
              <a:rPr lang="en-US" dirty="0"/>
              <a:t>(!</a:t>
            </a:r>
            <a:r>
              <a:rPr lang="en-US" dirty="0" err="1"/>
              <a:t>file_exists</a:t>
            </a:r>
            <a:r>
              <a:rPr lang="en-US" dirty="0" smtClean="0"/>
              <a:t>("welcome.txt"))</a:t>
            </a:r>
            <a:r>
              <a:rPr lang="en-US" dirty="0"/>
              <a:t> {</a:t>
            </a:r>
            <a:br>
              <a:rPr lang="en-US" dirty="0"/>
            </a:br>
            <a:r>
              <a:rPr lang="en-US" dirty="0"/>
              <a:t>  die</a:t>
            </a:r>
            <a:r>
              <a:rPr lang="en-US" dirty="0" smtClean="0"/>
              <a:t>("File </a:t>
            </a:r>
            <a:r>
              <a:rPr lang="en-US" dirty="0"/>
              <a:t>not </a:t>
            </a:r>
            <a:r>
              <a:rPr lang="en-US" dirty="0" smtClean="0"/>
              <a:t>found");</a:t>
            </a:r>
            <a:r>
              <a:rPr lang="en-US" dirty="0"/>
              <a:t/>
            </a:r>
            <a:br>
              <a:rPr lang="en-US" dirty="0"/>
            </a:br>
            <a:r>
              <a:rPr lang="en-US" dirty="0"/>
              <a:t>} else {</a:t>
            </a:r>
            <a:br>
              <a:rPr lang="en-US" dirty="0"/>
            </a:br>
            <a:r>
              <a:rPr lang="en-US" dirty="0"/>
              <a:t>  $file=</a:t>
            </a:r>
            <a:r>
              <a:rPr lang="en-US" dirty="0" err="1"/>
              <a:t>fopen</a:t>
            </a:r>
            <a:r>
              <a:rPr lang="en-US" dirty="0" smtClean="0"/>
              <a:t>("</a:t>
            </a:r>
            <a:r>
              <a:rPr lang="en-US" dirty="0" err="1" smtClean="0"/>
              <a:t>welcome.txt","r</a:t>
            </a:r>
            <a:r>
              <a:rPr lang="en-US" dirty="0" smtClean="0"/>
              <a:t>");</a:t>
            </a:r>
            <a:r>
              <a:rPr lang="en-US" dirty="0"/>
              <a:t/>
            </a:r>
            <a:br>
              <a:rPr lang="en-US" dirty="0"/>
            </a:br>
            <a:r>
              <a:rPr lang="en-US" dirty="0" smtClean="0"/>
              <a:t>$conn = @</a:t>
            </a:r>
            <a:r>
              <a:rPr lang="en-US" dirty="0" err="1" smtClean="0"/>
              <a:t>mysql_connect</a:t>
            </a:r>
            <a:r>
              <a:rPr lang="en-US" dirty="0" smtClean="0"/>
              <a:t>("</a:t>
            </a:r>
            <a:r>
              <a:rPr lang="en-US" dirty="0" err="1" smtClean="0"/>
              <a:t>localhost</a:t>
            </a:r>
            <a:r>
              <a:rPr lang="en-US" dirty="0" smtClean="0"/>
              <a:t>", "root", "") or die("</a:t>
            </a:r>
            <a:r>
              <a:rPr lang="en-US" dirty="0" err="1" smtClean="0"/>
              <a:t>lỗi</a:t>
            </a:r>
            <a:r>
              <a:rPr lang="en-US" dirty="0" smtClean="0"/>
              <a:t> connect");</a:t>
            </a:r>
          </a:p>
          <a:p>
            <a:pPr lvl="1"/>
            <a:endParaRPr lang="en-US" dirty="0"/>
          </a:p>
          <a:p>
            <a:pPr lvl="1"/>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15187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Đặc</a:t>
            </a:r>
            <a:r>
              <a:rPr lang="en-US" dirty="0" smtClean="0"/>
              <a:t> </a:t>
            </a:r>
            <a:r>
              <a:rPr lang="en-US" dirty="0" err="1" smtClean="0"/>
              <a:t>điểm</a:t>
            </a:r>
            <a:r>
              <a:rPr lang="en-US" dirty="0" smtClean="0"/>
              <a:t> </a:t>
            </a:r>
            <a:r>
              <a:rPr lang="en-US" dirty="0" err="1" smtClean="0"/>
              <a:t>một</a:t>
            </a:r>
            <a:r>
              <a:rPr lang="en-US" dirty="0" smtClean="0"/>
              <a:t> </a:t>
            </a:r>
            <a:r>
              <a:rPr lang="en-US" dirty="0" err="1" smtClean="0"/>
              <a:t>trang</a:t>
            </a:r>
            <a:r>
              <a:rPr lang="en-US" dirty="0" smtClean="0"/>
              <a:t> </a:t>
            </a:r>
            <a:r>
              <a:rPr lang="en-US" dirty="0" err="1" smtClean="0"/>
              <a:t>php</a:t>
            </a:r>
            <a:endParaRPr lang="en-US" dirty="0"/>
          </a:p>
        </p:txBody>
      </p:sp>
      <p:sp>
        <p:nvSpPr>
          <p:cNvPr id="3" name="Content Placeholder 2"/>
          <p:cNvSpPr>
            <a:spLocks noGrp="1"/>
          </p:cNvSpPr>
          <p:nvPr>
            <p:ph idx="1"/>
          </p:nvPr>
        </p:nvSpPr>
        <p:spPr/>
        <p:txBody>
          <a:bodyPr>
            <a:normAutofit lnSpcReduction="10000"/>
          </a:bodyPr>
          <a:lstStyle/>
          <a:p>
            <a:pPr algn="just"/>
            <a:r>
              <a:rPr lang="en-US" dirty="0" err="1" smtClean="0"/>
              <a:t>Tên</a:t>
            </a:r>
            <a:r>
              <a:rPr lang="en-US" dirty="0" smtClean="0"/>
              <a:t> file: </a:t>
            </a:r>
            <a:r>
              <a:rPr lang="en-US" dirty="0" err="1" smtClean="0"/>
              <a:t>Mặc</a:t>
            </a:r>
            <a:r>
              <a:rPr lang="en-US" dirty="0" smtClean="0"/>
              <a:t> </a:t>
            </a:r>
            <a:r>
              <a:rPr lang="en-US" dirty="0" err="1" smtClean="0"/>
              <a:t>định</a:t>
            </a:r>
            <a:r>
              <a:rPr lang="en-US" dirty="0" smtClean="0"/>
              <a:t> </a:t>
            </a:r>
            <a:r>
              <a:rPr lang="en-US" dirty="0" err="1" smtClean="0"/>
              <a:t>có</a:t>
            </a:r>
            <a:r>
              <a:rPr lang="en-US" dirty="0" smtClean="0"/>
              <a:t> </a:t>
            </a:r>
            <a:r>
              <a:rPr lang="en-US" dirty="0" err="1" smtClean="0"/>
              <a:t>phần</a:t>
            </a:r>
            <a:r>
              <a:rPr lang="en-US" dirty="0" smtClean="0"/>
              <a:t> </a:t>
            </a:r>
            <a:r>
              <a:rPr lang="en-US" dirty="0" err="1" smtClean="0"/>
              <a:t>mở</a:t>
            </a:r>
            <a:r>
              <a:rPr lang="en-US" dirty="0" smtClean="0"/>
              <a:t> </a:t>
            </a:r>
            <a:r>
              <a:rPr lang="en-US" dirty="0" err="1" smtClean="0"/>
              <a:t>rộng</a:t>
            </a:r>
            <a:r>
              <a:rPr lang="en-US" dirty="0" smtClean="0"/>
              <a:t> </a:t>
            </a:r>
            <a:r>
              <a:rPr lang="en-US" dirty="0" err="1" smtClean="0"/>
              <a:t>bằng</a:t>
            </a:r>
            <a:r>
              <a:rPr lang="en-US" dirty="0" smtClean="0"/>
              <a:t> </a:t>
            </a:r>
            <a:r>
              <a:rPr lang="en-US" dirty="0" err="1" smtClean="0"/>
              <a:t>php</a:t>
            </a:r>
            <a:r>
              <a:rPr lang="en-US" dirty="0" smtClean="0"/>
              <a:t> (</a:t>
            </a:r>
            <a:r>
              <a:rPr lang="en-US" dirty="0" err="1" smtClean="0"/>
              <a:t>có</a:t>
            </a:r>
            <a:r>
              <a:rPr lang="en-US" dirty="0" smtClean="0"/>
              <a:t> </a:t>
            </a:r>
            <a:r>
              <a:rPr lang="en-US" dirty="0" err="1" smtClean="0"/>
              <a:t>thể</a:t>
            </a:r>
            <a:r>
              <a:rPr lang="en-US" dirty="0" smtClean="0"/>
              <a:t> </a:t>
            </a:r>
            <a:r>
              <a:rPr lang="en-US" dirty="0" err="1" smtClean="0"/>
              <a:t>thay</a:t>
            </a:r>
            <a:r>
              <a:rPr lang="en-US" dirty="0" smtClean="0"/>
              <a:t> </a:t>
            </a:r>
            <a:r>
              <a:rPr lang="en-US" dirty="0" err="1" smtClean="0"/>
              <a:t>bằng</a:t>
            </a:r>
            <a:r>
              <a:rPr lang="en-US" dirty="0" smtClean="0"/>
              <a:t> </a:t>
            </a:r>
            <a:r>
              <a:rPr lang="en-US" dirty="0" err="1" smtClean="0"/>
              <a:t>tên</a:t>
            </a:r>
            <a:r>
              <a:rPr lang="en-US" dirty="0" smtClean="0"/>
              <a:t> </a:t>
            </a:r>
            <a:r>
              <a:rPr lang="en-US" dirty="0" err="1" smtClean="0"/>
              <a:t>khác</a:t>
            </a:r>
            <a:r>
              <a:rPr lang="en-US" dirty="0" smtClean="0"/>
              <a:t> </a:t>
            </a:r>
            <a:r>
              <a:rPr lang="en-US" dirty="0" err="1" smtClean="0"/>
              <a:t>dựa</a:t>
            </a:r>
            <a:r>
              <a:rPr lang="en-US" dirty="0" smtClean="0"/>
              <a:t> </a:t>
            </a:r>
            <a:r>
              <a:rPr lang="en-US" dirty="0" err="1" smtClean="0"/>
              <a:t>vào</a:t>
            </a:r>
            <a:r>
              <a:rPr lang="en-US" dirty="0" smtClean="0"/>
              <a:t> </a:t>
            </a:r>
            <a:r>
              <a:rPr lang="en-US" dirty="0" err="1" smtClean="0"/>
              <a:t>cấu</a:t>
            </a:r>
            <a:r>
              <a:rPr lang="en-US" dirty="0" smtClean="0"/>
              <a:t> </a:t>
            </a:r>
            <a:r>
              <a:rPr lang="en-US" dirty="0" err="1" smtClean="0"/>
              <a:t>hình</a:t>
            </a:r>
            <a:r>
              <a:rPr lang="en-US" dirty="0" smtClean="0"/>
              <a:t> </a:t>
            </a:r>
            <a:r>
              <a:rPr lang="en-US" dirty="0" err="1" smtClean="0"/>
              <a:t>của</a:t>
            </a:r>
            <a:r>
              <a:rPr lang="en-US" dirty="0" smtClean="0"/>
              <a:t> apache). </a:t>
            </a:r>
            <a:r>
              <a:rPr lang="en-US" dirty="0" err="1" smtClean="0"/>
              <a:t>Khi</a:t>
            </a:r>
            <a:r>
              <a:rPr lang="en-US" dirty="0" smtClean="0"/>
              <a:t> </a:t>
            </a:r>
            <a:r>
              <a:rPr lang="en-US" dirty="0" err="1" smtClean="0"/>
              <a:t>gặp</a:t>
            </a:r>
            <a:r>
              <a:rPr lang="en-US" dirty="0" smtClean="0"/>
              <a:t> file .</a:t>
            </a:r>
            <a:r>
              <a:rPr lang="en-US" dirty="0" err="1" smtClean="0"/>
              <a:t>php</a:t>
            </a:r>
            <a:r>
              <a:rPr lang="en-US" dirty="0"/>
              <a:t>, apache </a:t>
            </a:r>
            <a:r>
              <a:rPr lang="en-US" dirty="0" err="1"/>
              <a:t>sẽ</a:t>
            </a:r>
            <a:r>
              <a:rPr lang="en-US" dirty="0"/>
              <a:t> </a:t>
            </a:r>
            <a:r>
              <a:rPr lang="en-US" dirty="0" err="1" smtClean="0"/>
              <a:t>gửi</a:t>
            </a:r>
            <a:r>
              <a:rPr lang="en-US" dirty="0" smtClean="0"/>
              <a:t> </a:t>
            </a:r>
            <a:r>
              <a:rPr lang="en-US" dirty="0" err="1" smtClean="0"/>
              <a:t>trực</a:t>
            </a:r>
            <a:r>
              <a:rPr lang="en-US" dirty="0" smtClean="0"/>
              <a:t> </a:t>
            </a:r>
            <a:r>
              <a:rPr lang="en-US" dirty="0" err="1" smtClean="0"/>
              <a:t>tiếp</a:t>
            </a:r>
            <a:r>
              <a:rPr lang="en-US" dirty="0" smtClean="0"/>
              <a:t> </a:t>
            </a:r>
            <a:r>
              <a:rPr lang="en-US" dirty="0" err="1" smtClean="0"/>
              <a:t>nội</a:t>
            </a:r>
            <a:r>
              <a:rPr lang="en-US" dirty="0" smtClean="0"/>
              <a:t> dung file </a:t>
            </a:r>
            <a:r>
              <a:rPr lang="en-US" dirty="0" err="1" smtClean="0"/>
              <a:t>này</a:t>
            </a:r>
            <a:r>
              <a:rPr lang="en-US" dirty="0" smtClean="0"/>
              <a:t> sang </a:t>
            </a:r>
            <a:r>
              <a:rPr lang="en-US" dirty="0" err="1" smtClean="0"/>
              <a:t>trình</a:t>
            </a:r>
            <a:r>
              <a:rPr lang="en-US" dirty="0" smtClean="0"/>
              <a:t> </a:t>
            </a:r>
            <a:r>
              <a:rPr lang="en-US" dirty="0" err="1" smtClean="0"/>
              <a:t>dịch</a:t>
            </a:r>
            <a:r>
              <a:rPr lang="en-US" dirty="0" smtClean="0"/>
              <a:t> </a:t>
            </a:r>
            <a:r>
              <a:rPr lang="en-US" dirty="0" err="1" smtClean="0"/>
              <a:t>php</a:t>
            </a:r>
            <a:r>
              <a:rPr lang="en-US" dirty="0" smtClean="0"/>
              <a:t> </a:t>
            </a:r>
            <a:r>
              <a:rPr lang="en-US" dirty="0" err="1" smtClean="0"/>
              <a:t>để</a:t>
            </a:r>
            <a:r>
              <a:rPr lang="en-US" dirty="0" smtClean="0"/>
              <a:t> </a:t>
            </a:r>
            <a:r>
              <a:rPr lang="en-US" dirty="0" err="1" smtClean="0"/>
              <a:t>xử</a:t>
            </a:r>
            <a:r>
              <a:rPr lang="en-US" dirty="0" smtClean="0"/>
              <a:t> </a:t>
            </a:r>
            <a:r>
              <a:rPr lang="en-US" dirty="0" err="1" smtClean="0"/>
              <a:t>lý</a:t>
            </a:r>
            <a:r>
              <a:rPr lang="en-US" dirty="0"/>
              <a:t> </a:t>
            </a:r>
            <a:r>
              <a:rPr lang="en-US" dirty="0" err="1" smtClean="0"/>
              <a:t>và</a:t>
            </a:r>
            <a:r>
              <a:rPr lang="en-US" dirty="0" smtClean="0"/>
              <a:t> </a:t>
            </a:r>
            <a:r>
              <a:rPr lang="en-US" dirty="0" err="1" smtClean="0"/>
              <a:t>chờ</a:t>
            </a:r>
            <a:r>
              <a:rPr lang="en-US" dirty="0" smtClean="0"/>
              <a:t> </a:t>
            </a:r>
            <a:r>
              <a:rPr lang="en-US" dirty="0" err="1" smtClean="0"/>
              <a:t>nhận</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a:t>
            </a:r>
          </a:p>
          <a:p>
            <a:pPr algn="just"/>
            <a:r>
              <a:rPr lang="en-US" dirty="0" err="1" smtClean="0"/>
              <a:t>Một</a:t>
            </a:r>
            <a:r>
              <a:rPr lang="en-US" dirty="0" smtClean="0"/>
              <a:t> </a:t>
            </a:r>
            <a:r>
              <a:rPr lang="en-US" dirty="0" err="1" smtClean="0"/>
              <a:t>trang</a:t>
            </a:r>
            <a:r>
              <a:rPr lang="en-US" dirty="0" smtClean="0"/>
              <a:t> </a:t>
            </a:r>
            <a:r>
              <a:rPr lang="en-US" dirty="0" err="1" smtClean="0"/>
              <a:t>php</a:t>
            </a:r>
            <a:r>
              <a:rPr lang="en-US" dirty="0" smtClean="0"/>
              <a:t> </a:t>
            </a:r>
            <a:r>
              <a:rPr lang="en-US" dirty="0" err="1" smtClean="0"/>
              <a:t>có</a:t>
            </a:r>
            <a:r>
              <a:rPr lang="en-US" dirty="0" smtClean="0"/>
              <a:t> </a:t>
            </a:r>
            <a:r>
              <a:rPr lang="en-US" dirty="0" err="1" smtClean="0"/>
              <a:t>thể</a:t>
            </a:r>
            <a:r>
              <a:rPr lang="en-US" dirty="0" smtClean="0"/>
              <a:t> </a:t>
            </a:r>
            <a:r>
              <a:rPr lang="en-US" dirty="0" err="1" smtClean="0"/>
              <a:t>chứa</a:t>
            </a:r>
            <a:r>
              <a:rPr lang="en-US" dirty="0" smtClean="0"/>
              <a:t> </a:t>
            </a:r>
            <a:r>
              <a:rPr lang="en-US" dirty="0" err="1" smtClean="0"/>
              <a:t>các</a:t>
            </a:r>
            <a:r>
              <a:rPr lang="en-US" dirty="0" smtClean="0"/>
              <a:t> </a:t>
            </a:r>
            <a:r>
              <a:rPr lang="en-US" dirty="0" err="1" smtClean="0"/>
              <a:t>mã</a:t>
            </a:r>
            <a:r>
              <a:rPr lang="en-US" dirty="0" smtClean="0"/>
              <a:t> html </a:t>
            </a:r>
            <a:r>
              <a:rPr lang="en-US" dirty="0" err="1" smtClean="0"/>
              <a:t>và</a:t>
            </a:r>
            <a:r>
              <a:rPr lang="en-US" dirty="0" smtClean="0"/>
              <a:t> </a:t>
            </a:r>
            <a:r>
              <a:rPr lang="en-US" dirty="0" err="1" smtClean="0"/>
              <a:t>php</a:t>
            </a:r>
            <a:r>
              <a:rPr lang="en-US" dirty="0" smtClean="0"/>
              <a:t> </a:t>
            </a:r>
            <a:r>
              <a:rPr lang="en-US" dirty="0" err="1" smtClean="0"/>
              <a:t>đan</a:t>
            </a:r>
            <a:r>
              <a:rPr lang="en-US" dirty="0" smtClean="0"/>
              <a:t> </a:t>
            </a:r>
            <a:r>
              <a:rPr lang="en-US" dirty="0" err="1" smtClean="0"/>
              <a:t>xen</a:t>
            </a:r>
            <a:r>
              <a:rPr lang="en-US" dirty="0" smtClean="0"/>
              <a:t> </a:t>
            </a:r>
            <a:r>
              <a:rPr lang="en-US" dirty="0" err="1" smtClean="0"/>
              <a:t>nhau</a:t>
            </a:r>
            <a:r>
              <a:rPr lang="en-US" dirty="0" smtClean="0"/>
              <a:t>. </a:t>
            </a:r>
            <a:r>
              <a:rPr lang="en-US" dirty="0" err="1" smtClean="0"/>
              <a:t>Khi</a:t>
            </a:r>
            <a:r>
              <a:rPr lang="en-US" dirty="0" smtClean="0"/>
              <a:t> </a:t>
            </a:r>
            <a:r>
              <a:rPr lang="en-US" dirty="0" err="1" smtClean="0"/>
              <a:t>muốn</a:t>
            </a:r>
            <a:r>
              <a:rPr lang="en-US" dirty="0" smtClean="0"/>
              <a:t> </a:t>
            </a:r>
            <a:r>
              <a:rPr lang="en-US" dirty="0" err="1" smtClean="0"/>
              <a:t>viết</a:t>
            </a:r>
            <a:r>
              <a:rPr lang="en-US" dirty="0" smtClean="0"/>
              <a:t> </a:t>
            </a:r>
            <a:r>
              <a:rPr lang="en-US" dirty="0" err="1" smtClean="0"/>
              <a:t>php</a:t>
            </a:r>
            <a:r>
              <a:rPr lang="en-US" dirty="0" smtClean="0"/>
              <a:t>, ta </a:t>
            </a:r>
            <a:r>
              <a:rPr lang="en-US" dirty="0" err="1" smtClean="0"/>
              <a:t>đặt</a:t>
            </a:r>
            <a:r>
              <a:rPr lang="en-US" dirty="0" smtClean="0"/>
              <a:t> code </a:t>
            </a:r>
            <a:r>
              <a:rPr lang="en-US" dirty="0" err="1" smtClean="0"/>
              <a:t>php</a:t>
            </a:r>
            <a:r>
              <a:rPr lang="en-US" dirty="0" smtClean="0"/>
              <a:t> </a:t>
            </a:r>
            <a:r>
              <a:rPr lang="en-US" dirty="0" err="1" smtClean="0"/>
              <a:t>trong</a:t>
            </a:r>
            <a:r>
              <a:rPr lang="en-US" dirty="0" smtClean="0"/>
              <a:t>  </a:t>
            </a:r>
            <a:r>
              <a:rPr lang="en-US" dirty="0" err="1" smtClean="0"/>
              <a:t>các</a:t>
            </a:r>
            <a:r>
              <a:rPr lang="en-US" dirty="0" smtClean="0"/>
              <a:t> </a:t>
            </a:r>
            <a:r>
              <a:rPr lang="en-US" dirty="0" err="1" smtClean="0"/>
              <a:t>cặp</a:t>
            </a:r>
            <a:r>
              <a:rPr lang="en-US" dirty="0" smtClean="0"/>
              <a:t> </a:t>
            </a:r>
            <a:r>
              <a:rPr lang="en-US" dirty="0" err="1" smtClean="0"/>
              <a:t>thẻ</a:t>
            </a:r>
            <a:r>
              <a:rPr lang="en-US" dirty="0" smtClean="0"/>
              <a:t> </a:t>
            </a:r>
            <a:r>
              <a:rPr lang="en-US" b="1" dirty="0" smtClean="0"/>
              <a:t>&lt;?</a:t>
            </a:r>
            <a:r>
              <a:rPr lang="en-US" b="1" dirty="0" err="1" smtClean="0"/>
              <a:t>php</a:t>
            </a:r>
            <a:r>
              <a:rPr lang="en-US" dirty="0" smtClean="0"/>
              <a:t> </a:t>
            </a:r>
            <a:r>
              <a:rPr lang="en-US" dirty="0" err="1" smtClean="0"/>
              <a:t>và</a:t>
            </a:r>
            <a:r>
              <a:rPr lang="en-US" dirty="0" smtClean="0"/>
              <a:t> </a:t>
            </a:r>
            <a:r>
              <a:rPr lang="en-US" b="1" dirty="0" smtClean="0"/>
              <a:t>?&gt;</a:t>
            </a:r>
            <a:r>
              <a:rPr lang="en-US" dirty="0" smtClean="0"/>
              <a:t>, </a:t>
            </a:r>
            <a:r>
              <a:rPr lang="en-US" b="1" dirty="0" smtClean="0"/>
              <a:t>&lt;?</a:t>
            </a:r>
            <a:r>
              <a:rPr lang="en-US" dirty="0" smtClean="0"/>
              <a:t> </a:t>
            </a:r>
            <a:r>
              <a:rPr lang="en-US" dirty="0" err="1" smtClean="0"/>
              <a:t>và</a:t>
            </a:r>
            <a:r>
              <a:rPr lang="en-US" dirty="0" smtClean="0"/>
              <a:t> </a:t>
            </a:r>
            <a:r>
              <a:rPr lang="en-US" b="1" dirty="0" smtClean="0"/>
              <a:t>?&gt;</a:t>
            </a:r>
          </a:p>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Arial" pitchFamily="34" charset="0"/>
                <a:cs typeface="Arial" pitchFamily="34" charset="0"/>
              </a:rPr>
              <a:t>Tạo</a:t>
            </a:r>
            <a:r>
              <a:rPr lang="en-US" dirty="0">
                <a:latin typeface="Arial" pitchFamily="34" charset="0"/>
                <a:cs typeface="Arial" pitchFamily="34" charset="0"/>
              </a:rPr>
              <a:t> </a:t>
            </a:r>
            <a:r>
              <a:rPr lang="en-US" dirty="0" err="1">
                <a:latin typeface="Arial" pitchFamily="34" charset="0"/>
                <a:cs typeface="Arial" pitchFamily="34" charset="0"/>
              </a:rPr>
              <a:t>hàm</a:t>
            </a:r>
            <a:r>
              <a:rPr lang="en-US" dirty="0">
                <a:latin typeface="Arial" pitchFamily="34" charset="0"/>
                <a:cs typeface="Arial" pitchFamily="34" charset="0"/>
              </a:rPr>
              <a:t> </a:t>
            </a:r>
            <a:r>
              <a:rPr lang="en-US" dirty="0" err="1">
                <a:latin typeface="Arial" pitchFamily="34" charset="0"/>
                <a:cs typeface="Arial" pitchFamily="34" charset="0"/>
              </a:rPr>
              <a:t>xử</a:t>
            </a:r>
            <a:r>
              <a:rPr lang="en-US" dirty="0">
                <a:latin typeface="Arial" pitchFamily="34" charset="0"/>
                <a:cs typeface="Arial" pitchFamily="34" charset="0"/>
              </a:rPr>
              <a:t> </a:t>
            </a:r>
            <a:r>
              <a:rPr lang="en-US" dirty="0" err="1">
                <a:latin typeface="Arial" pitchFamily="34" charset="0"/>
                <a:cs typeface="Arial" pitchFamily="34" charset="0"/>
              </a:rPr>
              <a:t>lý</a:t>
            </a:r>
            <a:r>
              <a:rPr lang="en-US" dirty="0">
                <a:latin typeface="Arial" pitchFamily="34" charset="0"/>
                <a:cs typeface="Arial" pitchFamily="34" charset="0"/>
              </a:rPr>
              <a:t> </a:t>
            </a:r>
            <a:r>
              <a:rPr lang="en-US" dirty="0" err="1">
                <a:latin typeface="Arial" pitchFamily="34" charset="0"/>
                <a:cs typeface="Arial" pitchFamily="34" charset="0"/>
              </a:rPr>
              <a:t>lỗi</a:t>
            </a:r>
            <a:r>
              <a:rPr lang="en-US" dirty="0">
                <a:latin typeface="Arial" pitchFamily="34" charset="0"/>
                <a:cs typeface="Arial" pitchFamily="34" charset="0"/>
              </a:rPr>
              <a:t> </a:t>
            </a:r>
            <a:r>
              <a:rPr lang="en-US" dirty="0" err="1">
                <a:latin typeface="Arial" pitchFamily="34" charset="0"/>
                <a:cs typeface="Arial" pitchFamily="34" charset="0"/>
              </a:rPr>
              <a:t>riêng</a:t>
            </a:r>
            <a:r>
              <a:rPr lang="en-US" dirty="0">
                <a:latin typeface="Arial" pitchFamily="34" charset="0"/>
                <a:cs typeface="Arial" pitchFamily="34" charset="0"/>
              </a:rPr>
              <a:t> </a:t>
            </a:r>
          </a:p>
        </p:txBody>
      </p:sp>
      <p:sp>
        <p:nvSpPr>
          <p:cNvPr id="3" name="Content Placeholder 2"/>
          <p:cNvSpPr>
            <a:spLocks noGrp="1"/>
          </p:cNvSpPr>
          <p:nvPr>
            <p:ph idx="1"/>
          </p:nvPr>
        </p:nvSpPr>
        <p:spPr/>
        <p:txBody>
          <a:bodyPr>
            <a:normAutofit fontScale="70000" lnSpcReduction="20000"/>
          </a:bodyPr>
          <a:lstStyle/>
          <a:p>
            <a:r>
              <a:rPr lang="en-US" dirty="0" smtClean="0">
                <a:latin typeface="Arial" pitchFamily="34" charset="0"/>
                <a:cs typeface="Arial" pitchFamily="34" charset="0"/>
              </a:rPr>
              <a:t>Ta </a:t>
            </a:r>
            <a:r>
              <a:rPr lang="en-US" dirty="0" err="1" smtClean="0">
                <a:latin typeface="Arial" pitchFamily="34" charset="0"/>
                <a:cs typeface="Arial" pitchFamily="34" charset="0"/>
              </a:rPr>
              <a:t>có</a:t>
            </a:r>
            <a:r>
              <a:rPr lang="en-US" dirty="0" smtClean="0">
                <a:latin typeface="Arial" pitchFamily="34" charset="0"/>
                <a:cs typeface="Arial" pitchFamily="34" charset="0"/>
              </a:rPr>
              <a:t> </a:t>
            </a:r>
            <a:r>
              <a:rPr lang="en-US" dirty="0" err="1" smtClean="0">
                <a:latin typeface="Arial" pitchFamily="34" charset="0"/>
                <a:cs typeface="Arial" pitchFamily="34" charset="0"/>
              </a:rPr>
              <a:t>thể</a:t>
            </a:r>
            <a:r>
              <a:rPr lang="en-US" dirty="0" smtClean="0">
                <a:latin typeface="Arial" pitchFamily="34" charset="0"/>
                <a:cs typeface="Arial" pitchFamily="34" charset="0"/>
              </a:rPr>
              <a:t> </a:t>
            </a:r>
            <a:r>
              <a:rPr lang="en-US" dirty="0" err="1" smtClean="0">
                <a:latin typeface="Arial" pitchFamily="34" charset="0"/>
                <a:cs typeface="Arial" pitchFamily="34" charset="0"/>
              </a:rPr>
              <a:t>viết</a:t>
            </a:r>
            <a:r>
              <a:rPr lang="en-US" dirty="0" smtClean="0">
                <a:latin typeface="Arial" pitchFamily="34" charset="0"/>
                <a:cs typeface="Arial" pitchFamily="34" charset="0"/>
              </a:rPr>
              <a:t> </a:t>
            </a:r>
            <a:r>
              <a:rPr lang="en-US" dirty="0" err="1" smtClean="0">
                <a:latin typeface="Arial" pitchFamily="34" charset="0"/>
                <a:cs typeface="Arial" pitchFamily="34" charset="0"/>
              </a:rPr>
              <a:t>một</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php</a:t>
            </a:r>
            <a:r>
              <a:rPr lang="en-US" dirty="0" smtClean="0">
                <a:latin typeface="Arial" pitchFamily="34" charset="0"/>
                <a:cs typeface="Arial" pitchFamily="34" charset="0"/>
              </a:rPr>
              <a:t> </a:t>
            </a:r>
            <a:r>
              <a:rPr lang="en-US" dirty="0" err="1" smtClean="0">
                <a:latin typeface="Arial" pitchFamily="34" charset="0"/>
                <a:cs typeface="Arial" pitchFamily="34" charset="0"/>
              </a:rPr>
              <a:t>để</a:t>
            </a:r>
            <a:r>
              <a:rPr lang="en-US" dirty="0" smtClean="0">
                <a:latin typeface="Arial" pitchFamily="34" charset="0"/>
                <a:cs typeface="Arial" pitchFamily="34" charset="0"/>
              </a:rPr>
              <a:t> </a:t>
            </a:r>
            <a:r>
              <a:rPr lang="en-US" dirty="0" err="1" smtClean="0">
                <a:latin typeface="Arial" pitchFamily="34" charset="0"/>
                <a:cs typeface="Arial" pitchFamily="34" charset="0"/>
              </a:rPr>
              <a:t>xử</a:t>
            </a:r>
            <a:r>
              <a:rPr lang="en-US" dirty="0" smtClean="0">
                <a:latin typeface="Arial" pitchFamily="34" charset="0"/>
                <a:cs typeface="Arial" pitchFamily="34" charset="0"/>
              </a:rPr>
              <a:t> </a:t>
            </a:r>
            <a:r>
              <a:rPr lang="en-US" dirty="0" err="1" smtClean="0">
                <a:latin typeface="Arial" pitchFamily="34" charset="0"/>
                <a:cs typeface="Arial" pitchFamily="34" charset="0"/>
              </a:rPr>
              <a:t>lý</a:t>
            </a:r>
            <a:r>
              <a:rPr lang="en-US" dirty="0" smtClean="0">
                <a:latin typeface="Arial" pitchFamily="34" charset="0"/>
                <a:cs typeface="Arial" pitchFamily="34" charset="0"/>
              </a:rPr>
              <a:t> </a:t>
            </a:r>
            <a:r>
              <a:rPr lang="en-US" dirty="0" err="1" smtClean="0">
                <a:latin typeface="Arial" pitchFamily="34" charset="0"/>
                <a:cs typeface="Arial" pitchFamily="34" charset="0"/>
              </a:rPr>
              <a:t>lỗi</a:t>
            </a:r>
            <a:r>
              <a:rPr lang="en-US" dirty="0" smtClean="0">
                <a:latin typeface="Arial" pitchFamily="34" charset="0"/>
                <a:cs typeface="Arial" pitchFamily="34" charset="0"/>
              </a:rPr>
              <a:t> </a:t>
            </a:r>
            <a:r>
              <a:rPr lang="en-US" dirty="0" err="1" smtClean="0">
                <a:latin typeface="Arial" pitchFamily="34" charset="0"/>
                <a:cs typeface="Arial" pitchFamily="34" charset="0"/>
              </a:rPr>
              <a:t>riêng</a:t>
            </a:r>
            <a:r>
              <a:rPr lang="en-US" dirty="0" smtClean="0">
                <a:latin typeface="Arial" pitchFamily="34" charset="0"/>
                <a:cs typeface="Arial" pitchFamily="34" charset="0"/>
              </a:rPr>
              <a:t> </a:t>
            </a:r>
            <a:r>
              <a:rPr lang="en-US" dirty="0" err="1" smtClean="0">
                <a:latin typeface="Arial" pitchFamily="34" charset="0"/>
                <a:cs typeface="Arial" pitchFamily="34" charset="0"/>
              </a:rPr>
              <a:t>theo</a:t>
            </a:r>
            <a:r>
              <a:rPr lang="en-US" dirty="0" smtClean="0">
                <a:latin typeface="Arial" pitchFamily="34" charset="0"/>
                <a:cs typeface="Arial" pitchFamily="34" charset="0"/>
              </a:rPr>
              <a:t> ý </a:t>
            </a:r>
            <a:r>
              <a:rPr lang="en-US" dirty="0" err="1" smtClean="0">
                <a:latin typeface="Arial" pitchFamily="34" charset="0"/>
                <a:cs typeface="Arial" pitchFamily="34" charset="0"/>
              </a:rPr>
              <a:t>mình</a:t>
            </a:r>
            <a:r>
              <a:rPr lang="en-US" dirty="0" smtClean="0">
                <a:latin typeface="Arial" pitchFamily="34" charset="0"/>
                <a:cs typeface="Arial" pitchFamily="34" charset="0"/>
              </a:rPr>
              <a:t>. </a:t>
            </a:r>
          </a:p>
          <a:p>
            <a:pPr lvl="1"/>
            <a:r>
              <a:rPr lang="en-US" dirty="0" err="1" smtClean="0">
                <a:latin typeface="Arial" pitchFamily="34" charset="0"/>
                <a:cs typeface="Arial" pitchFamily="34" charset="0"/>
              </a:rPr>
              <a:t>Tạo</a:t>
            </a:r>
            <a:r>
              <a:rPr lang="en-US" dirty="0" smtClean="0">
                <a:latin typeface="Arial" pitchFamily="34" charset="0"/>
                <a:cs typeface="Arial" pitchFamily="34" charset="0"/>
              </a:rPr>
              <a:t> 1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xử</a:t>
            </a:r>
            <a:r>
              <a:rPr lang="en-US" dirty="0" smtClean="0">
                <a:latin typeface="Arial" pitchFamily="34" charset="0"/>
                <a:cs typeface="Arial" pitchFamily="34" charset="0"/>
              </a:rPr>
              <a:t> </a:t>
            </a:r>
            <a:r>
              <a:rPr lang="en-US" dirty="0" err="1" smtClean="0">
                <a:latin typeface="Arial" pitchFamily="34" charset="0"/>
                <a:cs typeface="Arial" pitchFamily="34" charset="0"/>
              </a:rPr>
              <a:t>lý</a:t>
            </a:r>
            <a:r>
              <a:rPr lang="en-US" dirty="0" smtClean="0">
                <a:latin typeface="Arial" pitchFamily="34" charset="0"/>
                <a:cs typeface="Arial" pitchFamily="34" charset="0"/>
              </a:rPr>
              <a:t> </a:t>
            </a:r>
            <a:r>
              <a:rPr lang="en-US" dirty="0" err="1" smtClean="0">
                <a:latin typeface="Arial" pitchFamily="34" charset="0"/>
                <a:cs typeface="Arial" pitchFamily="34" charset="0"/>
              </a:rPr>
              <a:t>lỗi</a:t>
            </a:r>
            <a:endParaRPr lang="en-US" dirty="0" smtClean="0">
              <a:latin typeface="Arial" pitchFamily="34" charset="0"/>
              <a:cs typeface="Arial" pitchFamily="34" charset="0"/>
            </a:endParaRPr>
          </a:p>
          <a:p>
            <a:pPr lvl="1"/>
            <a:r>
              <a:rPr lang="en-US" dirty="0" err="1" smtClean="0">
                <a:latin typeface="Arial" pitchFamily="34" charset="0"/>
                <a:cs typeface="Arial" pitchFamily="34" charset="0"/>
              </a:rPr>
              <a:t>Sử</a:t>
            </a:r>
            <a:r>
              <a:rPr lang="en-US" dirty="0" smtClean="0">
                <a:latin typeface="Arial" pitchFamily="34" charset="0"/>
                <a:cs typeface="Arial" pitchFamily="34" charset="0"/>
              </a:rPr>
              <a:t> </a:t>
            </a:r>
            <a:r>
              <a:rPr lang="en-US" dirty="0" err="1" smtClean="0">
                <a:latin typeface="Arial" pitchFamily="34" charset="0"/>
                <a:cs typeface="Arial" pitchFamily="34" charset="0"/>
              </a:rPr>
              <a:t>dụng</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set_error_handler</a:t>
            </a:r>
            <a:r>
              <a:rPr lang="en-US" dirty="0" smtClean="0">
                <a:latin typeface="Arial" pitchFamily="34" charset="0"/>
                <a:cs typeface="Arial" pitchFamily="34" charset="0"/>
              </a:rPr>
              <a:t>(); </a:t>
            </a:r>
            <a:r>
              <a:rPr lang="en-US" dirty="0" err="1" smtClean="0">
                <a:latin typeface="Arial" pitchFamily="34" charset="0"/>
                <a:cs typeface="Arial" pitchFamily="34" charset="0"/>
              </a:rPr>
              <a:t>để</a:t>
            </a:r>
            <a:r>
              <a:rPr lang="en-US" dirty="0" smtClean="0">
                <a:latin typeface="Arial" pitchFamily="34" charset="0"/>
                <a:cs typeface="Arial" pitchFamily="34" charset="0"/>
              </a:rPr>
              <a:t> </a:t>
            </a:r>
            <a:r>
              <a:rPr lang="en-US" dirty="0" err="1" smtClean="0">
                <a:latin typeface="Arial" pitchFamily="34" charset="0"/>
                <a:cs typeface="Arial" pitchFamily="34" charset="0"/>
              </a:rPr>
              <a:t>thiết</a:t>
            </a:r>
            <a:r>
              <a:rPr lang="en-US" dirty="0" smtClean="0">
                <a:latin typeface="Arial" pitchFamily="34" charset="0"/>
                <a:cs typeface="Arial" pitchFamily="34" charset="0"/>
              </a:rPr>
              <a:t> </a:t>
            </a:r>
            <a:r>
              <a:rPr lang="en-US" dirty="0" err="1" smtClean="0">
                <a:latin typeface="Arial" pitchFamily="34" charset="0"/>
                <a:cs typeface="Arial" pitchFamily="34" charset="0"/>
              </a:rPr>
              <a:t>lập</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vừa</a:t>
            </a:r>
            <a:r>
              <a:rPr lang="en-US" dirty="0" smtClean="0">
                <a:latin typeface="Arial" pitchFamily="34" charset="0"/>
                <a:cs typeface="Arial" pitchFamily="34" charset="0"/>
              </a:rPr>
              <a:t> </a:t>
            </a:r>
            <a:r>
              <a:rPr lang="en-US" dirty="0" err="1" smtClean="0">
                <a:latin typeface="Arial" pitchFamily="34" charset="0"/>
                <a:cs typeface="Arial" pitchFamily="34" charset="0"/>
              </a:rPr>
              <a:t>định</a:t>
            </a:r>
            <a:r>
              <a:rPr lang="en-US" dirty="0" smtClean="0">
                <a:latin typeface="Arial" pitchFamily="34" charset="0"/>
                <a:cs typeface="Arial" pitchFamily="34" charset="0"/>
              </a:rPr>
              <a:t> </a:t>
            </a:r>
            <a:r>
              <a:rPr lang="en-US" dirty="0" err="1" smtClean="0">
                <a:latin typeface="Arial" pitchFamily="34" charset="0"/>
                <a:cs typeface="Arial" pitchFamily="34" charset="0"/>
              </a:rPr>
              <a:t>nghĩa</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này</a:t>
            </a:r>
            <a:r>
              <a:rPr lang="en-US" dirty="0" smtClean="0">
                <a:latin typeface="Arial" pitchFamily="34" charset="0"/>
                <a:cs typeface="Arial" pitchFamily="34" charset="0"/>
              </a:rPr>
              <a:t> </a:t>
            </a:r>
            <a:r>
              <a:rPr lang="en-US" dirty="0" err="1" smtClean="0">
                <a:latin typeface="Arial" pitchFamily="34" charset="0"/>
                <a:cs typeface="Arial" pitchFamily="34" charset="0"/>
              </a:rPr>
              <a:t>sẽ</a:t>
            </a:r>
            <a:r>
              <a:rPr lang="en-US" dirty="0" smtClean="0">
                <a:latin typeface="Arial" pitchFamily="34" charset="0"/>
                <a:cs typeface="Arial" pitchFamily="34" charset="0"/>
              </a:rPr>
              <a:t> </a:t>
            </a:r>
            <a:r>
              <a:rPr lang="en-US" dirty="0" err="1" smtClean="0">
                <a:latin typeface="Arial" pitchFamily="34" charset="0"/>
                <a:cs typeface="Arial" pitchFamily="34" charset="0"/>
              </a:rPr>
              <a:t>được</a:t>
            </a:r>
            <a:r>
              <a:rPr lang="en-US" dirty="0" smtClean="0">
                <a:latin typeface="Arial" pitchFamily="34" charset="0"/>
                <a:cs typeface="Arial" pitchFamily="34" charset="0"/>
              </a:rPr>
              <a:t> </a:t>
            </a:r>
            <a:r>
              <a:rPr lang="en-US" dirty="0" err="1" smtClean="0">
                <a:latin typeface="Arial" pitchFamily="34" charset="0"/>
                <a:cs typeface="Arial" pitchFamily="34" charset="0"/>
              </a:rPr>
              <a:t>khởi</a:t>
            </a:r>
            <a:r>
              <a:rPr lang="en-US" dirty="0" smtClean="0">
                <a:latin typeface="Arial" pitchFamily="34" charset="0"/>
                <a:cs typeface="Arial" pitchFamily="34" charset="0"/>
              </a:rPr>
              <a:t> </a:t>
            </a:r>
            <a:r>
              <a:rPr lang="en-US" dirty="0" err="1" smtClean="0">
                <a:latin typeface="Arial" pitchFamily="34" charset="0"/>
                <a:cs typeface="Arial" pitchFamily="34" charset="0"/>
              </a:rPr>
              <a:t>chạy</a:t>
            </a:r>
            <a:r>
              <a:rPr lang="en-US" dirty="0" smtClean="0">
                <a:latin typeface="Arial" pitchFamily="34" charset="0"/>
                <a:cs typeface="Arial" pitchFamily="34" charset="0"/>
              </a:rPr>
              <a:t> </a:t>
            </a:r>
            <a:r>
              <a:rPr lang="en-US" dirty="0" err="1" smtClean="0">
                <a:latin typeface="Arial" pitchFamily="34" charset="0"/>
                <a:cs typeface="Arial" pitchFamily="34" charset="0"/>
              </a:rPr>
              <a:t>khi</a:t>
            </a:r>
            <a:r>
              <a:rPr lang="en-US" dirty="0" smtClean="0">
                <a:latin typeface="Arial" pitchFamily="34" charset="0"/>
                <a:cs typeface="Arial" pitchFamily="34" charset="0"/>
              </a:rPr>
              <a:t> </a:t>
            </a:r>
            <a:r>
              <a:rPr lang="en-US" dirty="0" err="1" smtClean="0">
                <a:latin typeface="Arial" pitchFamily="34" charset="0"/>
                <a:cs typeface="Arial" pitchFamily="34" charset="0"/>
              </a:rPr>
              <a:t>trang</a:t>
            </a:r>
            <a:r>
              <a:rPr lang="en-US" dirty="0" smtClean="0">
                <a:latin typeface="Arial" pitchFamily="34" charset="0"/>
                <a:cs typeface="Arial" pitchFamily="34" charset="0"/>
              </a:rPr>
              <a:t> </a:t>
            </a:r>
            <a:r>
              <a:rPr lang="en-US" dirty="0" err="1" smtClean="0">
                <a:latin typeface="Arial" pitchFamily="34" charset="0"/>
                <a:cs typeface="Arial" pitchFamily="34" charset="0"/>
              </a:rPr>
              <a:t>bị</a:t>
            </a:r>
            <a:r>
              <a:rPr lang="en-US" dirty="0" smtClean="0">
                <a:latin typeface="Arial" pitchFamily="34" charset="0"/>
                <a:cs typeface="Arial" pitchFamily="34" charset="0"/>
              </a:rPr>
              <a:t> </a:t>
            </a:r>
            <a:r>
              <a:rPr lang="en-US" dirty="0" err="1" smtClean="0">
                <a:latin typeface="Arial" pitchFamily="34" charset="0"/>
                <a:cs typeface="Arial" pitchFamily="34" charset="0"/>
              </a:rPr>
              <a:t>lỗi</a:t>
            </a:r>
            <a:r>
              <a:rPr lang="en-US" dirty="0" smtClean="0">
                <a:latin typeface="Arial" pitchFamily="34" charset="0"/>
                <a:cs typeface="Arial" pitchFamily="34" charset="0"/>
              </a:rPr>
              <a:t>. </a:t>
            </a:r>
          </a:p>
          <a:p>
            <a:r>
              <a:rPr lang="en-US" dirty="0" err="1" smtClean="0">
                <a:latin typeface="Arial" pitchFamily="34" charset="0"/>
                <a:cs typeface="Arial" pitchFamily="34" charset="0"/>
              </a:rPr>
              <a:t>Ví</a:t>
            </a:r>
            <a:r>
              <a:rPr lang="en-US" dirty="0" smtClean="0">
                <a:latin typeface="Arial" pitchFamily="34" charset="0"/>
                <a:cs typeface="Arial" pitchFamily="34" charset="0"/>
              </a:rPr>
              <a:t> </a:t>
            </a:r>
            <a:r>
              <a:rPr lang="en-US" dirty="0" err="1" smtClean="0">
                <a:latin typeface="Arial" pitchFamily="34" charset="0"/>
                <a:cs typeface="Arial" pitchFamily="34" charset="0"/>
              </a:rPr>
              <a:t>dụ</a:t>
            </a: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function </a:t>
            </a:r>
            <a:r>
              <a:rPr lang="en-US" dirty="0" err="1" smtClean="0">
                <a:latin typeface="Arial" pitchFamily="34" charset="0"/>
                <a:cs typeface="Arial" pitchFamily="34" charset="0"/>
              </a:rPr>
              <a:t>customError</a:t>
            </a:r>
            <a:r>
              <a:rPr lang="en-US" dirty="0" smtClean="0">
                <a:latin typeface="Arial" pitchFamily="34" charset="0"/>
                <a:cs typeface="Arial" pitchFamily="34" charset="0"/>
              </a:rPr>
              <a:t>($</a:t>
            </a:r>
            <a:r>
              <a:rPr lang="en-US" dirty="0" err="1" smtClean="0">
                <a:latin typeface="Arial" pitchFamily="34" charset="0"/>
                <a:cs typeface="Arial" pitchFamily="34" charset="0"/>
              </a:rPr>
              <a:t>errno</a:t>
            </a:r>
            <a:r>
              <a:rPr lang="en-US" dirty="0" smtClean="0">
                <a:latin typeface="Arial" pitchFamily="34" charset="0"/>
                <a:cs typeface="Arial" pitchFamily="34" charset="0"/>
              </a:rPr>
              <a:t>, $</a:t>
            </a:r>
            <a:r>
              <a:rPr lang="en-US" dirty="0" err="1" smtClean="0">
                <a:latin typeface="Arial" pitchFamily="34" charset="0"/>
                <a:cs typeface="Arial" pitchFamily="34" charset="0"/>
              </a:rPr>
              <a:t>errstr</a:t>
            </a: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echo "&lt;b&gt;Error:&lt;/b&gt; [$</a:t>
            </a:r>
            <a:r>
              <a:rPr lang="en-US" dirty="0" err="1" smtClean="0">
                <a:latin typeface="Arial" pitchFamily="34" charset="0"/>
                <a:cs typeface="Arial" pitchFamily="34" charset="0"/>
              </a:rPr>
              <a:t>errno</a:t>
            </a:r>
            <a:r>
              <a:rPr lang="en-US" dirty="0" smtClean="0">
                <a:latin typeface="Arial" pitchFamily="34" charset="0"/>
                <a:cs typeface="Arial" pitchFamily="34" charset="0"/>
              </a:rPr>
              <a:t>] $</a:t>
            </a:r>
            <a:r>
              <a:rPr lang="en-US" dirty="0" err="1" smtClean="0">
                <a:latin typeface="Arial" pitchFamily="34" charset="0"/>
                <a:cs typeface="Arial" pitchFamily="34" charset="0"/>
              </a:rPr>
              <a:t>errstr</a:t>
            </a:r>
            <a:r>
              <a:rPr lang="en-US" dirty="0" smtClean="0">
                <a:latin typeface="Arial" pitchFamily="34" charset="0"/>
                <a:cs typeface="Arial" pitchFamily="34" charset="0"/>
              </a:rPr>
              <a:t>&lt;</a:t>
            </a:r>
            <a:r>
              <a:rPr lang="en-US" dirty="0" err="1" smtClean="0">
                <a:latin typeface="Arial" pitchFamily="34" charset="0"/>
                <a:cs typeface="Arial" pitchFamily="34" charset="0"/>
              </a:rPr>
              <a:t>br</a:t>
            </a:r>
            <a:r>
              <a:rPr lang="en-US" dirty="0" smtClean="0">
                <a:latin typeface="Arial" pitchFamily="34" charset="0"/>
                <a:cs typeface="Arial" pitchFamily="34" charset="0"/>
              </a:rPr>
              <a:t>&gt;";</a:t>
            </a:r>
          </a:p>
          <a:p>
            <a:pPr>
              <a:buNone/>
            </a:pPr>
            <a:r>
              <a:rPr lang="en-US" dirty="0" smtClean="0">
                <a:latin typeface="Arial" pitchFamily="34" charset="0"/>
                <a:cs typeface="Arial" pitchFamily="34" charset="0"/>
              </a:rPr>
              <a:t>  echo "Ending Script";</a:t>
            </a:r>
          </a:p>
          <a:p>
            <a:pPr>
              <a:buNone/>
            </a:pPr>
            <a:r>
              <a:rPr lang="en-US" dirty="0" smtClean="0">
                <a:latin typeface="Arial" pitchFamily="34" charset="0"/>
                <a:cs typeface="Arial" pitchFamily="34" charset="0"/>
              </a:rPr>
              <a:t>  die();</a:t>
            </a:r>
          </a:p>
          <a:p>
            <a:pPr>
              <a:buNone/>
            </a:pPr>
            <a:r>
              <a:rPr lang="en-US" dirty="0" smtClean="0">
                <a:latin typeface="Arial" pitchFamily="34" charset="0"/>
                <a:cs typeface="Arial" pitchFamily="34" charset="0"/>
              </a:rPr>
              <a:t>}</a:t>
            </a:r>
          </a:p>
          <a:p>
            <a:pPr>
              <a:buNone/>
            </a:pPr>
            <a:endParaRPr lang="en-US" dirty="0" smtClean="0">
              <a:latin typeface="Arial" pitchFamily="34" charset="0"/>
              <a:cs typeface="Arial" pitchFamily="34" charset="0"/>
            </a:endParaRPr>
          </a:p>
          <a:p>
            <a:pPr>
              <a:buNone/>
            </a:pPr>
            <a:r>
              <a:rPr lang="en-US" dirty="0" err="1" smtClean="0">
                <a:latin typeface="Arial" pitchFamily="34" charset="0"/>
                <a:cs typeface="Arial" pitchFamily="34" charset="0"/>
              </a:rPr>
              <a:t>set_error_handler</a:t>
            </a:r>
            <a:r>
              <a:rPr lang="en-US" dirty="0" smtClean="0">
                <a:latin typeface="Arial" pitchFamily="34" charset="0"/>
                <a:cs typeface="Arial" pitchFamily="34" charset="0"/>
              </a:rPr>
              <a:t>("</a:t>
            </a:r>
            <a:r>
              <a:rPr lang="en-US" dirty="0" err="1" smtClean="0">
                <a:latin typeface="Arial" pitchFamily="34" charset="0"/>
                <a:cs typeface="Arial" pitchFamily="34" charset="0"/>
              </a:rPr>
              <a:t>customError</a:t>
            </a: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a:t>
            </a:r>
            <a:r>
              <a:rPr lang="en-US" dirty="0" err="1" smtClean="0">
                <a:latin typeface="Arial" pitchFamily="34" charset="0"/>
                <a:cs typeface="Arial" pitchFamily="34" charset="0"/>
              </a:rPr>
              <a:t>mã</a:t>
            </a:r>
            <a:r>
              <a:rPr lang="en-US" dirty="0" smtClean="0">
                <a:latin typeface="Arial" pitchFamily="34" charset="0"/>
                <a:cs typeface="Arial" pitchFamily="34" charset="0"/>
              </a:rPr>
              <a:t> </a:t>
            </a:r>
            <a:r>
              <a:rPr lang="en-US" dirty="0" err="1" smtClean="0">
                <a:latin typeface="Arial" pitchFamily="34" charset="0"/>
                <a:cs typeface="Arial" pitchFamily="34" charset="0"/>
              </a:rPr>
              <a:t>php</a:t>
            </a:r>
            <a:r>
              <a:rPr lang="en-US" dirty="0" smtClean="0">
                <a:latin typeface="Arial" pitchFamily="34" charset="0"/>
                <a:cs typeface="Arial" pitchFamily="34" charset="0"/>
              </a:rPr>
              <a:t> </a:t>
            </a:r>
            <a:r>
              <a:rPr lang="en-US" dirty="0" err="1" smtClean="0">
                <a:latin typeface="Arial" pitchFamily="34" charset="0"/>
                <a:cs typeface="Arial" pitchFamily="34" charset="0"/>
              </a:rPr>
              <a:t>tiếp</a:t>
            </a:r>
            <a:r>
              <a:rPr lang="en-US" dirty="0" smtClean="0">
                <a:latin typeface="Arial" pitchFamily="34" charset="0"/>
                <a:cs typeface="Arial" pitchFamily="34" charset="0"/>
              </a:rPr>
              <a:t> </a:t>
            </a:r>
            <a:r>
              <a:rPr lang="en-US" dirty="0" err="1" smtClean="0">
                <a:latin typeface="Arial" pitchFamily="34" charset="0"/>
                <a:cs typeface="Arial" pitchFamily="34" charset="0"/>
              </a:rPr>
              <a:t>tục</a:t>
            </a:r>
            <a:r>
              <a:rPr lang="en-US" dirty="0" smtClean="0">
                <a:latin typeface="Arial" pitchFamily="34" charset="0"/>
                <a:cs typeface="Arial" pitchFamily="34" charset="0"/>
              </a:rPr>
              <a:t> </a:t>
            </a:r>
            <a:r>
              <a:rPr lang="en-US" dirty="0" err="1" smtClean="0">
                <a:latin typeface="Arial" pitchFamily="34" charset="0"/>
                <a:cs typeface="Arial" pitchFamily="34" charset="0"/>
              </a:rPr>
              <a:t>tại</a:t>
            </a:r>
            <a:r>
              <a:rPr lang="en-US" dirty="0" smtClean="0">
                <a:latin typeface="Arial" pitchFamily="34" charset="0"/>
                <a:cs typeface="Arial" pitchFamily="34" charset="0"/>
              </a:rPr>
              <a:t> </a:t>
            </a:r>
            <a:r>
              <a:rPr lang="en-US" dirty="0" err="1" smtClean="0">
                <a:latin typeface="Arial" pitchFamily="34" charset="0"/>
                <a:cs typeface="Arial" pitchFamily="34" charset="0"/>
              </a:rPr>
              <a:t>đây</a:t>
            </a:r>
            <a:endParaRPr lang="en-US" dirty="0" smtClean="0">
              <a:latin typeface="Arial" pitchFamily="34" charset="0"/>
              <a:cs typeface="Arial" pitchFamily="34" charset="0"/>
            </a:endParaRPr>
          </a:p>
          <a:p>
            <a:pPr>
              <a:buNone/>
            </a:pPr>
            <a:endParaRPr lang="en-US" dirty="0"/>
          </a:p>
        </p:txBody>
      </p:sp>
    </p:spTree>
    <p:extLst>
      <p:ext uri="{BB962C8B-B14F-4D97-AF65-F5344CB8AC3E}">
        <p14:creationId xmlns:p14="http://schemas.microsoft.com/office/powerpoint/2010/main" val="155094826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Tổng</a:t>
            </a:r>
            <a:r>
              <a:rPr lang="en-US" dirty="0" smtClean="0"/>
              <a:t> </a:t>
            </a:r>
            <a:r>
              <a:rPr lang="en-US" dirty="0" err="1" smtClean="0"/>
              <a:t>kết</a:t>
            </a:r>
            <a:endParaRPr lang="en-US" dirty="0"/>
          </a:p>
        </p:txBody>
      </p:sp>
      <p:sp>
        <p:nvSpPr>
          <p:cNvPr id="3" name="Content Placeholder 2"/>
          <p:cNvSpPr>
            <a:spLocks noGrp="1"/>
          </p:cNvSpPr>
          <p:nvPr>
            <p:ph idx="1"/>
          </p:nvPr>
        </p:nvSpPr>
        <p:spPr/>
        <p:txBody>
          <a:bodyPr/>
          <a:lstStyle/>
          <a:p>
            <a:r>
              <a:rPr lang="en-US" dirty="0" err="1" smtClean="0"/>
              <a:t>Mô</a:t>
            </a:r>
            <a:r>
              <a:rPr lang="en-US" dirty="0" smtClean="0"/>
              <a:t> </a:t>
            </a:r>
            <a:r>
              <a:rPr lang="en-US" dirty="0" err="1" smtClean="0"/>
              <a:t>hình</a:t>
            </a:r>
            <a:r>
              <a:rPr lang="en-US" dirty="0" smtClean="0"/>
              <a:t> </a:t>
            </a:r>
            <a:r>
              <a:rPr lang="en-US" dirty="0" err="1" smtClean="0"/>
              <a:t>xử</a:t>
            </a:r>
            <a:r>
              <a:rPr lang="en-US" dirty="0" smtClean="0"/>
              <a:t> </a:t>
            </a:r>
            <a:r>
              <a:rPr lang="en-US" dirty="0" err="1" smtClean="0"/>
              <a:t>lý</a:t>
            </a:r>
            <a:r>
              <a:rPr lang="en-US" dirty="0" smtClean="0"/>
              <a:t> </a:t>
            </a:r>
            <a:r>
              <a:rPr lang="en-US" dirty="0" err="1" smtClean="0"/>
              <a:t>một</a:t>
            </a:r>
            <a:r>
              <a:rPr lang="en-US" dirty="0" smtClean="0"/>
              <a:t> </a:t>
            </a:r>
            <a:r>
              <a:rPr lang="en-US" dirty="0" err="1" smtClean="0"/>
              <a:t>trang</a:t>
            </a:r>
            <a:r>
              <a:rPr lang="en-US" dirty="0" smtClean="0"/>
              <a:t> </a:t>
            </a:r>
            <a:r>
              <a:rPr lang="en-US" dirty="0" err="1" smtClean="0"/>
              <a:t>php</a:t>
            </a:r>
            <a:r>
              <a:rPr lang="en-US" dirty="0" smtClean="0"/>
              <a:t>?</a:t>
            </a:r>
          </a:p>
          <a:p>
            <a:r>
              <a:rPr lang="en-US" dirty="0" err="1" smtClean="0"/>
              <a:t>Biến</a:t>
            </a:r>
            <a:r>
              <a:rPr lang="en-US" dirty="0" smtClean="0"/>
              <a:t>, </a:t>
            </a:r>
            <a:r>
              <a:rPr lang="en-US" dirty="0" err="1" smtClean="0"/>
              <a:t>hằng</a:t>
            </a:r>
            <a:r>
              <a:rPr lang="en-US" dirty="0" smtClean="0"/>
              <a:t>, </a:t>
            </a:r>
            <a:r>
              <a:rPr lang="en-US" dirty="0" err="1" smtClean="0"/>
              <a:t>biểu</a:t>
            </a:r>
            <a:r>
              <a:rPr lang="en-US" dirty="0" smtClean="0"/>
              <a:t> </a:t>
            </a:r>
            <a:r>
              <a:rPr lang="en-US" dirty="0" err="1" smtClean="0"/>
              <a:t>thức</a:t>
            </a:r>
            <a:r>
              <a:rPr lang="en-US" dirty="0" smtClean="0"/>
              <a:t> </a:t>
            </a:r>
            <a:r>
              <a:rPr lang="en-US" dirty="0" err="1" smtClean="0"/>
              <a:t>và</a:t>
            </a:r>
            <a:r>
              <a:rPr lang="en-US" dirty="0" smtClean="0"/>
              <a:t> </a:t>
            </a:r>
            <a:r>
              <a:rPr lang="en-US" dirty="0" err="1" smtClean="0"/>
              <a:t>các</a:t>
            </a:r>
            <a:r>
              <a:rPr lang="en-US" dirty="0" smtClean="0"/>
              <a:t> </a:t>
            </a:r>
            <a:r>
              <a:rPr lang="en-US" dirty="0" err="1" smtClean="0"/>
              <a:t>cấu</a:t>
            </a:r>
            <a:r>
              <a:rPr lang="en-US" dirty="0" smtClean="0"/>
              <a:t> </a:t>
            </a:r>
            <a:r>
              <a:rPr lang="en-US" dirty="0" err="1" smtClean="0"/>
              <a:t>trúc</a:t>
            </a:r>
            <a:r>
              <a:rPr lang="en-US" dirty="0" smtClean="0"/>
              <a:t> </a:t>
            </a:r>
            <a:r>
              <a:rPr lang="en-US" dirty="0" err="1" smtClean="0"/>
              <a:t>điều</a:t>
            </a:r>
            <a:r>
              <a:rPr lang="en-US" dirty="0" smtClean="0"/>
              <a:t> </a:t>
            </a:r>
            <a:r>
              <a:rPr lang="en-US" dirty="0" err="1" smtClean="0"/>
              <a:t>khiển</a:t>
            </a:r>
            <a:r>
              <a:rPr lang="en-US" dirty="0" smtClean="0"/>
              <a:t>.</a:t>
            </a:r>
          </a:p>
          <a:p>
            <a:r>
              <a:rPr lang="en-US" dirty="0" err="1" smtClean="0"/>
              <a:t>Xây</a:t>
            </a:r>
            <a:r>
              <a:rPr lang="en-US" dirty="0" smtClean="0"/>
              <a:t> </a:t>
            </a:r>
            <a:r>
              <a:rPr lang="en-US" dirty="0" err="1" smtClean="0"/>
              <a:t>dựng</a:t>
            </a:r>
            <a:r>
              <a:rPr lang="en-US" dirty="0" smtClean="0"/>
              <a:t> </a:t>
            </a:r>
            <a:r>
              <a:rPr lang="en-US" dirty="0" err="1" smtClean="0"/>
              <a:t>các</a:t>
            </a:r>
            <a:r>
              <a:rPr lang="en-US" dirty="0" smtClean="0"/>
              <a:t> </a:t>
            </a:r>
            <a:r>
              <a:rPr lang="en-US" dirty="0" err="1" smtClean="0"/>
              <a:t>hàm</a:t>
            </a:r>
            <a:r>
              <a:rPr lang="en-US" dirty="0" smtClean="0"/>
              <a:t> </a:t>
            </a:r>
            <a:r>
              <a:rPr lang="en-US" dirty="0" err="1" smtClean="0"/>
              <a:t>trong</a:t>
            </a:r>
            <a:r>
              <a:rPr lang="en-US" dirty="0" smtClean="0"/>
              <a:t> </a:t>
            </a:r>
            <a:r>
              <a:rPr lang="en-US" dirty="0" err="1" smtClean="0"/>
              <a:t>php</a:t>
            </a:r>
            <a:endParaRPr lang="en-US" dirty="0" smtClean="0"/>
          </a:p>
          <a:p>
            <a:r>
              <a:rPr lang="en-US" dirty="0" err="1" smtClean="0"/>
              <a:t>Một</a:t>
            </a:r>
            <a:r>
              <a:rPr lang="en-US" dirty="0" smtClean="0"/>
              <a:t> </a:t>
            </a:r>
            <a:r>
              <a:rPr lang="en-US" dirty="0" err="1" smtClean="0"/>
              <a:t>số</a:t>
            </a:r>
            <a:r>
              <a:rPr lang="en-US" dirty="0" smtClean="0"/>
              <a:t> </a:t>
            </a:r>
            <a:r>
              <a:rPr lang="en-US" dirty="0" err="1" smtClean="0"/>
              <a:t>hàm</a:t>
            </a:r>
            <a:r>
              <a:rPr lang="en-US" dirty="0" smtClean="0"/>
              <a:t> </a:t>
            </a:r>
            <a:r>
              <a:rPr lang="en-US" dirty="0" err="1" smtClean="0"/>
              <a:t>cơ</a:t>
            </a:r>
            <a:r>
              <a:rPr lang="en-US" dirty="0" smtClean="0"/>
              <a:t> </a:t>
            </a:r>
            <a:r>
              <a:rPr lang="en-US" dirty="0" err="1" smtClean="0"/>
              <a:t>bản</a:t>
            </a:r>
            <a:r>
              <a:rPr lang="en-US" dirty="0" smtClean="0"/>
              <a:t> hay </a:t>
            </a:r>
            <a:r>
              <a:rPr lang="en-US" dirty="0" err="1" smtClean="0"/>
              <a:t>sử</a:t>
            </a:r>
            <a:r>
              <a:rPr lang="en-US" dirty="0" smtClean="0"/>
              <a:t> </a:t>
            </a:r>
            <a:r>
              <a:rPr lang="en-US" dirty="0" err="1" smtClean="0"/>
              <a:t>dụng</a:t>
            </a:r>
            <a:r>
              <a:rPr lang="en-US" dirty="0" smtClean="0"/>
              <a:t> </a:t>
            </a:r>
            <a:r>
              <a:rPr lang="en-US" dirty="0" err="1" smtClean="0"/>
              <a:t>trong</a:t>
            </a:r>
            <a:r>
              <a:rPr lang="en-US" dirty="0" smtClean="0"/>
              <a:t> </a:t>
            </a:r>
            <a:r>
              <a:rPr lang="en-US" dirty="0" err="1" smtClean="0"/>
              <a:t>php</a:t>
            </a:r>
            <a:r>
              <a:rPr lang="en-US" dirty="0" smtClean="0"/>
              <a:t>.</a:t>
            </a:r>
          </a:p>
          <a:p>
            <a:r>
              <a:rPr lang="en-US" dirty="0" err="1" smtClean="0"/>
              <a:t>Xử</a:t>
            </a:r>
            <a:r>
              <a:rPr lang="en-US" dirty="0" smtClean="0"/>
              <a:t> </a:t>
            </a:r>
            <a:r>
              <a:rPr lang="en-US" dirty="0" err="1"/>
              <a:t>lý</a:t>
            </a:r>
            <a:r>
              <a:rPr lang="en-US" dirty="0"/>
              <a:t> </a:t>
            </a:r>
            <a:r>
              <a:rPr lang="en-US" dirty="0" err="1"/>
              <a:t>lỗi</a:t>
            </a:r>
            <a:r>
              <a:rPr lang="en-US" dirty="0"/>
              <a:t> </a:t>
            </a:r>
            <a:r>
              <a:rPr lang="en-US" dirty="0" err="1"/>
              <a:t>trong</a:t>
            </a:r>
            <a:r>
              <a:rPr lang="en-US" dirty="0"/>
              <a:t> </a:t>
            </a:r>
            <a:r>
              <a:rPr lang="en-US" dirty="0" err="1"/>
              <a:t>php</a:t>
            </a:r>
            <a:endParaRPr lang="en-US" dirty="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Thực</a:t>
            </a:r>
            <a:r>
              <a:rPr lang="en-US" dirty="0" smtClean="0"/>
              <a:t> </a:t>
            </a:r>
            <a:r>
              <a:rPr lang="en-US" dirty="0" err="1" smtClean="0"/>
              <a:t>thi</a:t>
            </a:r>
            <a:r>
              <a:rPr lang="en-US" dirty="0" smtClean="0"/>
              <a:t> </a:t>
            </a:r>
            <a:r>
              <a:rPr lang="en-US" dirty="0" err="1" smtClean="0"/>
              <a:t>một</a:t>
            </a:r>
            <a:r>
              <a:rPr lang="en-US" dirty="0" smtClean="0"/>
              <a:t> file </a:t>
            </a:r>
            <a:r>
              <a:rPr lang="en-US" dirty="0" err="1" smtClean="0"/>
              <a:t>php</a:t>
            </a:r>
            <a:endParaRPr lang="en-US" dirty="0"/>
          </a:p>
        </p:txBody>
      </p:sp>
      <p:sp>
        <p:nvSpPr>
          <p:cNvPr id="3" name="Content Placeholder 2"/>
          <p:cNvSpPr>
            <a:spLocks noGrp="1"/>
          </p:cNvSpPr>
          <p:nvPr>
            <p:ph idx="1"/>
          </p:nvPr>
        </p:nvSpPr>
        <p:spPr>
          <a:xfrm>
            <a:off x="251520" y="1600200"/>
            <a:ext cx="8435280" cy="4997152"/>
          </a:xfrm>
        </p:spPr>
        <p:txBody>
          <a:bodyPr>
            <a:normAutofit fontScale="92500" lnSpcReduction="20000"/>
          </a:bodyPr>
          <a:lstStyle/>
          <a:p>
            <a:r>
              <a:rPr lang="en-US" dirty="0" err="1"/>
              <a:t>Cách</a:t>
            </a:r>
            <a:r>
              <a:rPr lang="en-US" dirty="0"/>
              <a:t> </a:t>
            </a:r>
            <a:r>
              <a:rPr lang="en-US" dirty="0" err="1"/>
              <a:t>trình</a:t>
            </a:r>
            <a:r>
              <a:rPr lang="en-US" dirty="0"/>
              <a:t> </a:t>
            </a:r>
            <a:r>
              <a:rPr lang="en-US" dirty="0" err="1"/>
              <a:t>thông</a:t>
            </a:r>
            <a:r>
              <a:rPr lang="en-US" dirty="0"/>
              <a:t> </a:t>
            </a:r>
            <a:r>
              <a:rPr lang="en-US" dirty="0" err="1"/>
              <a:t>dịch</a:t>
            </a:r>
            <a:r>
              <a:rPr lang="en-US" dirty="0"/>
              <a:t> </a:t>
            </a:r>
            <a:r>
              <a:rPr lang="en-US" dirty="0" err="1"/>
              <a:t>php</a:t>
            </a:r>
            <a:r>
              <a:rPr lang="en-US" dirty="0"/>
              <a:t> </a:t>
            </a:r>
            <a:r>
              <a:rPr lang="en-US" dirty="0" err="1"/>
              <a:t>dịch</a:t>
            </a:r>
            <a:r>
              <a:rPr lang="en-US" dirty="0"/>
              <a:t> </a:t>
            </a:r>
            <a:r>
              <a:rPr lang="en-US" dirty="0" err="1"/>
              <a:t>một</a:t>
            </a:r>
            <a:r>
              <a:rPr lang="en-US" dirty="0"/>
              <a:t> file </a:t>
            </a:r>
            <a:r>
              <a:rPr lang="en-US" dirty="0" err="1" smtClean="0"/>
              <a:t>php</a:t>
            </a:r>
            <a:r>
              <a:rPr lang="en-US" dirty="0" smtClean="0"/>
              <a:t>: </a:t>
            </a:r>
          </a:p>
          <a:p>
            <a:pPr lvl="1"/>
            <a:r>
              <a:rPr lang="en-US" dirty="0" err="1" smtClean="0"/>
              <a:t>Tạo</a:t>
            </a:r>
            <a:r>
              <a:rPr lang="en-US" dirty="0" smtClean="0"/>
              <a:t> file c:\wamp\www\test\a.php </a:t>
            </a:r>
            <a:r>
              <a:rPr lang="en-US" dirty="0" err="1" smtClean="0"/>
              <a:t>có</a:t>
            </a:r>
            <a:r>
              <a:rPr lang="en-US" dirty="0" smtClean="0"/>
              <a:t> </a:t>
            </a:r>
            <a:r>
              <a:rPr lang="en-US" dirty="0" err="1" smtClean="0"/>
              <a:t>nội</a:t>
            </a:r>
            <a:r>
              <a:rPr lang="en-US" dirty="0" smtClean="0"/>
              <a:t> dung: &lt;html&gt;&lt;head&gt;</a:t>
            </a:r>
          </a:p>
          <a:p>
            <a:pPr marL="457200" lvl="1" indent="0">
              <a:buNone/>
            </a:pPr>
            <a:r>
              <a:rPr lang="en-US" dirty="0"/>
              <a:t> </a:t>
            </a:r>
            <a:r>
              <a:rPr lang="en-US" dirty="0" smtClean="0"/>
              <a:t>   &lt;?</a:t>
            </a:r>
            <a:r>
              <a:rPr lang="en-US" dirty="0" err="1" smtClean="0"/>
              <a:t>php</a:t>
            </a:r>
            <a:r>
              <a:rPr lang="en-US" dirty="0" smtClean="0"/>
              <a:t>  $a = 3; $b=2;?&gt;</a:t>
            </a:r>
          </a:p>
          <a:p>
            <a:pPr marL="457200" lvl="1" indent="0">
              <a:buNone/>
            </a:pPr>
            <a:r>
              <a:rPr lang="en-US" dirty="0"/>
              <a:t> </a:t>
            </a:r>
            <a:r>
              <a:rPr lang="en-US" dirty="0" smtClean="0"/>
              <a:t> 	&lt;/head&gt;</a:t>
            </a:r>
          </a:p>
          <a:p>
            <a:pPr marL="457200" lvl="1" indent="0">
              <a:buNone/>
            </a:pPr>
            <a:r>
              <a:rPr lang="en-US" dirty="0" smtClean="0"/>
              <a:t>	&lt;body&gt; Tong a </a:t>
            </a:r>
            <a:r>
              <a:rPr lang="en-US" dirty="0" err="1" smtClean="0"/>
              <a:t>va</a:t>
            </a:r>
            <a:r>
              <a:rPr lang="en-US" dirty="0" smtClean="0"/>
              <a:t> b =&lt;?</a:t>
            </a:r>
            <a:r>
              <a:rPr lang="en-US" dirty="0" err="1" smtClean="0"/>
              <a:t>php</a:t>
            </a:r>
            <a:r>
              <a:rPr lang="en-US" dirty="0" smtClean="0"/>
              <a:t> echo $a + $b;?&gt;</a:t>
            </a:r>
          </a:p>
          <a:p>
            <a:pPr marL="457200" lvl="1" indent="0">
              <a:buNone/>
            </a:pPr>
            <a:r>
              <a:rPr lang="en-US" dirty="0" smtClean="0"/>
              <a:t>	&lt;/body&gt;</a:t>
            </a:r>
          </a:p>
          <a:p>
            <a:pPr marL="457200" lvl="1" indent="0">
              <a:buNone/>
            </a:pPr>
            <a:r>
              <a:rPr lang="en-US" dirty="0" smtClean="0"/>
              <a:t>&lt;/html&gt;</a:t>
            </a:r>
          </a:p>
          <a:p>
            <a:pPr lvl="1">
              <a:buFont typeface="Calibri" pitchFamily="34" charset="0"/>
              <a:buChar char="—"/>
            </a:pPr>
            <a:r>
              <a:rPr lang="en-US" dirty="0" smtClean="0"/>
              <a:t> </a:t>
            </a:r>
            <a:r>
              <a:rPr lang="en-US" dirty="0" err="1" smtClean="0"/>
              <a:t>Mở</a:t>
            </a:r>
            <a:r>
              <a:rPr lang="en-US" dirty="0" smtClean="0"/>
              <a:t> </a:t>
            </a:r>
            <a:r>
              <a:rPr lang="en-US" dirty="0" err="1" smtClean="0"/>
              <a:t>trình</a:t>
            </a:r>
            <a:r>
              <a:rPr lang="en-US" dirty="0" smtClean="0"/>
              <a:t> </a:t>
            </a:r>
            <a:r>
              <a:rPr lang="en-US" dirty="0" err="1" smtClean="0"/>
              <a:t>duyệt</a:t>
            </a:r>
            <a:r>
              <a:rPr lang="en-US" dirty="0" smtClean="0"/>
              <a:t> web, </a:t>
            </a:r>
            <a:r>
              <a:rPr lang="en-US" dirty="0" err="1" smtClean="0"/>
              <a:t>nhập</a:t>
            </a:r>
            <a:r>
              <a:rPr lang="en-US" dirty="0" smtClean="0"/>
              <a:t> </a:t>
            </a:r>
            <a:r>
              <a:rPr lang="en-US" dirty="0" err="1" smtClean="0"/>
              <a:t>vào</a:t>
            </a:r>
            <a:r>
              <a:rPr lang="en-US" dirty="0" smtClean="0"/>
              <a:t>: http://localhost/test/a.php</a:t>
            </a:r>
            <a:endParaRPr lang="en-US" dirty="0"/>
          </a:p>
          <a:p>
            <a:r>
              <a:rPr lang="en-US" dirty="0" err="1"/>
              <a:t>Kết</a:t>
            </a:r>
            <a:r>
              <a:rPr lang="en-US" dirty="0"/>
              <a:t> </a:t>
            </a:r>
            <a:r>
              <a:rPr lang="en-US" dirty="0" err="1"/>
              <a:t>quả</a:t>
            </a:r>
            <a:r>
              <a:rPr lang="en-US" dirty="0"/>
              <a:t> </a:t>
            </a:r>
            <a:r>
              <a:rPr lang="en-US" dirty="0" err="1"/>
              <a:t>trả</a:t>
            </a:r>
            <a:r>
              <a:rPr lang="en-US" dirty="0"/>
              <a:t> </a:t>
            </a:r>
            <a:r>
              <a:rPr lang="en-US" dirty="0" err="1"/>
              <a:t>về</a:t>
            </a:r>
            <a:r>
              <a:rPr lang="en-US" dirty="0"/>
              <a:t> </a:t>
            </a:r>
            <a:r>
              <a:rPr lang="en-US" dirty="0" err="1"/>
              <a:t>cho</a:t>
            </a:r>
            <a:r>
              <a:rPr lang="en-US" dirty="0"/>
              <a:t> client?</a:t>
            </a:r>
          </a:p>
          <a:p>
            <a:r>
              <a:rPr lang="en-US" dirty="0" err="1"/>
              <a:t>Kết</a:t>
            </a:r>
            <a:r>
              <a:rPr lang="en-US" dirty="0"/>
              <a:t> </a:t>
            </a:r>
            <a:r>
              <a:rPr lang="en-US" dirty="0" err="1"/>
              <a:t>quả</a:t>
            </a:r>
            <a:r>
              <a:rPr lang="en-US" dirty="0"/>
              <a:t> </a:t>
            </a:r>
            <a:r>
              <a:rPr lang="en-US" dirty="0" err="1"/>
              <a:t>hiển</a:t>
            </a:r>
            <a:r>
              <a:rPr lang="en-US" dirty="0"/>
              <a:t> </a:t>
            </a:r>
            <a:r>
              <a:rPr lang="en-US" dirty="0" err="1"/>
              <a:t>thị</a:t>
            </a:r>
            <a:r>
              <a:rPr lang="en-US" dirty="0"/>
              <a:t> </a:t>
            </a:r>
            <a:r>
              <a:rPr lang="en-US" dirty="0" err="1"/>
              <a:t>trên</a:t>
            </a:r>
            <a:r>
              <a:rPr lang="en-US" dirty="0"/>
              <a:t> </a:t>
            </a:r>
            <a:r>
              <a:rPr lang="en-US" dirty="0" err="1"/>
              <a:t>máy</a:t>
            </a:r>
            <a:r>
              <a:rPr lang="en-US" dirty="0"/>
              <a:t> client</a:t>
            </a:r>
            <a:r>
              <a:rPr lang="en-US" dirty="0" smtClean="0"/>
              <a:t>?</a:t>
            </a:r>
          </a:p>
          <a:p>
            <a:endParaRPr lang="en-US" dirty="0"/>
          </a:p>
        </p:txBody>
      </p:sp>
    </p:spTree>
    <p:extLst>
      <p:ext uri="{BB962C8B-B14F-4D97-AF65-F5344CB8AC3E}">
        <p14:creationId xmlns:p14="http://schemas.microsoft.com/office/powerpoint/2010/main" val="42703728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Đặc</a:t>
            </a:r>
            <a:r>
              <a:rPr lang="en-US" dirty="0" smtClean="0"/>
              <a:t> </a:t>
            </a:r>
            <a:r>
              <a:rPr lang="en-US" dirty="0" err="1" smtClean="0"/>
              <a:t>điểm</a:t>
            </a:r>
            <a:r>
              <a:rPr lang="en-US" dirty="0" smtClean="0"/>
              <a:t> </a:t>
            </a:r>
            <a:r>
              <a:rPr lang="en-US" dirty="0" err="1" smtClean="0"/>
              <a:t>trang</a:t>
            </a:r>
            <a:r>
              <a:rPr lang="en-US" dirty="0" smtClean="0"/>
              <a:t> </a:t>
            </a:r>
            <a:r>
              <a:rPr lang="en-US" dirty="0" err="1" smtClean="0"/>
              <a:t>php</a:t>
            </a:r>
            <a:endParaRPr lang="en-US" dirty="0"/>
          </a:p>
        </p:txBody>
      </p:sp>
      <p:sp>
        <p:nvSpPr>
          <p:cNvPr id="3" name="Content Placeholder 2"/>
          <p:cNvSpPr>
            <a:spLocks noGrp="1"/>
          </p:cNvSpPr>
          <p:nvPr>
            <p:ph idx="1"/>
          </p:nvPr>
        </p:nvSpPr>
        <p:spPr>
          <a:xfrm>
            <a:off x="457200" y="1412776"/>
            <a:ext cx="8229600" cy="5040560"/>
          </a:xfrm>
        </p:spPr>
        <p:txBody>
          <a:bodyPr>
            <a:normAutofit fontScale="92500"/>
          </a:bodyPr>
          <a:lstStyle/>
          <a:p>
            <a:pPr algn="just"/>
            <a:r>
              <a:rPr lang="en-US" dirty="0" err="1" smtClean="0"/>
              <a:t>Trong</a:t>
            </a:r>
            <a:r>
              <a:rPr lang="en-US" dirty="0" smtClean="0"/>
              <a:t> </a:t>
            </a:r>
            <a:r>
              <a:rPr lang="en-US" dirty="0" err="1" smtClean="0"/>
              <a:t>một</a:t>
            </a:r>
            <a:r>
              <a:rPr lang="en-US" dirty="0" smtClean="0"/>
              <a:t> </a:t>
            </a:r>
            <a:r>
              <a:rPr lang="en-US" dirty="0" err="1" smtClean="0"/>
              <a:t>trang</a:t>
            </a:r>
            <a:r>
              <a:rPr lang="en-US" dirty="0" smtClean="0"/>
              <a:t> </a:t>
            </a:r>
            <a:r>
              <a:rPr lang="en-US" dirty="0" err="1" smtClean="0"/>
              <a:t>php</a:t>
            </a:r>
            <a:r>
              <a:rPr lang="en-US" dirty="0" smtClean="0"/>
              <a:t>, </a:t>
            </a:r>
            <a:r>
              <a:rPr lang="en-US" dirty="0" err="1" smtClean="0"/>
              <a:t>các</a:t>
            </a:r>
            <a:r>
              <a:rPr lang="en-US" dirty="0" smtClean="0"/>
              <a:t> </a:t>
            </a:r>
            <a:r>
              <a:rPr lang="en-US" dirty="0" err="1" smtClean="0"/>
              <a:t>mã</a:t>
            </a:r>
            <a:r>
              <a:rPr lang="en-US" dirty="0" smtClean="0"/>
              <a:t> </a:t>
            </a:r>
            <a:r>
              <a:rPr lang="en-US" dirty="0" err="1" smtClean="0"/>
              <a:t>php</a:t>
            </a:r>
            <a:r>
              <a:rPr lang="en-US" dirty="0" smtClean="0"/>
              <a:t> </a:t>
            </a:r>
            <a:r>
              <a:rPr lang="en-US" dirty="0" err="1" smtClean="0"/>
              <a:t>xen</a:t>
            </a:r>
            <a:r>
              <a:rPr lang="en-US" dirty="0" smtClean="0"/>
              <a:t> </a:t>
            </a:r>
            <a:r>
              <a:rPr lang="en-US" dirty="0" err="1" smtClean="0"/>
              <a:t>kẽ</a:t>
            </a:r>
            <a:r>
              <a:rPr lang="en-US" dirty="0" smtClean="0"/>
              <a:t> </a:t>
            </a:r>
            <a:r>
              <a:rPr lang="en-US" dirty="0" err="1" smtClean="0"/>
              <a:t>với</a:t>
            </a:r>
            <a:r>
              <a:rPr lang="en-US" dirty="0" smtClean="0"/>
              <a:t> html</a:t>
            </a:r>
          </a:p>
          <a:p>
            <a:pPr algn="just"/>
            <a:r>
              <a:rPr lang="en-US" dirty="0" err="1" smtClean="0"/>
              <a:t>Các</a:t>
            </a:r>
            <a:r>
              <a:rPr lang="en-US" dirty="0" smtClean="0"/>
              <a:t> </a:t>
            </a:r>
            <a:r>
              <a:rPr lang="en-US" dirty="0" err="1" smtClean="0"/>
              <a:t>hằng</a:t>
            </a:r>
            <a:r>
              <a:rPr lang="en-US" dirty="0" smtClean="0"/>
              <a:t>, </a:t>
            </a:r>
            <a:r>
              <a:rPr lang="en-US" dirty="0" err="1" smtClean="0"/>
              <a:t>biến</a:t>
            </a:r>
            <a:r>
              <a:rPr lang="en-US" dirty="0" smtClean="0"/>
              <a:t> </a:t>
            </a:r>
            <a:r>
              <a:rPr lang="en-US" dirty="0" err="1" smtClean="0"/>
              <a:t>tạo</a:t>
            </a:r>
            <a:r>
              <a:rPr lang="en-US" dirty="0" smtClean="0"/>
              <a:t> </a:t>
            </a:r>
            <a:r>
              <a:rPr lang="en-US" dirty="0" err="1" smtClean="0"/>
              <a:t>ra</a:t>
            </a:r>
            <a:r>
              <a:rPr lang="en-US" dirty="0" smtClean="0"/>
              <a:t> </a:t>
            </a:r>
            <a:r>
              <a:rPr lang="en-US" dirty="0" err="1" smtClean="0"/>
              <a:t>trong</a:t>
            </a:r>
            <a:r>
              <a:rPr lang="en-US" dirty="0" smtClean="0"/>
              <a:t> </a:t>
            </a:r>
            <a:r>
              <a:rPr lang="en-US" dirty="0" err="1" smtClean="0"/>
              <a:t>trang</a:t>
            </a:r>
            <a:r>
              <a:rPr lang="en-US" dirty="0" smtClean="0"/>
              <a:t>, </a:t>
            </a:r>
            <a:r>
              <a:rPr lang="en-US" dirty="0" err="1" smtClean="0"/>
              <a:t>sẽ</a:t>
            </a:r>
            <a:r>
              <a:rPr lang="en-US" dirty="0" smtClean="0"/>
              <a:t> </a:t>
            </a:r>
            <a:r>
              <a:rPr lang="en-US" dirty="0" err="1" smtClean="0"/>
              <a:t>bị</a:t>
            </a:r>
            <a:r>
              <a:rPr lang="en-US" dirty="0" smtClean="0"/>
              <a:t> </a:t>
            </a:r>
            <a:r>
              <a:rPr lang="en-US" dirty="0" err="1" smtClean="0"/>
              <a:t>hủy</a:t>
            </a:r>
            <a:r>
              <a:rPr lang="en-US" dirty="0" smtClean="0"/>
              <a:t> </a:t>
            </a:r>
            <a:r>
              <a:rPr lang="en-US" dirty="0" err="1" smtClean="0"/>
              <a:t>khi</a:t>
            </a:r>
            <a:r>
              <a:rPr lang="en-US" dirty="0" smtClean="0"/>
              <a:t> </a:t>
            </a:r>
            <a:r>
              <a:rPr lang="en-US" dirty="0" err="1" smtClean="0"/>
              <a:t>trang</a:t>
            </a:r>
            <a:r>
              <a:rPr lang="en-US" dirty="0" smtClean="0"/>
              <a:t> </a:t>
            </a:r>
            <a:r>
              <a:rPr lang="en-US" dirty="0" err="1" smtClean="0"/>
              <a:t>kết</a:t>
            </a:r>
            <a:r>
              <a:rPr lang="en-US" dirty="0" smtClean="0"/>
              <a:t> </a:t>
            </a:r>
            <a:r>
              <a:rPr lang="en-US" dirty="0" err="1" smtClean="0"/>
              <a:t>thúc</a:t>
            </a:r>
            <a:r>
              <a:rPr lang="en-US" dirty="0" smtClean="0"/>
              <a:t>.</a:t>
            </a:r>
          </a:p>
          <a:p>
            <a:pPr algn="just"/>
            <a:r>
              <a:rPr lang="en-US" dirty="0" err="1" smtClean="0"/>
              <a:t>Các</a:t>
            </a:r>
            <a:r>
              <a:rPr lang="en-US" dirty="0" smtClean="0"/>
              <a:t> </a:t>
            </a:r>
            <a:r>
              <a:rPr lang="en-US" dirty="0" err="1" smtClean="0"/>
              <a:t>biểu</a:t>
            </a:r>
            <a:r>
              <a:rPr lang="en-US" dirty="0" smtClean="0"/>
              <a:t> </a:t>
            </a:r>
            <a:r>
              <a:rPr lang="en-US" dirty="0" err="1" smtClean="0"/>
              <a:t>thức</a:t>
            </a:r>
            <a:r>
              <a:rPr lang="en-US" dirty="0" smtClean="0"/>
              <a:t>, </a:t>
            </a:r>
            <a:r>
              <a:rPr lang="en-US" dirty="0" err="1" smtClean="0"/>
              <a:t>phép</a:t>
            </a:r>
            <a:r>
              <a:rPr lang="en-US" dirty="0" smtClean="0"/>
              <a:t> </a:t>
            </a:r>
            <a:r>
              <a:rPr lang="en-US" dirty="0" err="1" smtClean="0"/>
              <a:t>toán</a:t>
            </a:r>
            <a:r>
              <a:rPr lang="en-US" dirty="0" smtClean="0"/>
              <a:t> </a:t>
            </a:r>
            <a:r>
              <a:rPr lang="en-US" dirty="0" err="1" smtClean="0"/>
              <a:t>cơ</a:t>
            </a:r>
            <a:r>
              <a:rPr lang="en-US" dirty="0" smtClean="0"/>
              <a:t> </a:t>
            </a:r>
            <a:r>
              <a:rPr lang="en-US" dirty="0" err="1" smtClean="0"/>
              <a:t>bản</a:t>
            </a:r>
            <a:r>
              <a:rPr lang="en-US" dirty="0" smtClean="0"/>
              <a:t>, </a:t>
            </a:r>
            <a:r>
              <a:rPr lang="en-US" dirty="0" err="1" smtClean="0"/>
              <a:t>cấu</a:t>
            </a:r>
            <a:r>
              <a:rPr lang="en-US" dirty="0" smtClean="0"/>
              <a:t> </a:t>
            </a:r>
            <a:r>
              <a:rPr lang="en-US" dirty="0" err="1" smtClean="0"/>
              <a:t>trúc</a:t>
            </a:r>
            <a:r>
              <a:rPr lang="en-US" dirty="0" smtClean="0"/>
              <a:t> </a:t>
            </a:r>
            <a:r>
              <a:rPr lang="en-US" dirty="0" err="1" smtClean="0"/>
              <a:t>điều</a:t>
            </a:r>
            <a:r>
              <a:rPr lang="en-US" dirty="0" smtClean="0"/>
              <a:t> </a:t>
            </a:r>
            <a:r>
              <a:rPr lang="en-US" dirty="0" err="1" smtClean="0"/>
              <a:t>khiển</a:t>
            </a:r>
            <a:r>
              <a:rPr lang="en-US" dirty="0" smtClean="0"/>
              <a:t>, </a:t>
            </a:r>
            <a:r>
              <a:rPr lang="en-US" dirty="0" err="1" smtClean="0"/>
              <a:t>các</a:t>
            </a:r>
            <a:r>
              <a:rPr lang="en-US" dirty="0" smtClean="0"/>
              <a:t> qui </a:t>
            </a:r>
            <a:r>
              <a:rPr lang="en-US" dirty="0" err="1" smtClean="0"/>
              <a:t>tắc</a:t>
            </a:r>
            <a:r>
              <a:rPr lang="en-US" dirty="0" smtClean="0"/>
              <a:t> </a:t>
            </a:r>
            <a:r>
              <a:rPr lang="en-US" dirty="0" err="1" smtClean="0"/>
              <a:t>đặt</a:t>
            </a:r>
            <a:r>
              <a:rPr lang="en-US" dirty="0" smtClean="0"/>
              <a:t> </a:t>
            </a:r>
            <a:r>
              <a:rPr lang="en-US" dirty="0" err="1" smtClean="0"/>
              <a:t>tên</a:t>
            </a:r>
            <a:r>
              <a:rPr lang="en-US" dirty="0" smtClean="0"/>
              <a:t> (</a:t>
            </a:r>
            <a:r>
              <a:rPr lang="en-US" dirty="0" err="1" smtClean="0"/>
              <a:t>biến</a:t>
            </a:r>
            <a:r>
              <a:rPr lang="en-US" dirty="0" smtClean="0"/>
              <a:t>, </a:t>
            </a:r>
            <a:r>
              <a:rPr lang="en-US" dirty="0" err="1" smtClean="0"/>
              <a:t>hàm</a:t>
            </a:r>
            <a:r>
              <a:rPr lang="en-US" dirty="0" smtClean="0"/>
              <a:t>, </a:t>
            </a:r>
            <a:r>
              <a:rPr lang="en-US" dirty="0" err="1" smtClean="0"/>
              <a:t>hằng</a:t>
            </a:r>
            <a:r>
              <a:rPr lang="en-US" dirty="0" smtClean="0"/>
              <a:t> </a:t>
            </a:r>
            <a:r>
              <a:rPr lang="en-US" dirty="0" err="1" smtClean="0"/>
              <a:t>số</a:t>
            </a:r>
            <a:r>
              <a:rPr lang="en-US" dirty="0" smtClean="0"/>
              <a:t>,… ), </a:t>
            </a:r>
            <a:r>
              <a:rPr lang="en-US" dirty="0" err="1" smtClean="0"/>
              <a:t>chú</a:t>
            </a:r>
            <a:r>
              <a:rPr lang="en-US" dirty="0" smtClean="0"/>
              <a:t> </a:t>
            </a:r>
            <a:r>
              <a:rPr lang="en-US" dirty="0" err="1" smtClean="0"/>
              <a:t>thích</a:t>
            </a:r>
            <a:r>
              <a:rPr lang="en-US" dirty="0" smtClean="0"/>
              <a:t> </a:t>
            </a:r>
            <a:r>
              <a:rPr lang="en-US" dirty="0" err="1" smtClean="0"/>
              <a:t>của</a:t>
            </a:r>
            <a:r>
              <a:rPr lang="en-US" dirty="0" smtClean="0"/>
              <a:t> </a:t>
            </a:r>
            <a:r>
              <a:rPr lang="en-US" dirty="0" err="1" smtClean="0"/>
              <a:t>php</a:t>
            </a:r>
            <a:r>
              <a:rPr lang="en-US" dirty="0" smtClean="0"/>
              <a:t> </a:t>
            </a:r>
            <a:r>
              <a:rPr lang="en-US" dirty="0" err="1" smtClean="0"/>
              <a:t>giống</a:t>
            </a:r>
            <a:r>
              <a:rPr lang="en-US" dirty="0" smtClean="0"/>
              <a:t> </a:t>
            </a:r>
            <a:r>
              <a:rPr lang="en-US" dirty="0" err="1" smtClean="0"/>
              <a:t>với</a:t>
            </a:r>
            <a:r>
              <a:rPr lang="en-US" dirty="0" smtClean="0"/>
              <a:t> </a:t>
            </a:r>
            <a:r>
              <a:rPr lang="en-US" dirty="0" err="1" smtClean="0"/>
              <a:t>ngôn</a:t>
            </a:r>
            <a:r>
              <a:rPr lang="en-US" dirty="0" smtClean="0"/>
              <a:t> </a:t>
            </a:r>
            <a:r>
              <a:rPr lang="en-US" dirty="0" err="1" smtClean="0"/>
              <a:t>ngữ</a:t>
            </a:r>
            <a:r>
              <a:rPr lang="en-US" dirty="0" smtClean="0"/>
              <a:t> </a:t>
            </a:r>
            <a:r>
              <a:rPr lang="en-US" dirty="0" err="1" smtClean="0"/>
              <a:t>lập</a:t>
            </a:r>
            <a:r>
              <a:rPr lang="en-US" dirty="0" smtClean="0"/>
              <a:t> </a:t>
            </a:r>
            <a:r>
              <a:rPr lang="en-US" dirty="0" err="1" smtClean="0"/>
              <a:t>trình</a:t>
            </a:r>
            <a:r>
              <a:rPr lang="en-US" dirty="0" smtClean="0"/>
              <a:t> C++.</a:t>
            </a:r>
          </a:p>
          <a:p>
            <a:pPr algn="just"/>
            <a:r>
              <a:rPr lang="en-US" dirty="0" err="1" smtClean="0"/>
              <a:t>Tên</a:t>
            </a:r>
            <a:r>
              <a:rPr lang="en-US" dirty="0" smtClean="0"/>
              <a:t> </a:t>
            </a:r>
            <a:r>
              <a:rPr lang="en-US" dirty="0" err="1" smtClean="0"/>
              <a:t>các</a:t>
            </a:r>
            <a:r>
              <a:rPr lang="en-US" dirty="0" smtClean="0"/>
              <a:t> </a:t>
            </a:r>
            <a:r>
              <a:rPr lang="en-US" dirty="0" err="1" smtClean="0"/>
              <a:t>hằng</a:t>
            </a:r>
            <a:r>
              <a:rPr lang="en-US" dirty="0" smtClean="0"/>
              <a:t> </a:t>
            </a:r>
            <a:r>
              <a:rPr lang="en-US" dirty="0" err="1" smtClean="0"/>
              <a:t>số</a:t>
            </a:r>
            <a:r>
              <a:rPr lang="en-US" dirty="0" smtClean="0"/>
              <a:t>, </a:t>
            </a:r>
            <a:r>
              <a:rPr lang="en-US" dirty="0" err="1" smtClean="0"/>
              <a:t>biến</a:t>
            </a:r>
            <a:r>
              <a:rPr lang="en-US" dirty="0" smtClean="0"/>
              <a:t> </a:t>
            </a:r>
            <a:r>
              <a:rPr lang="en-US" dirty="0" err="1" smtClean="0"/>
              <a:t>số</a:t>
            </a:r>
            <a:r>
              <a:rPr lang="en-US" dirty="0" smtClean="0"/>
              <a:t> </a:t>
            </a:r>
            <a:r>
              <a:rPr lang="en-US" dirty="0" err="1" smtClean="0"/>
              <a:t>của</a:t>
            </a:r>
            <a:r>
              <a:rPr lang="en-US" dirty="0" smtClean="0"/>
              <a:t> </a:t>
            </a:r>
            <a:r>
              <a:rPr lang="en-US" dirty="0" err="1" smtClean="0"/>
              <a:t>php</a:t>
            </a:r>
            <a:r>
              <a:rPr lang="en-US" dirty="0" smtClean="0"/>
              <a:t>: </a:t>
            </a:r>
            <a:r>
              <a:rPr lang="en-US" dirty="0" err="1" smtClean="0"/>
              <a:t>phân</a:t>
            </a:r>
            <a:r>
              <a:rPr lang="en-US" dirty="0" smtClean="0"/>
              <a:t> </a:t>
            </a:r>
            <a:r>
              <a:rPr lang="en-US" dirty="0" err="1" smtClean="0"/>
              <a:t>biệt</a:t>
            </a:r>
            <a:r>
              <a:rPr lang="en-US" dirty="0" smtClean="0"/>
              <a:t> </a:t>
            </a:r>
            <a:r>
              <a:rPr lang="en-US" dirty="0" err="1" smtClean="0"/>
              <a:t>hoa</a:t>
            </a:r>
            <a:r>
              <a:rPr lang="en-US" dirty="0" smtClean="0"/>
              <a:t>, </a:t>
            </a:r>
            <a:r>
              <a:rPr lang="en-US" dirty="0" err="1" smtClean="0"/>
              <a:t>thường</a:t>
            </a:r>
            <a:r>
              <a:rPr lang="en-US" dirty="0" smtClean="0"/>
              <a:t>.</a:t>
            </a:r>
          </a:p>
          <a:p>
            <a:pPr algn="just"/>
            <a:r>
              <a:rPr lang="en-US" dirty="0" err="1" smtClean="0"/>
              <a:t>Tên</a:t>
            </a:r>
            <a:r>
              <a:rPr lang="en-US" dirty="0" smtClean="0"/>
              <a:t> </a:t>
            </a:r>
            <a:r>
              <a:rPr lang="en-US" dirty="0" err="1" smtClean="0"/>
              <a:t>các</a:t>
            </a:r>
            <a:r>
              <a:rPr lang="en-US" dirty="0" smtClean="0"/>
              <a:t> </a:t>
            </a:r>
            <a:r>
              <a:rPr lang="en-US" dirty="0" err="1" smtClean="0"/>
              <a:t>hàm</a:t>
            </a:r>
            <a:r>
              <a:rPr lang="en-US" dirty="0" smtClean="0"/>
              <a:t> </a:t>
            </a:r>
            <a:r>
              <a:rPr lang="en-US" dirty="0" err="1" smtClean="0"/>
              <a:t>số</a:t>
            </a:r>
            <a:r>
              <a:rPr lang="en-US" dirty="0" smtClean="0"/>
              <a:t>: </a:t>
            </a:r>
            <a:r>
              <a:rPr lang="en-US" dirty="0" err="1" smtClean="0"/>
              <a:t>không</a:t>
            </a:r>
            <a:r>
              <a:rPr lang="en-US" dirty="0" smtClean="0"/>
              <a:t> </a:t>
            </a:r>
            <a:r>
              <a:rPr lang="en-US" dirty="0" err="1" smtClean="0"/>
              <a:t>phân</a:t>
            </a:r>
            <a:r>
              <a:rPr lang="en-US" dirty="0" smtClean="0"/>
              <a:t> </a:t>
            </a:r>
            <a:r>
              <a:rPr lang="en-US" dirty="0" err="1" smtClean="0"/>
              <a:t>biệt</a:t>
            </a:r>
            <a:r>
              <a:rPr lang="en-US" dirty="0" smtClean="0"/>
              <a:t> </a:t>
            </a:r>
            <a:r>
              <a:rPr lang="en-US" dirty="0" err="1" smtClean="0"/>
              <a:t>hoa</a:t>
            </a:r>
            <a:r>
              <a:rPr lang="en-US" dirty="0" smtClean="0"/>
              <a:t> </a:t>
            </a:r>
            <a:r>
              <a:rPr lang="en-US" dirty="0" err="1" smtClean="0"/>
              <a:t>thường</a:t>
            </a:r>
            <a:r>
              <a:rPr lang="en-US" dirty="0" smtClean="0"/>
              <a:t>.</a:t>
            </a:r>
            <a:endParaRPr lang="en-US" dirty="0"/>
          </a:p>
        </p:txBody>
      </p:sp>
    </p:spTree>
    <p:extLst>
      <p:ext uri="{BB962C8B-B14F-4D97-AF65-F5344CB8AC3E}">
        <p14:creationId xmlns:p14="http://schemas.microsoft.com/office/powerpoint/2010/main" val="32585616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Hằng</a:t>
            </a:r>
            <a:r>
              <a:rPr lang="en-US" dirty="0" smtClean="0"/>
              <a:t> </a:t>
            </a:r>
            <a:r>
              <a:rPr lang="en-US" dirty="0" err="1" smtClean="0"/>
              <a:t>và</a:t>
            </a:r>
            <a:r>
              <a:rPr lang="en-US" dirty="0" smtClean="0"/>
              <a:t> </a:t>
            </a:r>
            <a:r>
              <a:rPr lang="en-US" dirty="0" err="1" smtClean="0"/>
              <a:t>Biến</a:t>
            </a:r>
            <a:r>
              <a:rPr lang="en-US" dirty="0" smtClean="0"/>
              <a:t> </a:t>
            </a:r>
            <a:r>
              <a:rPr lang="en-US" dirty="0" err="1" smtClean="0"/>
              <a:t>số</a:t>
            </a:r>
            <a:endParaRPr lang="en-US" dirty="0"/>
          </a:p>
        </p:txBody>
      </p:sp>
      <p:sp>
        <p:nvSpPr>
          <p:cNvPr id="3" name="Content Placeholder 2"/>
          <p:cNvSpPr>
            <a:spLocks noGrp="1"/>
          </p:cNvSpPr>
          <p:nvPr>
            <p:ph idx="1"/>
          </p:nvPr>
        </p:nvSpPr>
        <p:spPr/>
        <p:txBody>
          <a:bodyPr>
            <a:normAutofit fontScale="92500"/>
          </a:bodyPr>
          <a:lstStyle/>
          <a:p>
            <a:r>
              <a:rPr lang="en-US" dirty="0" err="1" smtClean="0"/>
              <a:t>Hằng</a:t>
            </a:r>
            <a:r>
              <a:rPr lang="en-US" dirty="0" smtClean="0"/>
              <a:t> </a:t>
            </a:r>
            <a:r>
              <a:rPr lang="en-US" dirty="0" err="1" smtClean="0"/>
              <a:t>số</a:t>
            </a:r>
            <a:r>
              <a:rPr lang="en-US" dirty="0" smtClean="0"/>
              <a:t>: </a:t>
            </a:r>
            <a:r>
              <a:rPr lang="en-US" dirty="0" err="1" smtClean="0"/>
              <a:t>Các</a:t>
            </a:r>
            <a:r>
              <a:rPr lang="en-US" dirty="0" smtClean="0"/>
              <a:t> </a:t>
            </a:r>
            <a:r>
              <a:rPr lang="en-US" dirty="0" err="1" smtClean="0"/>
              <a:t>vùng</a:t>
            </a:r>
            <a:r>
              <a:rPr lang="en-US" dirty="0" smtClean="0"/>
              <a:t> </a:t>
            </a:r>
            <a:r>
              <a:rPr lang="en-US" dirty="0" err="1" smtClean="0"/>
              <a:t>lưu</a:t>
            </a:r>
            <a:r>
              <a:rPr lang="en-US" dirty="0" smtClean="0"/>
              <a:t> </a:t>
            </a:r>
            <a:r>
              <a:rPr lang="en-US" dirty="0" err="1" smtClean="0"/>
              <a:t>trữ</a:t>
            </a:r>
            <a:r>
              <a:rPr lang="en-US" dirty="0" smtClean="0"/>
              <a:t> </a:t>
            </a:r>
            <a:r>
              <a:rPr lang="en-US" dirty="0" err="1" smtClean="0"/>
              <a:t>không</a:t>
            </a:r>
            <a:r>
              <a:rPr lang="en-US" dirty="0" smtClean="0"/>
              <a:t> </a:t>
            </a:r>
            <a:r>
              <a:rPr lang="en-US" dirty="0" err="1" smtClean="0"/>
              <a:t>thay</a:t>
            </a:r>
            <a:r>
              <a:rPr lang="en-US" dirty="0" smtClean="0"/>
              <a:t> </a:t>
            </a:r>
            <a:r>
              <a:rPr lang="en-US" dirty="0" err="1" smtClean="0"/>
              <a:t>đổi</a:t>
            </a:r>
            <a:r>
              <a:rPr lang="en-US" dirty="0" smtClean="0"/>
              <a:t> </a:t>
            </a:r>
            <a:r>
              <a:rPr lang="en-US" dirty="0" err="1" smtClean="0"/>
              <a:t>dữ</a:t>
            </a:r>
            <a:r>
              <a:rPr lang="en-US" dirty="0" smtClean="0"/>
              <a:t> </a:t>
            </a:r>
            <a:r>
              <a:rPr lang="en-US" dirty="0" err="1" smtClean="0"/>
              <a:t>liệu</a:t>
            </a:r>
            <a:endParaRPr lang="en-US" dirty="0" smtClean="0"/>
          </a:p>
          <a:p>
            <a:pPr lvl="1"/>
            <a:r>
              <a:rPr lang="en-US" dirty="0" err="1" smtClean="0"/>
              <a:t>Tạo</a:t>
            </a:r>
            <a:r>
              <a:rPr lang="en-US" dirty="0" smtClean="0"/>
              <a:t> </a:t>
            </a:r>
            <a:r>
              <a:rPr lang="en-US" dirty="0" err="1" smtClean="0"/>
              <a:t>hằng</a:t>
            </a:r>
            <a:r>
              <a:rPr lang="en-US" dirty="0" smtClean="0"/>
              <a:t> </a:t>
            </a:r>
            <a:r>
              <a:rPr lang="en-US" dirty="0" err="1" smtClean="0"/>
              <a:t>số</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hàm</a:t>
            </a:r>
            <a:r>
              <a:rPr lang="en-US" dirty="0"/>
              <a:t> define</a:t>
            </a:r>
            <a:r>
              <a:rPr lang="en-US" dirty="0" smtClean="0"/>
              <a:t>("</a:t>
            </a:r>
            <a:r>
              <a:rPr lang="en-US" dirty="0" err="1" smtClean="0"/>
              <a:t>ten_hang_so</a:t>
            </a:r>
            <a:r>
              <a:rPr lang="en-US" dirty="0" smtClean="0"/>
              <a:t>", </a:t>
            </a:r>
            <a:r>
              <a:rPr lang="en-US" dirty="0" err="1"/>
              <a:t>gia_tri</a:t>
            </a:r>
            <a:r>
              <a:rPr lang="en-US" dirty="0"/>
              <a:t>)</a:t>
            </a:r>
            <a:endParaRPr lang="en-US" dirty="0" smtClean="0"/>
          </a:p>
          <a:p>
            <a:pPr lvl="1"/>
            <a:r>
              <a:rPr lang="en-US" dirty="0" err="1" smtClean="0"/>
              <a:t>Kiểm</a:t>
            </a:r>
            <a:r>
              <a:rPr lang="en-US" dirty="0" smtClean="0"/>
              <a:t> </a:t>
            </a:r>
            <a:r>
              <a:rPr lang="en-US" dirty="0" err="1" smtClean="0"/>
              <a:t>tra</a:t>
            </a:r>
            <a:r>
              <a:rPr lang="en-US" dirty="0" smtClean="0"/>
              <a:t> </a:t>
            </a:r>
            <a:r>
              <a:rPr lang="en-US" dirty="0" err="1" smtClean="0"/>
              <a:t>hằng</a:t>
            </a:r>
            <a:r>
              <a:rPr lang="en-US" dirty="0" smtClean="0"/>
              <a:t> </a:t>
            </a:r>
            <a:r>
              <a:rPr lang="en-US" dirty="0" err="1" smtClean="0"/>
              <a:t>số</a:t>
            </a:r>
            <a:r>
              <a:rPr lang="en-US" dirty="0" smtClean="0"/>
              <a:t> </a:t>
            </a:r>
            <a:r>
              <a:rPr lang="en-US" dirty="0" err="1" smtClean="0"/>
              <a:t>tồn</a:t>
            </a:r>
            <a:r>
              <a:rPr lang="en-US" dirty="0" smtClean="0"/>
              <a:t> </a:t>
            </a:r>
            <a:r>
              <a:rPr lang="en-US" dirty="0" err="1" smtClean="0"/>
              <a:t>tại</a:t>
            </a:r>
            <a:r>
              <a:rPr lang="en-US" dirty="0" smtClean="0"/>
              <a:t> </a:t>
            </a:r>
            <a:r>
              <a:rPr lang="en-US" dirty="0" err="1" smtClean="0"/>
              <a:t>chưa</a:t>
            </a:r>
            <a:r>
              <a:rPr lang="en-US" dirty="0"/>
              <a:t>: defined('</a:t>
            </a:r>
            <a:r>
              <a:rPr lang="en-US" dirty="0" err="1"/>
              <a:t>hang_so</a:t>
            </a:r>
            <a:r>
              <a:rPr lang="en-US" dirty="0"/>
              <a:t>')</a:t>
            </a:r>
            <a:endParaRPr lang="en-US" dirty="0" smtClean="0"/>
          </a:p>
          <a:p>
            <a:pPr lvl="1"/>
            <a:r>
              <a:rPr lang="en-US" dirty="0" err="1" smtClean="0"/>
              <a:t>Sử</a:t>
            </a:r>
            <a:r>
              <a:rPr lang="en-US" dirty="0" smtClean="0"/>
              <a:t> </a:t>
            </a:r>
            <a:r>
              <a:rPr lang="en-US" dirty="0" err="1" smtClean="0"/>
              <a:t>dụng</a:t>
            </a:r>
            <a:r>
              <a:rPr lang="en-US" dirty="0" smtClean="0"/>
              <a:t>. </a:t>
            </a:r>
          </a:p>
          <a:p>
            <a:pPr marL="457200" lvl="1" indent="0">
              <a:buNone/>
            </a:pPr>
            <a:r>
              <a:rPr lang="en-US" dirty="0"/>
              <a:t>define</a:t>
            </a:r>
            <a:r>
              <a:rPr lang="en-US" dirty="0" smtClean="0"/>
              <a:t>("S", "Chu Vi:");</a:t>
            </a:r>
          </a:p>
          <a:p>
            <a:pPr marL="457200" lvl="1" indent="0">
              <a:buNone/>
            </a:pPr>
            <a:r>
              <a:rPr lang="en-US" dirty="0" smtClean="0"/>
              <a:t>$s = </a:t>
            </a:r>
            <a:r>
              <a:rPr lang="en-US" dirty="0"/>
              <a:t>M_PI </a:t>
            </a:r>
            <a:r>
              <a:rPr lang="en-US" dirty="0" smtClean="0"/>
              <a:t>* 5*2; </a:t>
            </a:r>
          </a:p>
          <a:p>
            <a:pPr marL="457200" lvl="1" indent="0">
              <a:buNone/>
            </a:pPr>
            <a:r>
              <a:rPr lang="en-US" sz="2400" dirty="0" smtClean="0"/>
              <a:t>//M_PI: </a:t>
            </a:r>
            <a:r>
              <a:rPr lang="en-US" sz="2400" dirty="0" err="1" smtClean="0"/>
              <a:t>là</a:t>
            </a:r>
            <a:r>
              <a:rPr lang="en-US" sz="2400" dirty="0" smtClean="0"/>
              <a:t> </a:t>
            </a:r>
            <a:r>
              <a:rPr lang="en-US" sz="2400" dirty="0" err="1" smtClean="0"/>
              <a:t>hằng</a:t>
            </a:r>
            <a:r>
              <a:rPr lang="en-US" sz="2400" dirty="0" smtClean="0"/>
              <a:t> </a:t>
            </a:r>
            <a:r>
              <a:rPr lang="en-US" sz="2400" dirty="0" err="1" smtClean="0"/>
              <a:t>số</a:t>
            </a:r>
            <a:r>
              <a:rPr lang="en-US" sz="2400" dirty="0" smtClean="0"/>
              <a:t> PI </a:t>
            </a:r>
            <a:r>
              <a:rPr lang="en-US" sz="2400" dirty="0" err="1" smtClean="0"/>
              <a:t>trong</a:t>
            </a:r>
            <a:r>
              <a:rPr lang="en-US" sz="2400" dirty="0" smtClean="0"/>
              <a:t> </a:t>
            </a:r>
            <a:r>
              <a:rPr lang="en-US" sz="2400" dirty="0" err="1" smtClean="0"/>
              <a:t>toán</a:t>
            </a:r>
            <a:r>
              <a:rPr lang="en-US" sz="2400" dirty="0" smtClean="0"/>
              <a:t> </a:t>
            </a:r>
            <a:r>
              <a:rPr lang="en-US" sz="2400" dirty="0" err="1" smtClean="0"/>
              <a:t>học</a:t>
            </a:r>
            <a:r>
              <a:rPr lang="en-US" sz="2400" dirty="0" smtClean="0"/>
              <a:t> </a:t>
            </a:r>
            <a:r>
              <a:rPr lang="en-US" sz="2400" dirty="0" err="1" smtClean="0"/>
              <a:t>đã</a:t>
            </a:r>
            <a:r>
              <a:rPr lang="en-US" sz="2400" dirty="0" smtClean="0"/>
              <a:t> </a:t>
            </a:r>
            <a:r>
              <a:rPr lang="en-US" sz="2400" dirty="0" err="1" smtClean="0"/>
              <a:t>được</a:t>
            </a:r>
            <a:r>
              <a:rPr lang="en-US" sz="2400" dirty="0" smtClean="0"/>
              <a:t> </a:t>
            </a:r>
            <a:r>
              <a:rPr lang="en-US" sz="2400" dirty="0" err="1" smtClean="0"/>
              <a:t>định</a:t>
            </a:r>
            <a:r>
              <a:rPr lang="en-US" sz="2400" dirty="0" smtClean="0"/>
              <a:t> </a:t>
            </a:r>
            <a:r>
              <a:rPr lang="en-US" sz="2400" dirty="0" err="1" smtClean="0"/>
              <a:t>nghĩa</a:t>
            </a:r>
            <a:r>
              <a:rPr lang="en-US" sz="2400" dirty="0" smtClean="0"/>
              <a:t> </a:t>
            </a:r>
            <a:r>
              <a:rPr lang="en-US" sz="2400" dirty="0" err="1" smtClean="0"/>
              <a:t>bởi</a:t>
            </a:r>
            <a:r>
              <a:rPr lang="en-US" sz="2400" dirty="0" smtClean="0"/>
              <a:t> </a:t>
            </a:r>
            <a:r>
              <a:rPr lang="en-US" sz="2400" dirty="0" err="1" smtClean="0"/>
              <a:t>php</a:t>
            </a:r>
            <a:endParaRPr lang="en-US" sz="2400" dirty="0" smtClean="0"/>
          </a:p>
          <a:p>
            <a:pPr marL="457200" lvl="1" indent="0">
              <a:buNone/>
            </a:pPr>
            <a:r>
              <a:rPr lang="en-US" dirty="0" smtClean="0"/>
              <a:t>Echo S . $s; //Chu Vi: 31.416</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2207</TotalTime>
  <Words>4772</Words>
  <Application>Microsoft Office PowerPoint</Application>
  <PresentationFormat>On-screen Show (4:3)</PresentationFormat>
  <Paragraphs>698</Paragraphs>
  <Slides>61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Arial</vt:lpstr>
      <vt:lpstr>Calibri</vt:lpstr>
      <vt:lpstr>Times New Roman</vt:lpstr>
      <vt:lpstr>Verdana</vt:lpstr>
      <vt:lpstr>Wingdings</vt:lpstr>
      <vt:lpstr>Office Theme</vt:lpstr>
      <vt:lpstr>Chapter 2</vt:lpstr>
      <vt:lpstr>Ngôn ngữ lập trình php</vt:lpstr>
      <vt:lpstr>Giới thiệu</vt:lpstr>
      <vt:lpstr>Đặc điểm</vt:lpstr>
      <vt:lpstr>Mô hình xử lý trang php</vt:lpstr>
      <vt:lpstr>Đặc điểm một trang php</vt:lpstr>
      <vt:lpstr>Thực thi một file php</vt:lpstr>
      <vt:lpstr>Đặc điểm trang php</vt:lpstr>
      <vt:lpstr>Hằng và Biến số</vt:lpstr>
      <vt:lpstr>Hằng và Biến số (tt)</vt:lpstr>
      <vt:lpstr>Các phép toán</vt:lpstr>
      <vt:lpstr>Các phép toán</vt:lpstr>
      <vt:lpstr>Phép toán ba ngôi ?</vt:lpstr>
      <vt:lpstr>Phép Toán Error</vt:lpstr>
      <vt:lpstr>Các phép toán (tt)</vt:lpstr>
      <vt:lpstr>Các ký tự đặc biệt trong chuỗi</vt:lpstr>
      <vt:lpstr>Phân tích biến trong chuỗi</vt:lpstr>
      <vt:lpstr>Ví dụ</vt:lpstr>
      <vt:lpstr>Cấu trúc điều khiển</vt:lpstr>
      <vt:lpstr>Cấu trúc tuần tự - cấu trúc khối</vt:lpstr>
      <vt:lpstr>Phát biểu lựa chọn </vt:lpstr>
      <vt:lpstr>Phát biểu lựa chọn switch</vt:lpstr>
      <vt:lpstr>Ví dụ</vt:lpstr>
      <vt:lpstr>Phát biểu lặp</vt:lpstr>
      <vt:lpstr>Vòng lặp for</vt:lpstr>
      <vt:lpstr>Vòng lặp for</vt:lpstr>
      <vt:lpstr>Ví dụ</vt:lpstr>
      <vt:lpstr>Vòng lặp while</vt:lpstr>
      <vt:lpstr>Vòng lặp while</vt:lpstr>
      <vt:lpstr>Vòng lặp do…while</vt:lpstr>
      <vt:lpstr>Vòng lặp do…while</vt:lpstr>
      <vt:lpstr>Vòng lặp foreach</vt:lpstr>
      <vt:lpstr>Vòng lặp foreach</vt:lpstr>
      <vt:lpstr>Một số lệnh cơ bản trong php</vt:lpstr>
      <vt:lpstr>include, include_once, require, require_once</vt:lpstr>
      <vt:lpstr>Ví dụ</vt:lpstr>
      <vt:lpstr>Ví dụ (tt)</vt:lpstr>
      <vt:lpstr>Isset, unset, define, defined</vt:lpstr>
      <vt:lpstr>Echo, print, Print_r, var_dump</vt:lpstr>
      <vt:lpstr>Các hàm toán học</vt:lpstr>
      <vt:lpstr>Các hàm toán học (tt)</vt:lpstr>
      <vt:lpstr>Các hàm toán học (tt)</vt:lpstr>
      <vt:lpstr>Ví dụ</vt:lpstr>
      <vt:lpstr>Hàm xử lý về thời gian</vt:lpstr>
      <vt:lpstr>Hàm xử lý về thời gian</vt:lpstr>
      <vt:lpstr>Hàm xử lý thời gian</vt:lpstr>
      <vt:lpstr>Hàm xử lý thời gian (tt)</vt:lpstr>
      <vt:lpstr>Xây dựng function trong php</vt:lpstr>
      <vt:lpstr>Cú pháp tạo function</vt:lpstr>
      <vt:lpstr>Ví dụ</vt:lpstr>
      <vt:lpstr>Truyền tham số vào trong hàm</vt:lpstr>
      <vt:lpstr>Giá trị mặc định của tham số</vt:lpstr>
      <vt:lpstr>Tầm vực của biến</vt:lpstr>
      <vt:lpstr>Xử lý lỗi trên php</vt:lpstr>
      <vt:lpstr>Xử lý lỗi trong php</vt:lpstr>
      <vt:lpstr>Xử lý lỗi trong file php</vt:lpstr>
      <vt:lpstr>error_reporting và   ini_set</vt:lpstr>
      <vt:lpstr>error_reporting và   ini_set(tt)</vt:lpstr>
      <vt:lpstr>Toán tử @ và hàm die</vt:lpstr>
      <vt:lpstr>Tạo hàm xử lý lỗi riêng </vt:lpstr>
      <vt:lpstr>Tổng kết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creator>hungtv</dc:creator>
  <cp:lastModifiedBy>Admin</cp:lastModifiedBy>
  <cp:revision>260</cp:revision>
  <dcterms:created xsi:type="dcterms:W3CDTF">2014-09-19T16:19:51Z</dcterms:created>
  <dcterms:modified xsi:type="dcterms:W3CDTF">2018-10-10T00:32:58Z</dcterms:modified>
</cp:coreProperties>
</file>