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8" r:id="rId3"/>
    <p:sldId id="259" r:id="rId4"/>
    <p:sldId id="260" r:id="rId5"/>
    <p:sldId id="261" r:id="rId6"/>
    <p:sldId id="262" r:id="rId7"/>
    <p:sldId id="264" r:id="rId8"/>
    <p:sldId id="265" r:id="rId9"/>
    <p:sldId id="266" r:id="rId10"/>
    <p:sldId id="267" r:id="rId11"/>
    <p:sldId id="268" r:id="rId12"/>
    <p:sldId id="275" r:id="rId13"/>
    <p:sldId id="276" r:id="rId14"/>
    <p:sldId id="277" r:id="rId15"/>
    <p:sldId id="278" r:id="rId16"/>
    <p:sldId id="279" r:id="rId17"/>
    <p:sldId id="280" r:id="rId18"/>
    <p:sldId id="269" r:id="rId19"/>
    <p:sldId id="272" r:id="rId20"/>
    <p:sldId id="273" r:id="rId21"/>
    <p:sldId id="274" r:id="rId22"/>
    <p:sldId id="270" r:id="rId23"/>
    <p:sldId id="271"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autoAdjust="0"/>
    <p:restoredTop sz="95204" autoAdjust="0"/>
  </p:normalViewPr>
  <p:slideViewPr>
    <p:cSldViewPr>
      <p:cViewPr>
        <p:scale>
          <a:sx n="90" d="100"/>
          <a:sy n="90" d="100"/>
        </p:scale>
        <p:origin x="-582" y="360"/>
      </p:cViewPr>
      <p:guideLst>
        <p:guide orient="horz" pos="2160"/>
        <p:guide pos="2880"/>
      </p:guideLst>
    </p:cSldViewPr>
  </p:slideViewPr>
  <p:outlineViewPr>
    <p:cViewPr>
      <p:scale>
        <a:sx n="33" d="100"/>
        <a:sy n="33" d="100"/>
      </p:scale>
      <p:origin x="48" y="773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7ABD4C-98F5-41BA-B0F2-1A74E549686A}" type="doc">
      <dgm:prSet loTypeId="urn:microsoft.com/office/officeart/2005/8/layout/radial2" loCatId="relationship" qsTypeId="urn:microsoft.com/office/officeart/2005/8/quickstyle/simple3" qsCatId="simple" csTypeId="urn:microsoft.com/office/officeart/2005/8/colors/accent1_2" csCatId="accent1" phldr="1"/>
      <dgm:spPr/>
      <dgm:t>
        <a:bodyPr/>
        <a:lstStyle/>
        <a:p>
          <a:endParaRPr lang="en-US"/>
        </a:p>
      </dgm:t>
    </dgm:pt>
    <dgm:pt modelId="{FEE92E0D-6B26-4583-89F1-F5DDFA2B424F}">
      <dgm:prSet/>
      <dgm:spPr/>
      <dgm:t>
        <a:bodyPr/>
        <a:lstStyle/>
        <a:p>
          <a:pPr rtl="0"/>
          <a:r>
            <a:rPr lang="en-US" dirty="0" err="1" smtClean="0"/>
            <a:t>Wamp</a:t>
          </a:r>
          <a:endParaRPr lang="en-US" dirty="0"/>
        </a:p>
      </dgm:t>
    </dgm:pt>
    <dgm:pt modelId="{167712F5-AE5C-41B5-A8DD-29C5F43273D4}" type="parTrans" cxnId="{7AC7ADEA-BC23-4F4B-9AC9-29A6A525AB8B}">
      <dgm:prSet/>
      <dgm:spPr/>
      <dgm:t>
        <a:bodyPr/>
        <a:lstStyle/>
        <a:p>
          <a:endParaRPr lang="en-US"/>
        </a:p>
      </dgm:t>
    </dgm:pt>
    <dgm:pt modelId="{4AF3C563-00CA-4D59-851C-1D387B769D6B}" type="sibTrans" cxnId="{7AC7ADEA-BC23-4F4B-9AC9-29A6A525AB8B}">
      <dgm:prSet/>
      <dgm:spPr/>
      <dgm:t>
        <a:bodyPr/>
        <a:lstStyle/>
        <a:p>
          <a:endParaRPr lang="en-US"/>
        </a:p>
      </dgm:t>
    </dgm:pt>
    <dgm:pt modelId="{859C3B27-4613-40C8-BD68-8DEA008550BF}">
      <dgm:prSet/>
      <dgm:spPr/>
      <dgm:t>
        <a:bodyPr/>
        <a:lstStyle/>
        <a:p>
          <a:pPr rtl="0"/>
          <a:endParaRPr lang="en-US" dirty="0"/>
        </a:p>
      </dgm:t>
    </dgm:pt>
    <dgm:pt modelId="{204689A6-0790-4CDF-A217-ED42A2E8D59A}" type="parTrans" cxnId="{DA6468BB-1E39-4A9C-9897-15A2B668F1DE}">
      <dgm:prSet/>
      <dgm:spPr/>
      <dgm:t>
        <a:bodyPr/>
        <a:lstStyle/>
        <a:p>
          <a:endParaRPr lang="en-US"/>
        </a:p>
      </dgm:t>
    </dgm:pt>
    <dgm:pt modelId="{ED5DB72F-AFA3-46FE-8D76-1A17D6F26939}" type="sibTrans" cxnId="{DA6468BB-1E39-4A9C-9897-15A2B668F1DE}">
      <dgm:prSet/>
      <dgm:spPr/>
      <dgm:t>
        <a:bodyPr/>
        <a:lstStyle/>
        <a:p>
          <a:endParaRPr lang="en-US"/>
        </a:p>
      </dgm:t>
    </dgm:pt>
    <dgm:pt modelId="{F0F8B832-7FFF-4022-BF95-9578D6194798}">
      <dgm:prSet/>
      <dgm:spPr/>
      <dgm:t>
        <a:bodyPr/>
        <a:lstStyle/>
        <a:p>
          <a:pPr rtl="0"/>
          <a:r>
            <a:rPr lang="en-US" dirty="0" err="1" smtClean="0"/>
            <a:t>Appserv</a:t>
          </a:r>
          <a:endParaRPr lang="en-US" dirty="0"/>
        </a:p>
      </dgm:t>
    </dgm:pt>
    <dgm:pt modelId="{CF430D8C-06A6-4462-B2E0-818E3AD159F3}" type="parTrans" cxnId="{76391A42-6999-4CAF-83D7-EB221EBB5F07}">
      <dgm:prSet/>
      <dgm:spPr/>
      <dgm:t>
        <a:bodyPr/>
        <a:lstStyle/>
        <a:p>
          <a:endParaRPr lang="en-US"/>
        </a:p>
      </dgm:t>
    </dgm:pt>
    <dgm:pt modelId="{2CBECD84-9766-4365-B862-C0DF3B0481FD}" type="sibTrans" cxnId="{76391A42-6999-4CAF-83D7-EB221EBB5F07}">
      <dgm:prSet/>
      <dgm:spPr/>
      <dgm:t>
        <a:bodyPr/>
        <a:lstStyle/>
        <a:p>
          <a:endParaRPr lang="en-US"/>
        </a:p>
      </dgm:t>
    </dgm:pt>
    <dgm:pt modelId="{144081B5-D98F-4966-A2D2-6A8E7AB1D353}">
      <dgm:prSet/>
      <dgm:spPr/>
      <dgm:t>
        <a:bodyPr/>
        <a:lstStyle/>
        <a:p>
          <a:pPr rtl="0"/>
          <a:r>
            <a:rPr lang="en-US" dirty="0" err="1" smtClean="0"/>
            <a:t>Xampp</a:t>
          </a:r>
          <a:endParaRPr lang="en-US" dirty="0"/>
        </a:p>
      </dgm:t>
    </dgm:pt>
    <dgm:pt modelId="{75899CBA-9902-4C05-BC73-5DC4365EC9E2}" type="parTrans" cxnId="{8A00DE84-7D91-4169-A75E-041C3F3D12F1}">
      <dgm:prSet/>
      <dgm:spPr/>
      <dgm:t>
        <a:bodyPr/>
        <a:lstStyle/>
        <a:p>
          <a:endParaRPr lang="en-US"/>
        </a:p>
      </dgm:t>
    </dgm:pt>
    <dgm:pt modelId="{5D18C7A7-A05B-4531-AB29-7E3E76621375}" type="sibTrans" cxnId="{8A00DE84-7D91-4169-A75E-041C3F3D12F1}">
      <dgm:prSet/>
      <dgm:spPr/>
      <dgm:t>
        <a:bodyPr/>
        <a:lstStyle/>
        <a:p>
          <a:endParaRPr lang="en-US"/>
        </a:p>
      </dgm:t>
    </dgm:pt>
    <dgm:pt modelId="{DC92DB8D-FB1E-48EA-B561-F22FFCFB5040}">
      <dgm:prSet/>
      <dgm:spPr/>
      <dgm:t>
        <a:bodyPr/>
        <a:lstStyle/>
        <a:p>
          <a:pPr rtl="0"/>
          <a:r>
            <a:rPr lang="en-US" dirty="0" err="1" smtClean="0"/>
            <a:t>EasyPhp</a:t>
          </a:r>
          <a:endParaRPr lang="en-US" dirty="0"/>
        </a:p>
      </dgm:t>
    </dgm:pt>
    <dgm:pt modelId="{5B53FFD3-717E-49D6-869C-80A1513D9AE3}" type="parTrans" cxnId="{48D32E3C-D8BA-439A-A011-DA41BBFA88CB}">
      <dgm:prSet/>
      <dgm:spPr/>
      <dgm:t>
        <a:bodyPr/>
        <a:lstStyle/>
        <a:p>
          <a:endParaRPr lang="en-US"/>
        </a:p>
      </dgm:t>
    </dgm:pt>
    <dgm:pt modelId="{78077D65-1079-4ACA-A2B4-4748C1FE2838}" type="sibTrans" cxnId="{48D32E3C-D8BA-439A-A011-DA41BBFA88CB}">
      <dgm:prSet/>
      <dgm:spPr/>
      <dgm:t>
        <a:bodyPr/>
        <a:lstStyle/>
        <a:p>
          <a:endParaRPr lang="en-US"/>
        </a:p>
      </dgm:t>
    </dgm:pt>
    <dgm:pt modelId="{233FC19D-EDBB-4C98-9E25-DF2FA5B10FF3}">
      <dgm:prSet/>
      <dgm:spPr/>
      <dgm:t>
        <a:bodyPr/>
        <a:lstStyle/>
        <a:p>
          <a:pPr rtl="0"/>
          <a:r>
            <a:rPr lang="en-US" dirty="0" err="1" smtClean="0"/>
            <a:t>Vetrigo</a:t>
          </a:r>
          <a:endParaRPr lang="en-US" dirty="0"/>
        </a:p>
      </dgm:t>
    </dgm:pt>
    <dgm:pt modelId="{B5024878-61F8-4E83-BA68-F082DC50266A}" type="parTrans" cxnId="{54E9559C-E8D2-4D2A-B357-154FC211E67B}">
      <dgm:prSet/>
      <dgm:spPr/>
      <dgm:t>
        <a:bodyPr/>
        <a:lstStyle/>
        <a:p>
          <a:endParaRPr lang="en-US"/>
        </a:p>
      </dgm:t>
    </dgm:pt>
    <dgm:pt modelId="{3FA5CF39-6926-416F-9F9C-0261CD5549EC}" type="sibTrans" cxnId="{54E9559C-E8D2-4D2A-B357-154FC211E67B}">
      <dgm:prSet/>
      <dgm:spPr/>
      <dgm:t>
        <a:bodyPr/>
        <a:lstStyle/>
        <a:p>
          <a:endParaRPr lang="en-US"/>
        </a:p>
      </dgm:t>
    </dgm:pt>
    <dgm:pt modelId="{BCBF854F-5892-4945-9D1C-5B64FCF64768}">
      <dgm:prSet/>
      <dgm:spPr/>
      <dgm:t>
        <a:bodyPr/>
        <a:lstStyle/>
        <a:p>
          <a:r>
            <a:rPr lang="en-US" dirty="0" smtClean="0"/>
            <a:t>……</a:t>
          </a:r>
          <a:endParaRPr lang="en-US" dirty="0"/>
        </a:p>
      </dgm:t>
    </dgm:pt>
    <dgm:pt modelId="{6B9BA0BB-3B11-4FE1-ACF2-0AC8C665B761}" type="parTrans" cxnId="{A0C0D034-6B1C-4A9A-9677-04591CCCC7AA}">
      <dgm:prSet/>
      <dgm:spPr/>
      <dgm:t>
        <a:bodyPr/>
        <a:lstStyle/>
        <a:p>
          <a:endParaRPr lang="en-US"/>
        </a:p>
      </dgm:t>
    </dgm:pt>
    <dgm:pt modelId="{E71D3992-41EF-4585-A202-4E82FD738044}" type="sibTrans" cxnId="{A0C0D034-6B1C-4A9A-9677-04591CCCC7AA}">
      <dgm:prSet/>
      <dgm:spPr/>
      <dgm:t>
        <a:bodyPr/>
        <a:lstStyle/>
        <a:p>
          <a:endParaRPr lang="en-US"/>
        </a:p>
      </dgm:t>
    </dgm:pt>
    <dgm:pt modelId="{64C140EF-D91C-4D1D-A909-686A393851F2}" type="pres">
      <dgm:prSet presAssocID="{837ABD4C-98F5-41BA-B0F2-1A74E549686A}" presName="composite" presStyleCnt="0">
        <dgm:presLayoutVars>
          <dgm:chMax val="5"/>
          <dgm:dir/>
          <dgm:animLvl val="ctr"/>
          <dgm:resizeHandles val="exact"/>
        </dgm:presLayoutVars>
      </dgm:prSet>
      <dgm:spPr/>
      <dgm:t>
        <a:bodyPr/>
        <a:lstStyle/>
        <a:p>
          <a:endParaRPr lang="en-US"/>
        </a:p>
      </dgm:t>
    </dgm:pt>
    <dgm:pt modelId="{D3F0CB5F-1E1C-430E-BC1C-568140E0E9A3}" type="pres">
      <dgm:prSet presAssocID="{837ABD4C-98F5-41BA-B0F2-1A74E549686A}" presName="cycle" presStyleCnt="0"/>
      <dgm:spPr/>
    </dgm:pt>
    <dgm:pt modelId="{FECC4885-A982-4740-B300-2ED1A46BAC2C}" type="pres">
      <dgm:prSet presAssocID="{837ABD4C-98F5-41BA-B0F2-1A74E549686A}" presName="centerShape" presStyleCnt="0"/>
      <dgm:spPr/>
    </dgm:pt>
    <dgm:pt modelId="{685523CB-AB93-4430-A162-D5336B330D39}" type="pres">
      <dgm:prSet presAssocID="{837ABD4C-98F5-41BA-B0F2-1A74E549686A}" presName="connSite" presStyleLbl="node1" presStyleIdx="0" presStyleCnt="7"/>
      <dgm:spPr/>
    </dgm:pt>
    <dgm:pt modelId="{9EA6042D-86FE-4A08-9DDF-938DBACE67E1}" type="pres">
      <dgm:prSet presAssocID="{837ABD4C-98F5-41BA-B0F2-1A74E549686A}" presName="visible" presStyleLbl="node1" presStyleIdx="0" presStyleCnt="7" custScaleX="166833" custScaleY="189458"/>
      <dgm:spPr>
        <a:prstGeom prst="rect">
          <a:avLst/>
        </a:prstGeom>
      </dgm:spPr>
    </dgm:pt>
    <dgm:pt modelId="{18872081-E1A9-468C-BEC9-AE25A2BE9FC6}" type="pres">
      <dgm:prSet presAssocID="{167712F5-AE5C-41B5-A8DD-29C5F43273D4}" presName="Name25" presStyleLbl="parChTrans1D1" presStyleIdx="0" presStyleCnt="6"/>
      <dgm:spPr/>
      <dgm:t>
        <a:bodyPr/>
        <a:lstStyle/>
        <a:p>
          <a:endParaRPr lang="en-US"/>
        </a:p>
      </dgm:t>
    </dgm:pt>
    <dgm:pt modelId="{A9CED188-8945-4D39-972A-FD88D0D78D16}" type="pres">
      <dgm:prSet presAssocID="{FEE92E0D-6B26-4583-89F1-F5DDFA2B424F}" presName="node" presStyleCnt="0"/>
      <dgm:spPr/>
    </dgm:pt>
    <dgm:pt modelId="{938AE4FF-FBE6-4E44-AC7E-2D895272492E}" type="pres">
      <dgm:prSet presAssocID="{FEE92E0D-6B26-4583-89F1-F5DDFA2B424F}" presName="parentNode" presStyleLbl="node1" presStyleIdx="1" presStyleCnt="7">
        <dgm:presLayoutVars>
          <dgm:chMax val="1"/>
          <dgm:bulletEnabled val="1"/>
        </dgm:presLayoutVars>
      </dgm:prSet>
      <dgm:spPr/>
      <dgm:t>
        <a:bodyPr/>
        <a:lstStyle/>
        <a:p>
          <a:endParaRPr lang="en-US"/>
        </a:p>
      </dgm:t>
    </dgm:pt>
    <dgm:pt modelId="{31EB41CD-4156-406F-90A0-26F4E9C9D676}" type="pres">
      <dgm:prSet presAssocID="{FEE92E0D-6B26-4583-89F1-F5DDFA2B424F}" presName="childNode" presStyleLbl="revTx" presStyleIdx="0" presStyleCnt="1">
        <dgm:presLayoutVars>
          <dgm:bulletEnabled val="1"/>
        </dgm:presLayoutVars>
      </dgm:prSet>
      <dgm:spPr/>
      <dgm:t>
        <a:bodyPr/>
        <a:lstStyle/>
        <a:p>
          <a:endParaRPr lang="en-US"/>
        </a:p>
      </dgm:t>
    </dgm:pt>
    <dgm:pt modelId="{2BB1A438-DF58-4C0F-9836-53A26EFC06A7}" type="pres">
      <dgm:prSet presAssocID="{CF430D8C-06A6-4462-B2E0-818E3AD159F3}" presName="Name25" presStyleLbl="parChTrans1D1" presStyleIdx="1" presStyleCnt="6"/>
      <dgm:spPr/>
      <dgm:t>
        <a:bodyPr/>
        <a:lstStyle/>
        <a:p>
          <a:endParaRPr lang="en-US"/>
        </a:p>
      </dgm:t>
    </dgm:pt>
    <dgm:pt modelId="{074D5113-9AB4-4D88-A00E-07D2C87C5BBC}" type="pres">
      <dgm:prSet presAssocID="{F0F8B832-7FFF-4022-BF95-9578D6194798}" presName="node" presStyleCnt="0"/>
      <dgm:spPr/>
    </dgm:pt>
    <dgm:pt modelId="{B5E6E0E6-F2E2-40A6-ACC9-9028F2136717}" type="pres">
      <dgm:prSet presAssocID="{F0F8B832-7FFF-4022-BF95-9578D6194798}" presName="parentNode" presStyleLbl="node1" presStyleIdx="2" presStyleCnt="7">
        <dgm:presLayoutVars>
          <dgm:chMax val="1"/>
          <dgm:bulletEnabled val="1"/>
        </dgm:presLayoutVars>
      </dgm:prSet>
      <dgm:spPr/>
      <dgm:t>
        <a:bodyPr/>
        <a:lstStyle/>
        <a:p>
          <a:endParaRPr lang="en-US"/>
        </a:p>
      </dgm:t>
    </dgm:pt>
    <dgm:pt modelId="{6C90827B-835A-4BBE-8FE0-5719D6406D52}" type="pres">
      <dgm:prSet presAssocID="{F0F8B832-7FFF-4022-BF95-9578D6194798}" presName="childNode" presStyleLbl="revTx" presStyleIdx="0" presStyleCnt="1">
        <dgm:presLayoutVars>
          <dgm:bulletEnabled val="1"/>
        </dgm:presLayoutVars>
      </dgm:prSet>
      <dgm:spPr/>
    </dgm:pt>
    <dgm:pt modelId="{73D76475-5557-4191-8E11-48F2E7F336EF}" type="pres">
      <dgm:prSet presAssocID="{75899CBA-9902-4C05-BC73-5DC4365EC9E2}" presName="Name25" presStyleLbl="parChTrans1D1" presStyleIdx="2" presStyleCnt="6"/>
      <dgm:spPr/>
      <dgm:t>
        <a:bodyPr/>
        <a:lstStyle/>
        <a:p>
          <a:endParaRPr lang="en-US"/>
        </a:p>
      </dgm:t>
    </dgm:pt>
    <dgm:pt modelId="{38C0EE55-0E01-49BF-8024-73A5A2993070}" type="pres">
      <dgm:prSet presAssocID="{144081B5-D98F-4966-A2D2-6A8E7AB1D353}" presName="node" presStyleCnt="0"/>
      <dgm:spPr/>
    </dgm:pt>
    <dgm:pt modelId="{C99CFB70-800E-47F8-BB86-55C8964C92B3}" type="pres">
      <dgm:prSet presAssocID="{144081B5-D98F-4966-A2D2-6A8E7AB1D353}" presName="parentNode" presStyleLbl="node1" presStyleIdx="3" presStyleCnt="7">
        <dgm:presLayoutVars>
          <dgm:chMax val="1"/>
          <dgm:bulletEnabled val="1"/>
        </dgm:presLayoutVars>
      </dgm:prSet>
      <dgm:spPr/>
      <dgm:t>
        <a:bodyPr/>
        <a:lstStyle/>
        <a:p>
          <a:endParaRPr lang="en-US"/>
        </a:p>
      </dgm:t>
    </dgm:pt>
    <dgm:pt modelId="{1B3EFE3F-F8D5-40AB-9540-6467F21548A4}" type="pres">
      <dgm:prSet presAssocID="{144081B5-D98F-4966-A2D2-6A8E7AB1D353}" presName="childNode" presStyleLbl="revTx" presStyleIdx="0" presStyleCnt="1">
        <dgm:presLayoutVars>
          <dgm:bulletEnabled val="1"/>
        </dgm:presLayoutVars>
      </dgm:prSet>
      <dgm:spPr/>
    </dgm:pt>
    <dgm:pt modelId="{6C9DF60C-3348-4420-AACC-9AB2A68109DE}" type="pres">
      <dgm:prSet presAssocID="{5B53FFD3-717E-49D6-869C-80A1513D9AE3}" presName="Name25" presStyleLbl="parChTrans1D1" presStyleIdx="3" presStyleCnt="6"/>
      <dgm:spPr/>
      <dgm:t>
        <a:bodyPr/>
        <a:lstStyle/>
        <a:p>
          <a:endParaRPr lang="en-US"/>
        </a:p>
      </dgm:t>
    </dgm:pt>
    <dgm:pt modelId="{B771B975-11D3-440F-B5E7-F1159F3AE64A}" type="pres">
      <dgm:prSet presAssocID="{DC92DB8D-FB1E-48EA-B561-F22FFCFB5040}" presName="node" presStyleCnt="0"/>
      <dgm:spPr/>
    </dgm:pt>
    <dgm:pt modelId="{696B5B43-83D0-4C54-A83A-A5EA20A03888}" type="pres">
      <dgm:prSet presAssocID="{DC92DB8D-FB1E-48EA-B561-F22FFCFB5040}" presName="parentNode" presStyleLbl="node1" presStyleIdx="4" presStyleCnt="7">
        <dgm:presLayoutVars>
          <dgm:chMax val="1"/>
          <dgm:bulletEnabled val="1"/>
        </dgm:presLayoutVars>
      </dgm:prSet>
      <dgm:spPr/>
      <dgm:t>
        <a:bodyPr/>
        <a:lstStyle/>
        <a:p>
          <a:endParaRPr lang="en-US"/>
        </a:p>
      </dgm:t>
    </dgm:pt>
    <dgm:pt modelId="{8178C038-CF96-4645-9755-1A659597983D}" type="pres">
      <dgm:prSet presAssocID="{DC92DB8D-FB1E-48EA-B561-F22FFCFB5040}" presName="childNode" presStyleLbl="revTx" presStyleIdx="0" presStyleCnt="1">
        <dgm:presLayoutVars>
          <dgm:bulletEnabled val="1"/>
        </dgm:presLayoutVars>
      </dgm:prSet>
      <dgm:spPr/>
    </dgm:pt>
    <dgm:pt modelId="{93C67075-F6DD-4926-8173-7BA1FFBC06A2}" type="pres">
      <dgm:prSet presAssocID="{B5024878-61F8-4E83-BA68-F082DC50266A}" presName="Name25" presStyleLbl="parChTrans1D1" presStyleIdx="4" presStyleCnt="6"/>
      <dgm:spPr/>
      <dgm:t>
        <a:bodyPr/>
        <a:lstStyle/>
        <a:p>
          <a:endParaRPr lang="en-US"/>
        </a:p>
      </dgm:t>
    </dgm:pt>
    <dgm:pt modelId="{0C23B171-A666-4C06-B720-EEC2EB00F6C1}" type="pres">
      <dgm:prSet presAssocID="{233FC19D-EDBB-4C98-9E25-DF2FA5B10FF3}" presName="node" presStyleCnt="0"/>
      <dgm:spPr/>
    </dgm:pt>
    <dgm:pt modelId="{427F97A4-41EE-4846-93B6-C45FC7DEBF9D}" type="pres">
      <dgm:prSet presAssocID="{233FC19D-EDBB-4C98-9E25-DF2FA5B10FF3}" presName="parentNode" presStyleLbl="node1" presStyleIdx="5" presStyleCnt="7">
        <dgm:presLayoutVars>
          <dgm:chMax val="1"/>
          <dgm:bulletEnabled val="1"/>
        </dgm:presLayoutVars>
      </dgm:prSet>
      <dgm:spPr/>
      <dgm:t>
        <a:bodyPr/>
        <a:lstStyle/>
        <a:p>
          <a:endParaRPr lang="en-US"/>
        </a:p>
      </dgm:t>
    </dgm:pt>
    <dgm:pt modelId="{E40BCE92-8590-4830-BC29-B91A91CFAB8F}" type="pres">
      <dgm:prSet presAssocID="{233FC19D-EDBB-4C98-9E25-DF2FA5B10FF3}" presName="childNode" presStyleLbl="revTx" presStyleIdx="0" presStyleCnt="1">
        <dgm:presLayoutVars>
          <dgm:bulletEnabled val="1"/>
        </dgm:presLayoutVars>
      </dgm:prSet>
      <dgm:spPr/>
    </dgm:pt>
    <dgm:pt modelId="{E4A61C2C-AAE8-4611-9D5A-E94D5083ACC2}" type="pres">
      <dgm:prSet presAssocID="{6B9BA0BB-3B11-4FE1-ACF2-0AC8C665B761}" presName="Name25" presStyleLbl="parChTrans1D1" presStyleIdx="5" presStyleCnt="6"/>
      <dgm:spPr/>
      <dgm:t>
        <a:bodyPr/>
        <a:lstStyle/>
        <a:p>
          <a:endParaRPr lang="en-US"/>
        </a:p>
      </dgm:t>
    </dgm:pt>
    <dgm:pt modelId="{77D5B865-7F61-4FA6-8A37-60C38218EBDB}" type="pres">
      <dgm:prSet presAssocID="{BCBF854F-5892-4945-9D1C-5B64FCF64768}" presName="node" presStyleCnt="0"/>
      <dgm:spPr/>
    </dgm:pt>
    <dgm:pt modelId="{97605CEA-618A-4270-8979-2461F83BA2C5}" type="pres">
      <dgm:prSet presAssocID="{BCBF854F-5892-4945-9D1C-5B64FCF64768}" presName="parentNode" presStyleLbl="node1" presStyleIdx="6" presStyleCnt="7">
        <dgm:presLayoutVars>
          <dgm:chMax val="1"/>
          <dgm:bulletEnabled val="1"/>
        </dgm:presLayoutVars>
      </dgm:prSet>
      <dgm:spPr/>
      <dgm:t>
        <a:bodyPr/>
        <a:lstStyle/>
        <a:p>
          <a:endParaRPr lang="en-US"/>
        </a:p>
      </dgm:t>
    </dgm:pt>
    <dgm:pt modelId="{1B9BFCBA-1E18-43FB-B170-18583913546B}" type="pres">
      <dgm:prSet presAssocID="{BCBF854F-5892-4945-9D1C-5B64FCF64768}" presName="childNode" presStyleLbl="revTx" presStyleIdx="0" presStyleCnt="1">
        <dgm:presLayoutVars>
          <dgm:bulletEnabled val="1"/>
        </dgm:presLayoutVars>
      </dgm:prSet>
      <dgm:spPr/>
    </dgm:pt>
  </dgm:ptLst>
  <dgm:cxnLst>
    <dgm:cxn modelId="{E7DBDD0E-1837-4BD5-B089-AA50C16862D8}" type="presOf" srcId="{144081B5-D98F-4966-A2D2-6A8E7AB1D353}" destId="{C99CFB70-800E-47F8-BB86-55C8964C92B3}" srcOrd="0" destOrd="0" presId="urn:microsoft.com/office/officeart/2005/8/layout/radial2"/>
    <dgm:cxn modelId="{8A00DE84-7D91-4169-A75E-041C3F3D12F1}" srcId="{837ABD4C-98F5-41BA-B0F2-1A74E549686A}" destId="{144081B5-D98F-4966-A2D2-6A8E7AB1D353}" srcOrd="2" destOrd="0" parTransId="{75899CBA-9902-4C05-BC73-5DC4365EC9E2}" sibTransId="{5D18C7A7-A05B-4531-AB29-7E3E76621375}"/>
    <dgm:cxn modelId="{7AC7ADEA-BC23-4F4B-9AC9-29A6A525AB8B}" srcId="{837ABD4C-98F5-41BA-B0F2-1A74E549686A}" destId="{FEE92E0D-6B26-4583-89F1-F5DDFA2B424F}" srcOrd="0" destOrd="0" parTransId="{167712F5-AE5C-41B5-A8DD-29C5F43273D4}" sibTransId="{4AF3C563-00CA-4D59-851C-1D387B769D6B}"/>
    <dgm:cxn modelId="{54E9559C-E8D2-4D2A-B357-154FC211E67B}" srcId="{837ABD4C-98F5-41BA-B0F2-1A74E549686A}" destId="{233FC19D-EDBB-4C98-9E25-DF2FA5B10FF3}" srcOrd="4" destOrd="0" parTransId="{B5024878-61F8-4E83-BA68-F082DC50266A}" sibTransId="{3FA5CF39-6926-416F-9F9C-0261CD5549EC}"/>
    <dgm:cxn modelId="{99007446-3AA7-4883-BE43-B1EA0458A8E7}" type="presOf" srcId="{DC92DB8D-FB1E-48EA-B561-F22FFCFB5040}" destId="{696B5B43-83D0-4C54-A83A-A5EA20A03888}" srcOrd="0" destOrd="0" presId="urn:microsoft.com/office/officeart/2005/8/layout/radial2"/>
    <dgm:cxn modelId="{D2B34569-F181-4FA9-B1F0-52CB8BEE51F4}" type="presOf" srcId="{233FC19D-EDBB-4C98-9E25-DF2FA5B10FF3}" destId="{427F97A4-41EE-4846-93B6-C45FC7DEBF9D}" srcOrd="0" destOrd="0" presId="urn:microsoft.com/office/officeart/2005/8/layout/radial2"/>
    <dgm:cxn modelId="{C7A43FC3-9935-4A21-A2EB-933D7E060955}" type="presOf" srcId="{859C3B27-4613-40C8-BD68-8DEA008550BF}" destId="{31EB41CD-4156-406F-90A0-26F4E9C9D676}" srcOrd="0" destOrd="0" presId="urn:microsoft.com/office/officeart/2005/8/layout/radial2"/>
    <dgm:cxn modelId="{887DAF91-A8D5-4070-A095-F12E8A18E29E}" type="presOf" srcId="{F0F8B832-7FFF-4022-BF95-9578D6194798}" destId="{B5E6E0E6-F2E2-40A6-ACC9-9028F2136717}" srcOrd="0" destOrd="0" presId="urn:microsoft.com/office/officeart/2005/8/layout/radial2"/>
    <dgm:cxn modelId="{48D32E3C-D8BA-439A-A011-DA41BBFA88CB}" srcId="{837ABD4C-98F5-41BA-B0F2-1A74E549686A}" destId="{DC92DB8D-FB1E-48EA-B561-F22FFCFB5040}" srcOrd="3" destOrd="0" parTransId="{5B53FFD3-717E-49D6-869C-80A1513D9AE3}" sibTransId="{78077D65-1079-4ACA-A2B4-4748C1FE2838}"/>
    <dgm:cxn modelId="{76391A42-6999-4CAF-83D7-EB221EBB5F07}" srcId="{837ABD4C-98F5-41BA-B0F2-1A74E549686A}" destId="{F0F8B832-7FFF-4022-BF95-9578D6194798}" srcOrd="1" destOrd="0" parTransId="{CF430D8C-06A6-4462-B2E0-818E3AD159F3}" sibTransId="{2CBECD84-9766-4365-B862-C0DF3B0481FD}"/>
    <dgm:cxn modelId="{A0C0D034-6B1C-4A9A-9677-04591CCCC7AA}" srcId="{837ABD4C-98F5-41BA-B0F2-1A74E549686A}" destId="{BCBF854F-5892-4945-9D1C-5B64FCF64768}" srcOrd="5" destOrd="0" parTransId="{6B9BA0BB-3B11-4FE1-ACF2-0AC8C665B761}" sibTransId="{E71D3992-41EF-4585-A202-4E82FD738044}"/>
    <dgm:cxn modelId="{AE26CFF3-A63E-4FC9-BDC1-10EFC3BF223D}" type="presOf" srcId="{CF430D8C-06A6-4462-B2E0-818E3AD159F3}" destId="{2BB1A438-DF58-4C0F-9836-53A26EFC06A7}" srcOrd="0" destOrd="0" presId="urn:microsoft.com/office/officeart/2005/8/layout/radial2"/>
    <dgm:cxn modelId="{019B0BF9-F01E-43DB-9491-73F864E01A85}" type="presOf" srcId="{FEE92E0D-6B26-4583-89F1-F5DDFA2B424F}" destId="{938AE4FF-FBE6-4E44-AC7E-2D895272492E}" srcOrd="0" destOrd="0" presId="urn:microsoft.com/office/officeart/2005/8/layout/radial2"/>
    <dgm:cxn modelId="{3FA51870-75E0-454B-9F5D-6989E2C024D7}" type="presOf" srcId="{5B53FFD3-717E-49D6-869C-80A1513D9AE3}" destId="{6C9DF60C-3348-4420-AACC-9AB2A68109DE}" srcOrd="0" destOrd="0" presId="urn:microsoft.com/office/officeart/2005/8/layout/radial2"/>
    <dgm:cxn modelId="{22F8F8DC-DAC0-41B6-8E2E-914C9C1D304B}" type="presOf" srcId="{BCBF854F-5892-4945-9D1C-5B64FCF64768}" destId="{97605CEA-618A-4270-8979-2461F83BA2C5}" srcOrd="0" destOrd="0" presId="urn:microsoft.com/office/officeart/2005/8/layout/radial2"/>
    <dgm:cxn modelId="{7FD61FDB-A796-4975-9F8C-7651BD449F7A}" type="presOf" srcId="{167712F5-AE5C-41B5-A8DD-29C5F43273D4}" destId="{18872081-E1A9-468C-BEC9-AE25A2BE9FC6}" srcOrd="0" destOrd="0" presId="urn:microsoft.com/office/officeart/2005/8/layout/radial2"/>
    <dgm:cxn modelId="{200F6609-F35B-431A-871C-75D7A7804D37}" type="presOf" srcId="{6B9BA0BB-3B11-4FE1-ACF2-0AC8C665B761}" destId="{E4A61C2C-AAE8-4611-9D5A-E94D5083ACC2}" srcOrd="0" destOrd="0" presId="urn:microsoft.com/office/officeart/2005/8/layout/radial2"/>
    <dgm:cxn modelId="{C1B9BCF1-5A29-4B8A-A371-BA9955D267B8}" type="presOf" srcId="{B5024878-61F8-4E83-BA68-F082DC50266A}" destId="{93C67075-F6DD-4926-8173-7BA1FFBC06A2}" srcOrd="0" destOrd="0" presId="urn:microsoft.com/office/officeart/2005/8/layout/radial2"/>
    <dgm:cxn modelId="{8B86CC00-9E8D-4D87-B889-D6725FEC3232}" type="presOf" srcId="{837ABD4C-98F5-41BA-B0F2-1A74E549686A}" destId="{64C140EF-D91C-4D1D-A909-686A393851F2}" srcOrd="0" destOrd="0" presId="urn:microsoft.com/office/officeart/2005/8/layout/radial2"/>
    <dgm:cxn modelId="{A987A126-A85A-4148-9148-25F2B0484CF2}" type="presOf" srcId="{75899CBA-9902-4C05-BC73-5DC4365EC9E2}" destId="{73D76475-5557-4191-8E11-48F2E7F336EF}" srcOrd="0" destOrd="0" presId="urn:microsoft.com/office/officeart/2005/8/layout/radial2"/>
    <dgm:cxn modelId="{DA6468BB-1E39-4A9C-9897-15A2B668F1DE}" srcId="{FEE92E0D-6B26-4583-89F1-F5DDFA2B424F}" destId="{859C3B27-4613-40C8-BD68-8DEA008550BF}" srcOrd="0" destOrd="0" parTransId="{204689A6-0790-4CDF-A217-ED42A2E8D59A}" sibTransId="{ED5DB72F-AFA3-46FE-8D76-1A17D6F26939}"/>
    <dgm:cxn modelId="{1111D416-BB91-4D45-AA83-E0E7D8698618}" type="presParOf" srcId="{64C140EF-D91C-4D1D-A909-686A393851F2}" destId="{D3F0CB5F-1E1C-430E-BC1C-568140E0E9A3}" srcOrd="0" destOrd="0" presId="urn:microsoft.com/office/officeart/2005/8/layout/radial2"/>
    <dgm:cxn modelId="{43C3B943-C922-4E1F-B0A0-495FE2AF64A4}" type="presParOf" srcId="{D3F0CB5F-1E1C-430E-BC1C-568140E0E9A3}" destId="{FECC4885-A982-4740-B300-2ED1A46BAC2C}" srcOrd="0" destOrd="0" presId="urn:microsoft.com/office/officeart/2005/8/layout/radial2"/>
    <dgm:cxn modelId="{33AD2886-2F5C-4786-A2C9-19A3B03E319E}" type="presParOf" srcId="{FECC4885-A982-4740-B300-2ED1A46BAC2C}" destId="{685523CB-AB93-4430-A162-D5336B330D39}" srcOrd="0" destOrd="0" presId="urn:microsoft.com/office/officeart/2005/8/layout/radial2"/>
    <dgm:cxn modelId="{953B899F-DFEF-4450-A155-52475D0AF069}" type="presParOf" srcId="{FECC4885-A982-4740-B300-2ED1A46BAC2C}" destId="{9EA6042D-86FE-4A08-9DDF-938DBACE67E1}" srcOrd="1" destOrd="0" presId="urn:microsoft.com/office/officeart/2005/8/layout/radial2"/>
    <dgm:cxn modelId="{FD2038E5-5B2F-473D-B6C6-A23BF855DD7C}" type="presParOf" srcId="{D3F0CB5F-1E1C-430E-BC1C-568140E0E9A3}" destId="{18872081-E1A9-468C-BEC9-AE25A2BE9FC6}" srcOrd="1" destOrd="0" presId="urn:microsoft.com/office/officeart/2005/8/layout/radial2"/>
    <dgm:cxn modelId="{DF84EAC1-F259-4695-8648-BC98254C5599}" type="presParOf" srcId="{D3F0CB5F-1E1C-430E-BC1C-568140E0E9A3}" destId="{A9CED188-8945-4D39-972A-FD88D0D78D16}" srcOrd="2" destOrd="0" presId="urn:microsoft.com/office/officeart/2005/8/layout/radial2"/>
    <dgm:cxn modelId="{3CF62B6F-6DC1-4B48-8E5E-A146474AE285}" type="presParOf" srcId="{A9CED188-8945-4D39-972A-FD88D0D78D16}" destId="{938AE4FF-FBE6-4E44-AC7E-2D895272492E}" srcOrd="0" destOrd="0" presId="urn:microsoft.com/office/officeart/2005/8/layout/radial2"/>
    <dgm:cxn modelId="{BE3ABED4-5A2C-41F2-9268-11328B148364}" type="presParOf" srcId="{A9CED188-8945-4D39-972A-FD88D0D78D16}" destId="{31EB41CD-4156-406F-90A0-26F4E9C9D676}" srcOrd="1" destOrd="0" presId="urn:microsoft.com/office/officeart/2005/8/layout/radial2"/>
    <dgm:cxn modelId="{654F6208-9C22-4762-AA30-7FF77620151C}" type="presParOf" srcId="{D3F0CB5F-1E1C-430E-BC1C-568140E0E9A3}" destId="{2BB1A438-DF58-4C0F-9836-53A26EFC06A7}" srcOrd="3" destOrd="0" presId="urn:microsoft.com/office/officeart/2005/8/layout/radial2"/>
    <dgm:cxn modelId="{5BD3DF49-4E2C-40D0-8806-6A0A39A52057}" type="presParOf" srcId="{D3F0CB5F-1E1C-430E-BC1C-568140E0E9A3}" destId="{074D5113-9AB4-4D88-A00E-07D2C87C5BBC}" srcOrd="4" destOrd="0" presId="urn:microsoft.com/office/officeart/2005/8/layout/radial2"/>
    <dgm:cxn modelId="{B6E1F054-9B7D-4CBD-A1EC-D0C1600A8F61}" type="presParOf" srcId="{074D5113-9AB4-4D88-A00E-07D2C87C5BBC}" destId="{B5E6E0E6-F2E2-40A6-ACC9-9028F2136717}" srcOrd="0" destOrd="0" presId="urn:microsoft.com/office/officeart/2005/8/layout/radial2"/>
    <dgm:cxn modelId="{618F2E13-6D4E-422C-B41B-13F97C0A1DEA}" type="presParOf" srcId="{074D5113-9AB4-4D88-A00E-07D2C87C5BBC}" destId="{6C90827B-835A-4BBE-8FE0-5719D6406D52}" srcOrd="1" destOrd="0" presId="urn:microsoft.com/office/officeart/2005/8/layout/radial2"/>
    <dgm:cxn modelId="{A168CEDA-CC58-4EF7-9B5A-7A8595459FB4}" type="presParOf" srcId="{D3F0CB5F-1E1C-430E-BC1C-568140E0E9A3}" destId="{73D76475-5557-4191-8E11-48F2E7F336EF}" srcOrd="5" destOrd="0" presId="urn:microsoft.com/office/officeart/2005/8/layout/radial2"/>
    <dgm:cxn modelId="{6806DD6E-8A4D-4235-A511-8727CA054AFF}" type="presParOf" srcId="{D3F0CB5F-1E1C-430E-BC1C-568140E0E9A3}" destId="{38C0EE55-0E01-49BF-8024-73A5A2993070}" srcOrd="6" destOrd="0" presId="urn:microsoft.com/office/officeart/2005/8/layout/radial2"/>
    <dgm:cxn modelId="{05902D28-62A8-4059-BF25-8BB12C788756}" type="presParOf" srcId="{38C0EE55-0E01-49BF-8024-73A5A2993070}" destId="{C99CFB70-800E-47F8-BB86-55C8964C92B3}" srcOrd="0" destOrd="0" presId="urn:microsoft.com/office/officeart/2005/8/layout/radial2"/>
    <dgm:cxn modelId="{F38E9791-D745-4D49-86A4-A92C86664D78}" type="presParOf" srcId="{38C0EE55-0E01-49BF-8024-73A5A2993070}" destId="{1B3EFE3F-F8D5-40AB-9540-6467F21548A4}" srcOrd="1" destOrd="0" presId="urn:microsoft.com/office/officeart/2005/8/layout/radial2"/>
    <dgm:cxn modelId="{3594FA06-813A-404D-848A-0B826B05004B}" type="presParOf" srcId="{D3F0CB5F-1E1C-430E-BC1C-568140E0E9A3}" destId="{6C9DF60C-3348-4420-AACC-9AB2A68109DE}" srcOrd="7" destOrd="0" presId="urn:microsoft.com/office/officeart/2005/8/layout/radial2"/>
    <dgm:cxn modelId="{D79AD52E-3BB4-4222-A409-10D5A2E09210}" type="presParOf" srcId="{D3F0CB5F-1E1C-430E-BC1C-568140E0E9A3}" destId="{B771B975-11D3-440F-B5E7-F1159F3AE64A}" srcOrd="8" destOrd="0" presId="urn:microsoft.com/office/officeart/2005/8/layout/radial2"/>
    <dgm:cxn modelId="{B3B0E382-4AB6-404A-A0FF-4F06805F3938}" type="presParOf" srcId="{B771B975-11D3-440F-B5E7-F1159F3AE64A}" destId="{696B5B43-83D0-4C54-A83A-A5EA20A03888}" srcOrd="0" destOrd="0" presId="urn:microsoft.com/office/officeart/2005/8/layout/radial2"/>
    <dgm:cxn modelId="{CAB4B3F1-C573-4AE2-8CDF-90DAB6193B23}" type="presParOf" srcId="{B771B975-11D3-440F-B5E7-F1159F3AE64A}" destId="{8178C038-CF96-4645-9755-1A659597983D}" srcOrd="1" destOrd="0" presId="urn:microsoft.com/office/officeart/2005/8/layout/radial2"/>
    <dgm:cxn modelId="{437EB900-0634-40E8-9E97-AE2792E15C36}" type="presParOf" srcId="{D3F0CB5F-1E1C-430E-BC1C-568140E0E9A3}" destId="{93C67075-F6DD-4926-8173-7BA1FFBC06A2}" srcOrd="9" destOrd="0" presId="urn:microsoft.com/office/officeart/2005/8/layout/radial2"/>
    <dgm:cxn modelId="{30B286A9-77A3-4EE6-9B7A-1FD735B986F6}" type="presParOf" srcId="{D3F0CB5F-1E1C-430E-BC1C-568140E0E9A3}" destId="{0C23B171-A666-4C06-B720-EEC2EB00F6C1}" srcOrd="10" destOrd="0" presId="urn:microsoft.com/office/officeart/2005/8/layout/radial2"/>
    <dgm:cxn modelId="{D8D379AE-0332-4FB8-A84E-EA88A79D9C33}" type="presParOf" srcId="{0C23B171-A666-4C06-B720-EEC2EB00F6C1}" destId="{427F97A4-41EE-4846-93B6-C45FC7DEBF9D}" srcOrd="0" destOrd="0" presId="urn:microsoft.com/office/officeart/2005/8/layout/radial2"/>
    <dgm:cxn modelId="{020A7C1F-A8BA-4DCD-807E-94108818D4A9}" type="presParOf" srcId="{0C23B171-A666-4C06-B720-EEC2EB00F6C1}" destId="{E40BCE92-8590-4830-BC29-B91A91CFAB8F}" srcOrd="1" destOrd="0" presId="urn:microsoft.com/office/officeart/2005/8/layout/radial2"/>
    <dgm:cxn modelId="{3DF3DB47-B797-440D-99F5-A2311EA23A05}" type="presParOf" srcId="{D3F0CB5F-1E1C-430E-BC1C-568140E0E9A3}" destId="{E4A61C2C-AAE8-4611-9D5A-E94D5083ACC2}" srcOrd="11" destOrd="0" presId="urn:microsoft.com/office/officeart/2005/8/layout/radial2"/>
    <dgm:cxn modelId="{FA13C53C-02DD-4914-B25C-68CADC8F9238}" type="presParOf" srcId="{D3F0CB5F-1E1C-430E-BC1C-568140E0E9A3}" destId="{77D5B865-7F61-4FA6-8A37-60C38218EBDB}" srcOrd="12" destOrd="0" presId="urn:microsoft.com/office/officeart/2005/8/layout/radial2"/>
    <dgm:cxn modelId="{D602C1FB-702C-4CD6-85A9-3695F332231F}" type="presParOf" srcId="{77D5B865-7F61-4FA6-8A37-60C38218EBDB}" destId="{97605CEA-618A-4270-8979-2461F83BA2C5}" srcOrd="0" destOrd="0" presId="urn:microsoft.com/office/officeart/2005/8/layout/radial2"/>
    <dgm:cxn modelId="{59EAC69D-14CF-466B-B978-A74ABE888F40}" type="presParOf" srcId="{77D5B865-7F61-4FA6-8A37-60C38218EBDB}" destId="{1B9BFCBA-1E18-43FB-B170-18583913546B}"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A61C2C-AAE8-4611-9D5A-E94D5083ACC2}">
      <dsp:nvSpPr>
        <dsp:cNvPr id="0" name=""/>
        <dsp:cNvSpPr/>
      </dsp:nvSpPr>
      <dsp:spPr>
        <a:xfrm rot="3201851">
          <a:off x="1567353" y="2692154"/>
          <a:ext cx="1334184" cy="30849"/>
        </a:xfrm>
        <a:custGeom>
          <a:avLst/>
          <a:gdLst/>
          <a:ahLst/>
          <a:cxnLst/>
          <a:rect l="0" t="0" r="0" b="0"/>
          <a:pathLst>
            <a:path>
              <a:moveTo>
                <a:pt x="0" y="15424"/>
              </a:moveTo>
              <a:lnTo>
                <a:pt x="1334184" y="1542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3C67075-F6DD-4926-8173-7BA1FFBC06A2}">
      <dsp:nvSpPr>
        <dsp:cNvPr id="0" name=""/>
        <dsp:cNvSpPr/>
      </dsp:nvSpPr>
      <dsp:spPr>
        <a:xfrm rot="1956342">
          <a:off x="1818571" y="2382716"/>
          <a:ext cx="1265806" cy="30849"/>
        </a:xfrm>
        <a:custGeom>
          <a:avLst/>
          <a:gdLst/>
          <a:ahLst/>
          <a:cxnLst/>
          <a:rect l="0" t="0" r="0" b="0"/>
          <a:pathLst>
            <a:path>
              <a:moveTo>
                <a:pt x="0" y="15424"/>
              </a:moveTo>
              <a:lnTo>
                <a:pt x="1265806" y="1542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9DF60C-3348-4420-AACC-9AB2A68109DE}">
      <dsp:nvSpPr>
        <dsp:cNvPr id="0" name=""/>
        <dsp:cNvSpPr/>
      </dsp:nvSpPr>
      <dsp:spPr>
        <a:xfrm rot="658702">
          <a:off x="1906677" y="2020348"/>
          <a:ext cx="1272119" cy="30849"/>
        </a:xfrm>
        <a:custGeom>
          <a:avLst/>
          <a:gdLst/>
          <a:ahLst/>
          <a:cxnLst/>
          <a:rect l="0" t="0" r="0" b="0"/>
          <a:pathLst>
            <a:path>
              <a:moveTo>
                <a:pt x="0" y="15424"/>
              </a:moveTo>
              <a:lnTo>
                <a:pt x="1272119" y="1542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3D76475-5557-4191-8E11-48F2E7F336EF}">
      <dsp:nvSpPr>
        <dsp:cNvPr id="0" name=""/>
        <dsp:cNvSpPr/>
      </dsp:nvSpPr>
      <dsp:spPr>
        <a:xfrm rot="20941298">
          <a:off x="1906677" y="1654076"/>
          <a:ext cx="1272119" cy="30849"/>
        </a:xfrm>
        <a:custGeom>
          <a:avLst/>
          <a:gdLst/>
          <a:ahLst/>
          <a:cxnLst/>
          <a:rect l="0" t="0" r="0" b="0"/>
          <a:pathLst>
            <a:path>
              <a:moveTo>
                <a:pt x="0" y="15424"/>
              </a:moveTo>
              <a:lnTo>
                <a:pt x="1272119" y="1542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BB1A438-DF58-4C0F-9836-53A26EFC06A7}">
      <dsp:nvSpPr>
        <dsp:cNvPr id="0" name=""/>
        <dsp:cNvSpPr/>
      </dsp:nvSpPr>
      <dsp:spPr>
        <a:xfrm rot="19643658">
          <a:off x="1818571" y="1291708"/>
          <a:ext cx="1265806" cy="30849"/>
        </a:xfrm>
        <a:custGeom>
          <a:avLst/>
          <a:gdLst/>
          <a:ahLst/>
          <a:cxnLst/>
          <a:rect l="0" t="0" r="0" b="0"/>
          <a:pathLst>
            <a:path>
              <a:moveTo>
                <a:pt x="0" y="15424"/>
              </a:moveTo>
              <a:lnTo>
                <a:pt x="1265806" y="1542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872081-E1A9-468C-BEC9-AE25A2BE9FC6}">
      <dsp:nvSpPr>
        <dsp:cNvPr id="0" name=""/>
        <dsp:cNvSpPr/>
      </dsp:nvSpPr>
      <dsp:spPr>
        <a:xfrm rot="18398149">
          <a:off x="1567353" y="982270"/>
          <a:ext cx="1334184" cy="30849"/>
        </a:xfrm>
        <a:custGeom>
          <a:avLst/>
          <a:gdLst/>
          <a:ahLst/>
          <a:cxnLst/>
          <a:rect l="0" t="0" r="0" b="0"/>
          <a:pathLst>
            <a:path>
              <a:moveTo>
                <a:pt x="0" y="15424"/>
              </a:moveTo>
              <a:lnTo>
                <a:pt x="1334184" y="1542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A6042D-86FE-4A08-9DDF-938DBACE67E1}">
      <dsp:nvSpPr>
        <dsp:cNvPr id="0" name=""/>
        <dsp:cNvSpPr/>
      </dsp:nvSpPr>
      <dsp:spPr>
        <a:xfrm>
          <a:off x="836879" y="987525"/>
          <a:ext cx="1523602" cy="173022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938AE4FF-FBE6-4E44-AC7E-2D895272492E}">
      <dsp:nvSpPr>
        <dsp:cNvPr id="0" name=""/>
        <dsp:cNvSpPr/>
      </dsp:nvSpPr>
      <dsp:spPr>
        <a:xfrm>
          <a:off x="2529431" y="1646"/>
          <a:ext cx="511244" cy="511244"/>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080" tIns="5080" rIns="5080" bIns="5080" numCol="1" spcCol="1270" anchor="ctr" anchorCtr="0">
          <a:noAutofit/>
        </a:bodyPr>
        <a:lstStyle/>
        <a:p>
          <a:pPr lvl="0" algn="ctr" defTabSz="355600" rtl="0">
            <a:lnSpc>
              <a:spcPct val="90000"/>
            </a:lnSpc>
            <a:spcBef>
              <a:spcPct val="0"/>
            </a:spcBef>
            <a:spcAft>
              <a:spcPct val="35000"/>
            </a:spcAft>
          </a:pPr>
          <a:r>
            <a:rPr lang="en-US" sz="800" kern="1200" dirty="0" err="1" smtClean="0"/>
            <a:t>Wamp</a:t>
          </a:r>
          <a:endParaRPr lang="en-US" sz="800" kern="1200" dirty="0"/>
        </a:p>
      </dsp:txBody>
      <dsp:txXfrm>
        <a:off x="2604301" y="76516"/>
        <a:ext cx="361504" cy="361504"/>
      </dsp:txXfrm>
    </dsp:sp>
    <dsp:sp modelId="{31EB41CD-4156-406F-90A0-26F4E9C9D676}">
      <dsp:nvSpPr>
        <dsp:cNvPr id="0" name=""/>
        <dsp:cNvSpPr/>
      </dsp:nvSpPr>
      <dsp:spPr>
        <a:xfrm>
          <a:off x="3091800" y="1646"/>
          <a:ext cx="766866" cy="5112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285750" lvl="1" indent="-285750" algn="l" defTabSz="1600200" rtl="0">
            <a:lnSpc>
              <a:spcPct val="90000"/>
            </a:lnSpc>
            <a:spcBef>
              <a:spcPct val="0"/>
            </a:spcBef>
            <a:spcAft>
              <a:spcPct val="15000"/>
            </a:spcAft>
            <a:buChar char="••"/>
          </a:pPr>
          <a:endParaRPr lang="en-US" sz="3600" kern="1200" dirty="0"/>
        </a:p>
      </dsp:txBody>
      <dsp:txXfrm>
        <a:off x="3091800" y="1646"/>
        <a:ext cx="766866" cy="511244"/>
      </dsp:txXfrm>
    </dsp:sp>
    <dsp:sp modelId="{B5E6E0E6-F2E2-40A6-ACC9-9028F2136717}">
      <dsp:nvSpPr>
        <dsp:cNvPr id="0" name=""/>
        <dsp:cNvSpPr/>
      </dsp:nvSpPr>
      <dsp:spPr>
        <a:xfrm>
          <a:off x="2944345" y="572725"/>
          <a:ext cx="511244" cy="511244"/>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080" tIns="5080" rIns="5080" bIns="5080" numCol="1" spcCol="1270" anchor="ctr" anchorCtr="0">
          <a:noAutofit/>
        </a:bodyPr>
        <a:lstStyle/>
        <a:p>
          <a:pPr lvl="0" algn="ctr" defTabSz="355600" rtl="0">
            <a:lnSpc>
              <a:spcPct val="90000"/>
            </a:lnSpc>
            <a:spcBef>
              <a:spcPct val="0"/>
            </a:spcBef>
            <a:spcAft>
              <a:spcPct val="35000"/>
            </a:spcAft>
          </a:pPr>
          <a:r>
            <a:rPr lang="en-US" sz="800" kern="1200" dirty="0" err="1" smtClean="0"/>
            <a:t>Appserv</a:t>
          </a:r>
          <a:endParaRPr lang="en-US" sz="800" kern="1200" dirty="0"/>
        </a:p>
      </dsp:txBody>
      <dsp:txXfrm>
        <a:off x="3019215" y="647595"/>
        <a:ext cx="361504" cy="361504"/>
      </dsp:txXfrm>
    </dsp:sp>
    <dsp:sp modelId="{C99CFB70-800E-47F8-BB86-55C8964C92B3}">
      <dsp:nvSpPr>
        <dsp:cNvPr id="0" name=""/>
        <dsp:cNvSpPr/>
      </dsp:nvSpPr>
      <dsp:spPr>
        <a:xfrm>
          <a:off x="3162478" y="1244069"/>
          <a:ext cx="511244" cy="511244"/>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080" tIns="5080" rIns="5080" bIns="5080" numCol="1" spcCol="1270" anchor="ctr" anchorCtr="0">
          <a:noAutofit/>
        </a:bodyPr>
        <a:lstStyle/>
        <a:p>
          <a:pPr lvl="0" algn="ctr" defTabSz="355600" rtl="0">
            <a:lnSpc>
              <a:spcPct val="90000"/>
            </a:lnSpc>
            <a:spcBef>
              <a:spcPct val="0"/>
            </a:spcBef>
            <a:spcAft>
              <a:spcPct val="35000"/>
            </a:spcAft>
          </a:pPr>
          <a:r>
            <a:rPr lang="en-US" sz="800" kern="1200" dirty="0" err="1" smtClean="0"/>
            <a:t>Xampp</a:t>
          </a:r>
          <a:endParaRPr lang="en-US" sz="800" kern="1200" dirty="0"/>
        </a:p>
      </dsp:txBody>
      <dsp:txXfrm>
        <a:off x="3237348" y="1318939"/>
        <a:ext cx="361504" cy="361504"/>
      </dsp:txXfrm>
    </dsp:sp>
    <dsp:sp modelId="{696B5B43-83D0-4C54-A83A-A5EA20A03888}">
      <dsp:nvSpPr>
        <dsp:cNvPr id="0" name=""/>
        <dsp:cNvSpPr/>
      </dsp:nvSpPr>
      <dsp:spPr>
        <a:xfrm>
          <a:off x="3162478" y="1949961"/>
          <a:ext cx="511244" cy="511244"/>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080" tIns="5080" rIns="5080" bIns="5080" numCol="1" spcCol="1270" anchor="ctr" anchorCtr="0">
          <a:noAutofit/>
        </a:bodyPr>
        <a:lstStyle/>
        <a:p>
          <a:pPr lvl="0" algn="ctr" defTabSz="355600" rtl="0">
            <a:lnSpc>
              <a:spcPct val="90000"/>
            </a:lnSpc>
            <a:spcBef>
              <a:spcPct val="0"/>
            </a:spcBef>
            <a:spcAft>
              <a:spcPct val="35000"/>
            </a:spcAft>
          </a:pPr>
          <a:r>
            <a:rPr lang="en-US" sz="800" kern="1200" dirty="0" err="1" smtClean="0"/>
            <a:t>EasyPhp</a:t>
          </a:r>
          <a:endParaRPr lang="en-US" sz="800" kern="1200" dirty="0"/>
        </a:p>
      </dsp:txBody>
      <dsp:txXfrm>
        <a:off x="3237348" y="2024831"/>
        <a:ext cx="361504" cy="361504"/>
      </dsp:txXfrm>
    </dsp:sp>
    <dsp:sp modelId="{427F97A4-41EE-4846-93B6-C45FC7DEBF9D}">
      <dsp:nvSpPr>
        <dsp:cNvPr id="0" name=""/>
        <dsp:cNvSpPr/>
      </dsp:nvSpPr>
      <dsp:spPr>
        <a:xfrm>
          <a:off x="2944345" y="2621305"/>
          <a:ext cx="511244" cy="511244"/>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080" tIns="5080" rIns="5080" bIns="5080" numCol="1" spcCol="1270" anchor="ctr" anchorCtr="0">
          <a:noAutofit/>
        </a:bodyPr>
        <a:lstStyle/>
        <a:p>
          <a:pPr lvl="0" algn="ctr" defTabSz="355600" rtl="0">
            <a:lnSpc>
              <a:spcPct val="90000"/>
            </a:lnSpc>
            <a:spcBef>
              <a:spcPct val="0"/>
            </a:spcBef>
            <a:spcAft>
              <a:spcPct val="35000"/>
            </a:spcAft>
          </a:pPr>
          <a:r>
            <a:rPr lang="en-US" sz="800" kern="1200" dirty="0" err="1" smtClean="0"/>
            <a:t>Vetrigo</a:t>
          </a:r>
          <a:endParaRPr lang="en-US" sz="800" kern="1200" dirty="0"/>
        </a:p>
      </dsp:txBody>
      <dsp:txXfrm>
        <a:off x="3019215" y="2696175"/>
        <a:ext cx="361504" cy="361504"/>
      </dsp:txXfrm>
    </dsp:sp>
    <dsp:sp modelId="{97605CEA-618A-4270-8979-2461F83BA2C5}">
      <dsp:nvSpPr>
        <dsp:cNvPr id="0" name=""/>
        <dsp:cNvSpPr/>
      </dsp:nvSpPr>
      <dsp:spPr>
        <a:xfrm>
          <a:off x="2529431" y="3192384"/>
          <a:ext cx="511244" cy="511244"/>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t>……</a:t>
          </a:r>
          <a:endParaRPr lang="en-US" sz="800" kern="1200" dirty="0"/>
        </a:p>
      </dsp:txBody>
      <dsp:txXfrm>
        <a:off x="2604301" y="3267254"/>
        <a:ext cx="361504" cy="361504"/>
      </dsp:txXfrm>
    </dsp:sp>
  </dsp:spTree>
</dsp:drawing>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1F1B3F-0ABC-4047-8688-EC2FAA0F8765}" type="datetimeFigureOut">
              <a:rPr lang="en-US" smtClean="0"/>
              <a:pPr/>
              <a:t>6/15/2015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7CF93B-F950-4D16-A2AD-90F2C23081F3}" type="slidenum">
              <a:rPr lang="en-US" smtClean="0"/>
              <a:pPr/>
              <a:t>‹#›</a:t>
            </a:fld>
            <a:endParaRPr lang="en-US"/>
          </a:p>
        </p:txBody>
      </p:sp>
    </p:spTree>
    <p:extLst>
      <p:ext uri="{BB962C8B-B14F-4D97-AF65-F5344CB8AC3E}">
        <p14:creationId xmlns:p14="http://schemas.microsoft.com/office/powerpoint/2010/main" val="1261087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E7CF93B-F950-4D16-A2AD-90F2C23081F3}" type="slidenum">
              <a:rPr lang="en-US" smtClean="0"/>
              <a:pPr/>
              <a:t>23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4822B42-FC3E-4012-8D80-EA1F0301EE23}"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EF520-83F6-410A-BF8A-48DF2732F93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822B42-FC3E-4012-8D80-EA1F0301EE23}"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EF520-83F6-410A-BF8A-48DF2732F93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822B42-FC3E-4012-8D80-EA1F0301EE23}"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EF520-83F6-410A-BF8A-48DF2732F93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822B42-FC3E-4012-8D80-EA1F0301EE23}"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EF520-83F6-410A-BF8A-48DF2732F93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822B42-FC3E-4012-8D80-EA1F0301EE23}"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EF520-83F6-410A-BF8A-48DF2732F93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4822B42-FC3E-4012-8D80-EA1F0301EE23}" type="datetimeFigureOut">
              <a:rPr lang="en-US" smtClean="0"/>
              <a:pPr/>
              <a:t>6/15/2015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5EF520-83F6-410A-BF8A-48DF2732F93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822B42-FC3E-4012-8D80-EA1F0301EE23}" type="datetimeFigureOut">
              <a:rPr lang="en-US" smtClean="0"/>
              <a:pPr/>
              <a:t>6/15/2015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5EF520-83F6-410A-BF8A-48DF2732F93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4822B42-FC3E-4012-8D80-EA1F0301EE23}" type="datetimeFigureOut">
              <a:rPr lang="en-US" smtClean="0"/>
              <a:pPr/>
              <a:t>6/15/2015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5EF520-83F6-410A-BF8A-48DF2732F93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822B42-FC3E-4012-8D80-EA1F0301EE23}" type="datetimeFigureOut">
              <a:rPr lang="en-US" smtClean="0"/>
              <a:pPr/>
              <a:t>6/15/2015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5EF520-83F6-410A-BF8A-48DF2732F93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822B42-FC3E-4012-8D80-EA1F0301EE23}" type="datetimeFigureOut">
              <a:rPr lang="en-US" smtClean="0"/>
              <a:pPr/>
              <a:t>6/15/2015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5EF520-83F6-410A-BF8A-48DF2732F93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822B42-FC3E-4012-8D80-EA1F0301EE23}" type="datetimeFigureOut">
              <a:rPr lang="en-US" smtClean="0"/>
              <a:pPr/>
              <a:t>6/15/2015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5EF520-83F6-410A-BF8A-48DF2732F93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822B42-FC3E-4012-8D80-EA1F0301EE23}" type="datetimeFigureOut">
              <a:rPr lang="en-US" smtClean="0"/>
              <a:pPr/>
              <a:t>6/15/2015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5EF520-83F6-410A-BF8A-48DF2732F93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phpmyadmin.net/home_page/downloads.php" TargetMode="External"/><Relationship Id="rId2" Type="http://schemas.openxmlformats.org/officeDocument/2006/relationships/hyperlink" Target="http://php.net/downloads.php"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2" Type="http://schemas.openxmlformats.org/officeDocument/2006/relationships/hyperlink" Target="http://www.wampserver.com/e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hyperlink" Target="http://localhost/?phpinfo=1"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127.0.0.1/" TargetMode="External"/><Relationship Id="rId2" Type="http://schemas.openxmlformats.org/officeDocument/2006/relationships/hyperlink" Target="http://localhost/" TargetMode="Externa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Chương</a:t>
            </a:r>
            <a:r>
              <a:rPr lang="en-US" dirty="0" smtClean="0"/>
              <a:t> 1</a:t>
            </a:r>
            <a:endParaRPr lang="en-US" dirty="0"/>
          </a:p>
        </p:txBody>
      </p:sp>
      <p:sp>
        <p:nvSpPr>
          <p:cNvPr id="3" name="Subtitle 2"/>
          <p:cNvSpPr>
            <a:spLocks noGrp="1"/>
          </p:cNvSpPr>
          <p:nvPr>
            <p:ph type="subTitle" idx="1"/>
          </p:nvPr>
        </p:nvSpPr>
        <p:spPr/>
        <p:txBody>
          <a:bodyPr/>
          <a:lstStyle/>
          <a:p>
            <a:r>
              <a:rPr lang="en-US" dirty="0" err="1" smtClean="0"/>
              <a:t>Giới</a:t>
            </a:r>
            <a:r>
              <a:rPr lang="en-US" dirty="0" smtClean="0"/>
              <a:t> </a:t>
            </a:r>
            <a:r>
              <a:rPr lang="en-US" dirty="0" err="1" smtClean="0"/>
              <a:t>thiệu</a:t>
            </a:r>
            <a:r>
              <a:rPr lang="en-US" dirty="0" smtClean="0"/>
              <a:t> </a:t>
            </a:r>
            <a:r>
              <a:rPr lang="en-US" dirty="0" err="1" smtClean="0"/>
              <a:t>lập</a:t>
            </a:r>
            <a:r>
              <a:rPr lang="en-US" dirty="0" smtClean="0"/>
              <a:t> </a:t>
            </a:r>
            <a:r>
              <a:rPr lang="en-US" dirty="0" err="1" smtClean="0"/>
              <a:t>trình</a:t>
            </a:r>
            <a:r>
              <a:rPr lang="en-US" dirty="0" smtClean="0"/>
              <a:t> web </a:t>
            </a:r>
            <a:r>
              <a:rPr lang="en-US" dirty="0" err="1" smtClean="0"/>
              <a:t>php</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Cài</a:t>
            </a:r>
            <a:r>
              <a:rPr lang="en-US" dirty="0" smtClean="0"/>
              <a:t> </a:t>
            </a:r>
            <a:r>
              <a:rPr lang="en-US" dirty="0" err="1" smtClean="0"/>
              <a:t>đặt</a:t>
            </a:r>
            <a:r>
              <a:rPr lang="en-US" dirty="0" smtClean="0"/>
              <a:t> </a:t>
            </a:r>
            <a:r>
              <a:rPr lang="en-US" dirty="0" err="1" smtClean="0"/>
              <a:t>môi</a:t>
            </a:r>
            <a:r>
              <a:rPr lang="en-US" dirty="0" smtClean="0"/>
              <a:t> </a:t>
            </a:r>
            <a:r>
              <a:rPr lang="en-US" dirty="0" err="1" smtClean="0"/>
              <a:t>trường</a:t>
            </a:r>
            <a:endParaRPr lang="en-US" dirty="0"/>
          </a:p>
        </p:txBody>
      </p:sp>
      <p:sp>
        <p:nvSpPr>
          <p:cNvPr id="3" name="Content Placeholder 2"/>
          <p:cNvSpPr>
            <a:spLocks noGrp="1"/>
          </p:cNvSpPr>
          <p:nvPr>
            <p:ph idx="1"/>
          </p:nvPr>
        </p:nvSpPr>
        <p:spPr>
          <a:xfrm>
            <a:off x="457200" y="1600200"/>
            <a:ext cx="8229600" cy="4781128"/>
          </a:xfrm>
        </p:spPr>
        <p:txBody>
          <a:bodyPr>
            <a:normAutofit fontScale="70000" lnSpcReduction="20000"/>
          </a:bodyPr>
          <a:lstStyle/>
          <a:p>
            <a:r>
              <a:rPr lang="en-US" dirty="0" err="1" smtClean="0"/>
              <a:t>Hệ</a:t>
            </a:r>
            <a:r>
              <a:rPr lang="en-US" dirty="0" smtClean="0"/>
              <a:t> </a:t>
            </a:r>
            <a:r>
              <a:rPr lang="en-US" dirty="0" err="1" smtClean="0"/>
              <a:t>thống</a:t>
            </a:r>
            <a:r>
              <a:rPr lang="en-US" dirty="0" smtClean="0"/>
              <a:t>: Windows, Apache, </a:t>
            </a:r>
            <a:r>
              <a:rPr lang="en-US" dirty="0" err="1" smtClean="0"/>
              <a:t>php</a:t>
            </a:r>
            <a:r>
              <a:rPr lang="en-US" dirty="0" smtClean="0"/>
              <a:t>, </a:t>
            </a:r>
            <a:r>
              <a:rPr lang="en-US" dirty="0" err="1" smtClean="0"/>
              <a:t>mysql</a:t>
            </a:r>
            <a:r>
              <a:rPr lang="en-US" dirty="0" smtClean="0"/>
              <a:t>, </a:t>
            </a:r>
            <a:r>
              <a:rPr lang="en-US" dirty="0" err="1" smtClean="0"/>
              <a:t>phpMyAdmin</a:t>
            </a:r>
            <a:endParaRPr lang="en-US" dirty="0" smtClean="0"/>
          </a:p>
          <a:p>
            <a:pPr lvl="1"/>
            <a:r>
              <a:rPr lang="vi-VN" dirty="0" smtClean="0"/>
              <a:t> </a:t>
            </a:r>
            <a:r>
              <a:rPr lang="en-US" dirty="0" err="1" smtClean="0"/>
              <a:t>Webserver</a:t>
            </a:r>
            <a:r>
              <a:rPr lang="en-US" dirty="0" smtClean="0"/>
              <a:t>: A</a:t>
            </a:r>
            <a:r>
              <a:rPr lang="vi-VN" dirty="0" smtClean="0"/>
              <a:t>pache: </a:t>
            </a:r>
          </a:p>
          <a:p>
            <a:pPr lvl="2"/>
            <a:r>
              <a:rPr lang="vi-VN" dirty="0" smtClean="0"/>
              <a:t>Download</a:t>
            </a:r>
            <a:r>
              <a:rPr lang="en-US" dirty="0" smtClean="0"/>
              <a:t> </a:t>
            </a:r>
            <a:r>
              <a:rPr lang="en-US" dirty="0" err="1" smtClean="0"/>
              <a:t>miễn</a:t>
            </a:r>
            <a:r>
              <a:rPr lang="en-US" dirty="0" smtClean="0"/>
              <a:t> phí </a:t>
            </a:r>
            <a:r>
              <a:rPr lang="en-US" dirty="0" err="1" smtClean="0"/>
              <a:t>tại</a:t>
            </a:r>
            <a:r>
              <a:rPr lang="vi-VN" dirty="0" smtClean="0"/>
              <a:t>: http://httpd.apache.org/download.cgi</a:t>
            </a:r>
          </a:p>
          <a:p>
            <a:pPr lvl="2"/>
            <a:r>
              <a:rPr lang="vi-VN" dirty="0" smtClean="0"/>
              <a:t>	Cài đặt:</a:t>
            </a:r>
          </a:p>
          <a:p>
            <a:pPr lvl="2"/>
            <a:r>
              <a:rPr lang="vi-VN" dirty="0" smtClean="0"/>
              <a:t>	Kiểm thử:</a:t>
            </a:r>
            <a:r>
              <a:rPr lang="en-US" dirty="0" smtClean="0"/>
              <a:t> http://localhost</a:t>
            </a:r>
          </a:p>
          <a:p>
            <a:pPr lvl="1"/>
            <a:r>
              <a:rPr lang="en-US" dirty="0" err="1" smtClean="0"/>
              <a:t>Php</a:t>
            </a:r>
            <a:r>
              <a:rPr lang="en-US" dirty="0" smtClean="0"/>
              <a:t>:</a:t>
            </a:r>
          </a:p>
          <a:p>
            <a:pPr lvl="2"/>
            <a:r>
              <a:rPr lang="en-US" dirty="0" smtClean="0"/>
              <a:t>Download </a:t>
            </a:r>
            <a:r>
              <a:rPr lang="en-US" dirty="0" err="1" smtClean="0"/>
              <a:t>miễn</a:t>
            </a:r>
            <a:r>
              <a:rPr lang="en-US" dirty="0" smtClean="0"/>
              <a:t> phí </a:t>
            </a:r>
            <a:r>
              <a:rPr lang="en-US" dirty="0" err="1" smtClean="0"/>
              <a:t>tại</a:t>
            </a:r>
            <a:r>
              <a:rPr lang="en-US" dirty="0"/>
              <a:t>: </a:t>
            </a:r>
            <a:r>
              <a:rPr lang="en-US" dirty="0">
                <a:hlinkClick r:id="rId2"/>
              </a:rPr>
              <a:t>http://</a:t>
            </a:r>
            <a:r>
              <a:rPr lang="en-US" dirty="0" smtClean="0">
                <a:hlinkClick r:id="rId2"/>
              </a:rPr>
              <a:t>php.net/downloads.php</a:t>
            </a:r>
            <a:endParaRPr lang="en-US" dirty="0" smtClean="0"/>
          </a:p>
          <a:p>
            <a:pPr lvl="2"/>
            <a:r>
              <a:rPr lang="en-US" dirty="0" err="1" smtClean="0"/>
              <a:t>Cài</a:t>
            </a:r>
            <a:r>
              <a:rPr lang="en-US" dirty="0" smtClean="0"/>
              <a:t> </a:t>
            </a:r>
            <a:r>
              <a:rPr lang="en-US" dirty="0" err="1" smtClean="0"/>
              <a:t>đặt</a:t>
            </a:r>
            <a:r>
              <a:rPr lang="en-US" dirty="0" smtClean="0"/>
              <a:t>:</a:t>
            </a:r>
          </a:p>
          <a:p>
            <a:pPr lvl="2"/>
            <a:r>
              <a:rPr lang="en-US" dirty="0" err="1" smtClean="0"/>
              <a:t>Kiểm</a:t>
            </a:r>
            <a:r>
              <a:rPr lang="en-US" dirty="0" smtClean="0"/>
              <a:t> </a:t>
            </a:r>
            <a:r>
              <a:rPr lang="en-US" dirty="0" err="1" smtClean="0"/>
              <a:t>thư</a:t>
            </a:r>
            <a:r>
              <a:rPr lang="en-US" dirty="0" smtClean="0"/>
              <a:t>̉:</a:t>
            </a:r>
            <a:endParaRPr lang="en-US" dirty="0" smtClean="0"/>
          </a:p>
          <a:p>
            <a:pPr lvl="1"/>
            <a:r>
              <a:rPr lang="en-US" dirty="0" err="1" smtClean="0"/>
              <a:t>Mysql</a:t>
            </a:r>
            <a:r>
              <a:rPr lang="en-US" dirty="0" smtClean="0"/>
              <a:t>: </a:t>
            </a:r>
            <a:r>
              <a:rPr lang="en-US" dirty="0" err="1" smtClean="0"/>
              <a:t>hệ</a:t>
            </a:r>
            <a:r>
              <a:rPr lang="en-US" dirty="0" smtClean="0"/>
              <a:t> </a:t>
            </a:r>
            <a:r>
              <a:rPr lang="en-US" dirty="0" err="1" smtClean="0"/>
              <a:t>quản</a:t>
            </a:r>
            <a:r>
              <a:rPr lang="en-US" dirty="0" smtClean="0"/>
              <a:t> </a:t>
            </a:r>
            <a:r>
              <a:rPr lang="en-US" dirty="0" err="1" smtClean="0"/>
              <a:t>trị</a:t>
            </a:r>
            <a:r>
              <a:rPr lang="en-US" dirty="0" smtClean="0"/>
              <a:t> CSDL</a:t>
            </a:r>
          </a:p>
          <a:p>
            <a:pPr lvl="2"/>
            <a:r>
              <a:rPr lang="en-US" dirty="0" smtClean="0"/>
              <a:t>Download </a:t>
            </a:r>
            <a:r>
              <a:rPr lang="en-US" dirty="0" err="1" smtClean="0"/>
              <a:t>miễn</a:t>
            </a:r>
            <a:r>
              <a:rPr lang="en-US" dirty="0" smtClean="0"/>
              <a:t> phí </a:t>
            </a:r>
            <a:r>
              <a:rPr lang="en-US" dirty="0" err="1" smtClean="0"/>
              <a:t>tại</a:t>
            </a:r>
            <a:r>
              <a:rPr lang="en-US" dirty="0"/>
              <a:t>: http://dev.mysql.com/downloads/windows/</a:t>
            </a:r>
            <a:endParaRPr lang="en-US" dirty="0" smtClean="0"/>
          </a:p>
          <a:p>
            <a:pPr lvl="1"/>
            <a:r>
              <a:rPr lang="en-US" dirty="0" err="1" smtClean="0"/>
              <a:t>PhpMyAdmin</a:t>
            </a:r>
            <a:r>
              <a:rPr lang="en-US" dirty="0" smtClean="0"/>
              <a:t>: </a:t>
            </a:r>
            <a:r>
              <a:rPr lang="en-US" dirty="0" err="1" smtClean="0"/>
              <a:t>Công</a:t>
            </a:r>
            <a:r>
              <a:rPr lang="en-US" dirty="0" smtClean="0"/>
              <a:t> </a:t>
            </a:r>
            <a:r>
              <a:rPr lang="en-US" dirty="0" err="1" smtClean="0"/>
              <a:t>cụ</a:t>
            </a:r>
            <a:r>
              <a:rPr lang="en-US" dirty="0" smtClean="0"/>
              <a:t> </a:t>
            </a:r>
            <a:r>
              <a:rPr lang="en-US" dirty="0" err="1" smtClean="0"/>
              <a:t>quản</a:t>
            </a:r>
            <a:r>
              <a:rPr lang="en-US" dirty="0" smtClean="0"/>
              <a:t> </a:t>
            </a:r>
            <a:r>
              <a:rPr lang="en-US" dirty="0" err="1" smtClean="0"/>
              <a:t>trị</a:t>
            </a:r>
            <a:r>
              <a:rPr lang="en-US" dirty="0" smtClean="0"/>
              <a:t> CSDL </a:t>
            </a:r>
            <a:r>
              <a:rPr lang="en-US" dirty="0" err="1" smtClean="0"/>
              <a:t>mysql</a:t>
            </a:r>
            <a:endParaRPr lang="en-US" dirty="0" smtClean="0"/>
          </a:p>
          <a:p>
            <a:pPr lvl="2"/>
            <a:r>
              <a:rPr lang="en-US" dirty="0" smtClean="0"/>
              <a:t>Download </a:t>
            </a:r>
            <a:r>
              <a:rPr lang="en-US" dirty="0" err="1" smtClean="0"/>
              <a:t>miễn</a:t>
            </a:r>
            <a:r>
              <a:rPr lang="en-US" dirty="0" smtClean="0"/>
              <a:t> phí </a:t>
            </a:r>
            <a:r>
              <a:rPr lang="en-US" dirty="0" err="1" smtClean="0"/>
              <a:t>tại</a:t>
            </a:r>
            <a:r>
              <a:rPr lang="en-US" dirty="0"/>
              <a:t>: </a:t>
            </a:r>
            <a:r>
              <a:rPr lang="en-US" dirty="0">
                <a:hlinkClick r:id="rId3"/>
              </a:rPr>
              <a:t>http://</a:t>
            </a:r>
            <a:r>
              <a:rPr lang="en-US" dirty="0" smtClean="0">
                <a:hlinkClick r:id="rId3"/>
              </a:rPr>
              <a:t>www.phpmyadmin.net/home_page/downloads.php</a:t>
            </a:r>
            <a:endParaRPr lang="en-US" dirty="0" smtClean="0"/>
          </a:p>
          <a:p>
            <a:pPr lvl="2"/>
            <a:r>
              <a:rPr lang="en-US" dirty="0" err="1" smtClean="0"/>
              <a:t>Cài</a:t>
            </a:r>
            <a:r>
              <a:rPr lang="en-US" dirty="0" smtClean="0"/>
              <a:t> </a:t>
            </a:r>
            <a:r>
              <a:rPr lang="en-US" dirty="0" err="1" smtClean="0"/>
              <a:t>đặt</a:t>
            </a:r>
            <a:r>
              <a:rPr lang="en-US" dirty="0" smtClean="0"/>
              <a:t>.</a:t>
            </a:r>
          </a:p>
          <a:p>
            <a:pPr lvl="2"/>
            <a:r>
              <a:rPr lang="en-US" dirty="0" err="1" smtClean="0"/>
              <a:t>Kiểm</a:t>
            </a:r>
            <a:r>
              <a:rPr lang="en-US" dirty="0" smtClean="0"/>
              <a:t> </a:t>
            </a:r>
            <a:r>
              <a:rPr lang="en-US" dirty="0" err="1" smtClean="0"/>
              <a:t>tra</a:t>
            </a:r>
            <a:r>
              <a:rPr lang="en-US" dirty="0" smtClean="0"/>
              <a:t>.</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Cài</a:t>
            </a:r>
            <a:r>
              <a:rPr lang="en-US" dirty="0" smtClean="0"/>
              <a:t> </a:t>
            </a:r>
            <a:r>
              <a:rPr lang="en-US" dirty="0" err="1" smtClean="0"/>
              <a:t>đặt</a:t>
            </a:r>
            <a:r>
              <a:rPr lang="en-US" dirty="0" smtClean="0"/>
              <a:t> </a:t>
            </a:r>
            <a:r>
              <a:rPr lang="en-US" dirty="0" err="1" smtClean="0"/>
              <a:t>thay</a:t>
            </a:r>
            <a:r>
              <a:rPr lang="en-US" dirty="0" smtClean="0"/>
              <a:t> </a:t>
            </a:r>
            <a:r>
              <a:rPr lang="en-US" dirty="0" err="1" smtClean="0"/>
              <a:t>thế</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46925631"/>
              </p:ext>
            </p:extLst>
          </p:nvPr>
        </p:nvGraphicFramePr>
        <p:xfrm>
          <a:off x="5004048" y="1340768"/>
          <a:ext cx="5328592" cy="3705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5868144" y="2535464"/>
            <a:ext cx="1462260" cy="1200329"/>
          </a:xfrm>
          <a:prstGeom prst="rect">
            <a:avLst/>
          </a:prstGeom>
          <a:noFill/>
        </p:spPr>
        <p:txBody>
          <a:bodyPr wrap="square" rtlCol="0">
            <a:spAutoFit/>
          </a:bodyPr>
          <a:lstStyle/>
          <a:p>
            <a:r>
              <a:rPr lang="en-US" dirty="0" smtClean="0"/>
              <a:t>Apache</a:t>
            </a:r>
          </a:p>
          <a:p>
            <a:r>
              <a:rPr lang="en-US" dirty="0" err="1" smtClean="0"/>
              <a:t>Php</a:t>
            </a:r>
            <a:endParaRPr lang="en-US" dirty="0" smtClean="0"/>
          </a:p>
          <a:p>
            <a:r>
              <a:rPr lang="en-US" dirty="0" err="1" smtClean="0"/>
              <a:t>Mysql</a:t>
            </a:r>
            <a:endParaRPr lang="en-US" dirty="0" smtClean="0"/>
          </a:p>
          <a:p>
            <a:r>
              <a:rPr lang="en-US" dirty="0" err="1" smtClean="0"/>
              <a:t>PhpMyAdmin</a:t>
            </a:r>
            <a:endParaRPr lang="en-US" dirty="0"/>
          </a:p>
        </p:txBody>
      </p:sp>
      <p:sp>
        <p:nvSpPr>
          <p:cNvPr id="3" name="TextBox 2"/>
          <p:cNvSpPr txBox="1"/>
          <p:nvPr/>
        </p:nvSpPr>
        <p:spPr>
          <a:xfrm>
            <a:off x="683568" y="1412776"/>
            <a:ext cx="5112568" cy="3693319"/>
          </a:xfrm>
          <a:prstGeom prst="rect">
            <a:avLst/>
          </a:prstGeom>
          <a:noFill/>
        </p:spPr>
        <p:txBody>
          <a:bodyPr wrap="square" rtlCol="0">
            <a:spAutoFit/>
          </a:bodyPr>
          <a:lstStyle/>
          <a:p>
            <a:pPr marL="285750" indent="-285750" algn="just">
              <a:buFontTx/>
              <a:buChar char="-"/>
            </a:pPr>
            <a:r>
              <a:rPr lang="en-US" dirty="0" err="1" smtClean="0"/>
              <a:t>Đê</a:t>
            </a:r>
            <a:r>
              <a:rPr lang="en-US" dirty="0" smtClean="0"/>
              <a:t>̉ </a:t>
            </a:r>
            <a:r>
              <a:rPr lang="en-US" dirty="0" err="1" smtClean="0"/>
              <a:t>dê</a:t>
            </a:r>
            <a:r>
              <a:rPr lang="en-US" dirty="0" smtClean="0"/>
              <a:t>̃ </a:t>
            </a:r>
            <a:r>
              <a:rPr lang="en-US" dirty="0" err="1" smtClean="0"/>
              <a:t>dàng</a:t>
            </a:r>
            <a:r>
              <a:rPr lang="en-US" dirty="0" smtClean="0"/>
              <a:t> </a:t>
            </a:r>
            <a:r>
              <a:rPr lang="en-US" dirty="0" err="1" smtClean="0"/>
              <a:t>cho</a:t>
            </a:r>
            <a:r>
              <a:rPr lang="en-US" dirty="0" smtClean="0"/>
              <a:t> </a:t>
            </a:r>
            <a:r>
              <a:rPr lang="en-US" dirty="0" err="1" smtClean="0"/>
              <a:t>nười</a:t>
            </a:r>
            <a:r>
              <a:rPr lang="en-US" dirty="0" smtClean="0"/>
              <a:t> </a:t>
            </a:r>
            <a:r>
              <a:rPr lang="en-US" dirty="0" err="1" smtClean="0"/>
              <a:t>sư</a:t>
            </a:r>
            <a:r>
              <a:rPr lang="en-US" dirty="0" smtClean="0"/>
              <a:t>̉ </a:t>
            </a:r>
            <a:r>
              <a:rPr lang="en-US" dirty="0" err="1" smtClean="0"/>
              <a:t>dụng</a:t>
            </a:r>
            <a:r>
              <a:rPr lang="en-US" dirty="0" smtClean="0"/>
              <a:t> </a:t>
            </a:r>
            <a:r>
              <a:rPr lang="en-US" dirty="0" err="1" smtClean="0"/>
              <a:t>khi</a:t>
            </a:r>
            <a:r>
              <a:rPr lang="en-US" dirty="0" smtClean="0"/>
              <a:t> </a:t>
            </a:r>
            <a:r>
              <a:rPr lang="en-US" dirty="0" err="1" smtClean="0"/>
              <a:t>cài</a:t>
            </a:r>
            <a:r>
              <a:rPr lang="en-US" dirty="0" smtClean="0"/>
              <a:t> </a:t>
            </a:r>
            <a:r>
              <a:rPr lang="en-US" dirty="0" err="1" smtClean="0"/>
              <a:t>đặt</a:t>
            </a:r>
            <a:r>
              <a:rPr lang="en-US" dirty="0" smtClean="0"/>
              <a:t> </a:t>
            </a:r>
            <a:r>
              <a:rPr lang="en-US" dirty="0" err="1" smtClean="0"/>
              <a:t>hê</a:t>
            </a:r>
            <a:r>
              <a:rPr lang="en-US" dirty="0" smtClean="0"/>
              <a:t>̣ </a:t>
            </a:r>
            <a:r>
              <a:rPr lang="en-US" dirty="0" err="1" smtClean="0"/>
              <a:t>thống</a:t>
            </a:r>
            <a:r>
              <a:rPr lang="en-US" dirty="0" smtClean="0"/>
              <a:t> web </a:t>
            </a:r>
            <a:r>
              <a:rPr lang="en-US" dirty="0" err="1" smtClean="0"/>
              <a:t>php</a:t>
            </a:r>
            <a:r>
              <a:rPr lang="en-US" dirty="0" smtClean="0"/>
              <a:t>, </a:t>
            </a:r>
            <a:r>
              <a:rPr lang="en-US" dirty="0" err="1" smtClean="0"/>
              <a:t>thay</a:t>
            </a:r>
            <a:r>
              <a:rPr lang="en-US" dirty="0" smtClean="0"/>
              <a:t> vì </a:t>
            </a:r>
            <a:r>
              <a:rPr lang="en-US" dirty="0" err="1" smtClean="0"/>
              <a:t>phải</a:t>
            </a:r>
            <a:r>
              <a:rPr lang="en-US" dirty="0" smtClean="0"/>
              <a:t> </a:t>
            </a:r>
            <a:r>
              <a:rPr lang="en-US" dirty="0" err="1" smtClean="0"/>
              <a:t>cài</a:t>
            </a:r>
            <a:r>
              <a:rPr lang="en-US" dirty="0" smtClean="0"/>
              <a:t> </a:t>
            </a:r>
            <a:r>
              <a:rPr lang="en-US" dirty="0" err="1" smtClean="0"/>
              <a:t>đặt</a:t>
            </a:r>
            <a:r>
              <a:rPr lang="en-US" dirty="0" smtClean="0"/>
              <a:t> </a:t>
            </a:r>
            <a:r>
              <a:rPr lang="en-US" dirty="0" err="1" smtClean="0"/>
              <a:t>va</a:t>
            </a:r>
            <a:r>
              <a:rPr lang="en-US" dirty="0" smtClean="0"/>
              <a:t>̀ </a:t>
            </a:r>
            <a:r>
              <a:rPr lang="en-US" dirty="0" err="1" smtClean="0"/>
              <a:t>cấu</a:t>
            </a:r>
            <a:r>
              <a:rPr lang="en-US" dirty="0" smtClean="0"/>
              <a:t> </a:t>
            </a:r>
            <a:r>
              <a:rPr lang="en-US" dirty="0" err="1" smtClean="0"/>
              <a:t>hình</a:t>
            </a:r>
            <a:r>
              <a:rPr lang="en-US" dirty="0" smtClean="0"/>
              <a:t> </a:t>
            </a:r>
            <a:r>
              <a:rPr lang="en-US" dirty="0" err="1" smtClean="0"/>
              <a:t>từng</a:t>
            </a:r>
            <a:r>
              <a:rPr lang="en-US" dirty="0" smtClean="0"/>
              <a:t> </a:t>
            </a:r>
            <a:r>
              <a:rPr lang="en-US" dirty="0" err="1" smtClean="0"/>
              <a:t>thành</a:t>
            </a:r>
            <a:r>
              <a:rPr lang="en-US" dirty="0" smtClean="0"/>
              <a:t> </a:t>
            </a:r>
            <a:r>
              <a:rPr lang="en-US" dirty="0" err="1" smtClean="0"/>
              <a:t>phần</a:t>
            </a:r>
            <a:r>
              <a:rPr lang="en-US" dirty="0" smtClean="0"/>
              <a:t>  Apache + </a:t>
            </a:r>
            <a:r>
              <a:rPr lang="en-US" dirty="0" err="1" smtClean="0"/>
              <a:t>Php+Mysql</a:t>
            </a:r>
            <a:r>
              <a:rPr lang="en-US" dirty="0" smtClean="0"/>
              <a:t> </a:t>
            </a:r>
            <a:r>
              <a:rPr lang="en-US" dirty="0" err="1" smtClean="0"/>
              <a:t>va</a:t>
            </a:r>
            <a:r>
              <a:rPr lang="en-US" dirty="0" smtClean="0"/>
              <a:t>̀ </a:t>
            </a:r>
            <a:r>
              <a:rPr lang="en-US" dirty="0" err="1" smtClean="0"/>
              <a:t>PhpMyadmin</a:t>
            </a:r>
            <a:r>
              <a:rPr lang="en-US" dirty="0" smtClean="0"/>
              <a:t>, ta có </a:t>
            </a:r>
            <a:r>
              <a:rPr lang="en-US" dirty="0" err="1" smtClean="0"/>
              <a:t>thê</a:t>
            </a:r>
            <a:r>
              <a:rPr lang="en-US" dirty="0" smtClean="0"/>
              <a:t>̉ </a:t>
            </a:r>
            <a:r>
              <a:rPr lang="en-US" dirty="0" err="1" smtClean="0"/>
              <a:t>sư</a:t>
            </a:r>
            <a:r>
              <a:rPr lang="en-US" dirty="0" smtClean="0"/>
              <a:t>̉ </a:t>
            </a:r>
            <a:r>
              <a:rPr lang="en-US" dirty="0" err="1" smtClean="0"/>
              <a:t>dụng</a:t>
            </a:r>
            <a:r>
              <a:rPr lang="en-US" dirty="0" smtClean="0"/>
              <a:t>  </a:t>
            </a:r>
            <a:r>
              <a:rPr lang="en-US" dirty="0" err="1" smtClean="0"/>
              <a:t>một</a:t>
            </a:r>
            <a:r>
              <a:rPr lang="en-US" dirty="0" smtClean="0"/>
              <a:t> </a:t>
            </a:r>
            <a:r>
              <a:rPr lang="en-US" dirty="0" err="1" smtClean="0"/>
              <a:t>sô</a:t>
            </a:r>
            <a:r>
              <a:rPr lang="en-US" dirty="0" smtClean="0"/>
              <a:t>́ </a:t>
            </a:r>
            <a:r>
              <a:rPr lang="en-US" dirty="0" err="1" smtClean="0"/>
              <a:t>phần</a:t>
            </a:r>
            <a:r>
              <a:rPr lang="en-US" dirty="0" smtClean="0"/>
              <a:t> </a:t>
            </a:r>
            <a:r>
              <a:rPr lang="en-US" dirty="0" err="1" smtClean="0"/>
              <a:t>mềm</a:t>
            </a:r>
            <a:r>
              <a:rPr lang="en-US" dirty="0" smtClean="0"/>
              <a:t> </a:t>
            </a:r>
            <a:r>
              <a:rPr lang="en-US" dirty="0" err="1" smtClean="0"/>
              <a:t>thay</a:t>
            </a:r>
            <a:r>
              <a:rPr lang="en-US" dirty="0" smtClean="0"/>
              <a:t> </a:t>
            </a:r>
            <a:r>
              <a:rPr lang="en-US" dirty="0" err="1" smtClean="0"/>
              <a:t>thê</a:t>
            </a:r>
            <a:r>
              <a:rPr lang="en-US" dirty="0" smtClean="0"/>
              <a:t>́ </a:t>
            </a:r>
            <a:r>
              <a:rPr lang="en-US" dirty="0" err="1" smtClean="0"/>
              <a:t>miễn</a:t>
            </a:r>
            <a:r>
              <a:rPr lang="en-US" dirty="0" smtClean="0"/>
              <a:t> phí </a:t>
            </a:r>
            <a:r>
              <a:rPr lang="en-US" dirty="0" err="1" smtClean="0"/>
              <a:t>khác</a:t>
            </a:r>
            <a:r>
              <a:rPr lang="en-US" dirty="0" smtClean="0"/>
              <a:t>. </a:t>
            </a:r>
            <a:endParaRPr lang="en-US" dirty="0"/>
          </a:p>
          <a:p>
            <a:pPr marL="285750" indent="-285750" algn="just">
              <a:buFontTx/>
              <a:buChar char="-"/>
            </a:pPr>
            <a:r>
              <a:rPr lang="en-US" dirty="0" err="1" smtClean="0"/>
              <a:t>Khi</a:t>
            </a:r>
            <a:r>
              <a:rPr lang="en-US" dirty="0" smtClean="0"/>
              <a:t> </a:t>
            </a:r>
            <a:r>
              <a:rPr lang="en-US" dirty="0" err="1" smtClean="0"/>
              <a:t>cài</a:t>
            </a:r>
            <a:r>
              <a:rPr lang="en-US" dirty="0" smtClean="0"/>
              <a:t> </a:t>
            </a:r>
            <a:r>
              <a:rPr lang="en-US" dirty="0" err="1" smtClean="0"/>
              <a:t>đặt</a:t>
            </a:r>
            <a:r>
              <a:rPr lang="en-US" dirty="0" smtClean="0"/>
              <a:t> </a:t>
            </a:r>
            <a:r>
              <a:rPr lang="en-US" dirty="0" err="1" smtClean="0"/>
              <a:t>một</a:t>
            </a:r>
            <a:r>
              <a:rPr lang="en-US" dirty="0" smtClean="0"/>
              <a:t> </a:t>
            </a:r>
            <a:r>
              <a:rPr lang="en-US" dirty="0" err="1" smtClean="0"/>
              <a:t>phần</a:t>
            </a:r>
            <a:r>
              <a:rPr lang="en-US" dirty="0" smtClean="0"/>
              <a:t> </a:t>
            </a:r>
            <a:r>
              <a:rPr lang="en-US" dirty="0" err="1" smtClean="0"/>
              <a:t>mềm</a:t>
            </a:r>
            <a:r>
              <a:rPr lang="en-US" dirty="0" smtClean="0"/>
              <a:t> </a:t>
            </a:r>
            <a:r>
              <a:rPr lang="en-US" dirty="0" err="1" smtClean="0"/>
              <a:t>này</a:t>
            </a:r>
            <a:r>
              <a:rPr lang="en-US" dirty="0" smtClean="0"/>
              <a:t>, </a:t>
            </a:r>
            <a:r>
              <a:rPr lang="en-US" dirty="0" err="1" smtClean="0"/>
              <a:t>tức</a:t>
            </a:r>
            <a:r>
              <a:rPr lang="en-US" dirty="0" smtClean="0"/>
              <a:t> là </a:t>
            </a:r>
            <a:r>
              <a:rPr lang="en-US" dirty="0" err="1" smtClean="0"/>
              <a:t>chúng</a:t>
            </a:r>
            <a:r>
              <a:rPr lang="en-US" dirty="0" smtClean="0"/>
              <a:t> ta </a:t>
            </a:r>
            <a:r>
              <a:rPr lang="en-US" dirty="0" err="1" smtClean="0"/>
              <a:t>đa</a:t>
            </a:r>
            <a:r>
              <a:rPr lang="en-US" dirty="0" smtClean="0"/>
              <a:t>̃ </a:t>
            </a:r>
            <a:r>
              <a:rPr lang="en-US" dirty="0" err="1" smtClean="0"/>
              <a:t>cài</a:t>
            </a:r>
            <a:r>
              <a:rPr lang="en-US" dirty="0" smtClean="0"/>
              <a:t> </a:t>
            </a:r>
            <a:r>
              <a:rPr lang="en-US" dirty="0" err="1" smtClean="0"/>
              <a:t>đặt</a:t>
            </a:r>
            <a:r>
              <a:rPr lang="en-US" dirty="0" smtClean="0"/>
              <a:t> </a:t>
            </a:r>
            <a:r>
              <a:rPr lang="en-US" dirty="0" err="1" smtClean="0"/>
              <a:t>va</a:t>
            </a:r>
            <a:r>
              <a:rPr lang="en-US" dirty="0" smtClean="0"/>
              <a:t>̀ </a:t>
            </a:r>
            <a:r>
              <a:rPr lang="en-US" dirty="0" err="1" smtClean="0"/>
              <a:t>cấu</a:t>
            </a:r>
            <a:r>
              <a:rPr lang="en-US" dirty="0" smtClean="0"/>
              <a:t> </a:t>
            </a:r>
            <a:r>
              <a:rPr lang="en-US" dirty="0" err="1" smtClean="0"/>
              <a:t>hình</a:t>
            </a:r>
            <a:r>
              <a:rPr lang="en-US" dirty="0" smtClean="0"/>
              <a:t> </a:t>
            </a:r>
            <a:r>
              <a:rPr lang="en-US" dirty="0" err="1" smtClean="0"/>
              <a:t>xong</a:t>
            </a:r>
            <a:r>
              <a:rPr lang="en-US" dirty="0" smtClean="0"/>
              <a:t> </a:t>
            </a:r>
            <a:r>
              <a:rPr lang="en-US" dirty="0" err="1" smtClean="0"/>
              <a:t>đê</a:t>
            </a:r>
            <a:r>
              <a:rPr lang="en-US" dirty="0" smtClean="0"/>
              <a:t>̉ </a:t>
            </a:r>
            <a:r>
              <a:rPr lang="en-US" dirty="0" err="1" smtClean="0"/>
              <a:t>chạy</a:t>
            </a:r>
            <a:r>
              <a:rPr lang="en-US" dirty="0" smtClean="0"/>
              <a:t> apache, </a:t>
            </a:r>
            <a:r>
              <a:rPr lang="en-US" dirty="0" err="1" smtClean="0"/>
              <a:t>php</a:t>
            </a:r>
            <a:r>
              <a:rPr lang="en-US" dirty="0" smtClean="0"/>
              <a:t>, </a:t>
            </a:r>
            <a:r>
              <a:rPr lang="en-US" dirty="0" err="1" smtClean="0"/>
              <a:t>mysql</a:t>
            </a:r>
            <a:r>
              <a:rPr lang="en-US" dirty="0" smtClean="0"/>
              <a:t> </a:t>
            </a:r>
            <a:r>
              <a:rPr lang="en-US" dirty="0" err="1" smtClean="0"/>
              <a:t>va</a:t>
            </a:r>
            <a:r>
              <a:rPr lang="en-US" dirty="0" smtClean="0"/>
              <a:t>̀ </a:t>
            </a:r>
            <a:r>
              <a:rPr lang="en-US" dirty="0" err="1" smtClean="0"/>
              <a:t>phpmyadmin</a:t>
            </a:r>
            <a:r>
              <a:rPr lang="en-US" dirty="0" smtClean="0"/>
              <a:t>.</a:t>
            </a:r>
          </a:p>
          <a:p>
            <a:pPr marL="285750" indent="-285750" algn="just">
              <a:buFontTx/>
              <a:buChar char="-"/>
            </a:pPr>
            <a:r>
              <a:rPr lang="en-US" dirty="0" err="1" smtClean="0"/>
              <a:t>Các</a:t>
            </a:r>
            <a:r>
              <a:rPr lang="en-US" dirty="0" smtClean="0"/>
              <a:t> </a:t>
            </a:r>
            <a:r>
              <a:rPr lang="en-US" dirty="0" err="1" smtClean="0"/>
              <a:t>phần</a:t>
            </a:r>
            <a:r>
              <a:rPr lang="en-US" dirty="0" smtClean="0"/>
              <a:t> </a:t>
            </a:r>
            <a:r>
              <a:rPr lang="en-US" dirty="0" err="1" smtClean="0"/>
              <a:t>mềm</a:t>
            </a:r>
            <a:r>
              <a:rPr lang="en-US" dirty="0" smtClean="0"/>
              <a:t> </a:t>
            </a:r>
            <a:r>
              <a:rPr lang="en-US" dirty="0" err="1" smtClean="0"/>
              <a:t>này</a:t>
            </a:r>
            <a:r>
              <a:rPr lang="en-US" dirty="0" smtClean="0"/>
              <a:t> </a:t>
            </a:r>
            <a:r>
              <a:rPr lang="en-US" dirty="0" err="1" smtClean="0"/>
              <a:t>tích</a:t>
            </a:r>
            <a:r>
              <a:rPr lang="en-US" dirty="0" smtClean="0"/>
              <a:t> </a:t>
            </a:r>
            <a:r>
              <a:rPr lang="en-US" dirty="0" err="1" smtClean="0"/>
              <a:t>hợp</a:t>
            </a:r>
            <a:r>
              <a:rPr lang="en-US" dirty="0" smtClean="0"/>
              <a:t> </a:t>
            </a:r>
            <a:r>
              <a:rPr lang="en-US" dirty="0" err="1" smtClean="0"/>
              <a:t>toàn</a:t>
            </a:r>
            <a:r>
              <a:rPr lang="en-US" dirty="0" smtClean="0"/>
              <a:t> </a:t>
            </a:r>
            <a:r>
              <a:rPr lang="en-US" dirty="0" err="1" smtClean="0"/>
              <a:t>bô</a:t>
            </a:r>
            <a:r>
              <a:rPr lang="en-US" dirty="0" smtClean="0"/>
              <a:t>̣ </a:t>
            </a:r>
            <a:r>
              <a:rPr lang="en-US" dirty="0" err="1" smtClean="0"/>
              <a:t>hê</a:t>
            </a:r>
            <a:r>
              <a:rPr lang="en-US" dirty="0" smtClean="0"/>
              <a:t>̣ </a:t>
            </a:r>
            <a:r>
              <a:rPr lang="en-US" dirty="0" err="1" smtClean="0"/>
              <a:t>thống</a:t>
            </a:r>
            <a:r>
              <a:rPr lang="en-US" dirty="0" smtClean="0"/>
              <a:t> web </a:t>
            </a:r>
            <a:r>
              <a:rPr lang="en-US" dirty="0" err="1" smtClean="0"/>
              <a:t>va</a:t>
            </a:r>
            <a:r>
              <a:rPr lang="en-US" dirty="0" smtClean="0"/>
              <a:t>̀ </a:t>
            </a:r>
            <a:r>
              <a:rPr lang="en-US" dirty="0" err="1" smtClean="0"/>
              <a:t>tư</a:t>
            </a:r>
            <a:r>
              <a:rPr lang="en-US" dirty="0" smtClean="0"/>
              <a:t>̣ </a:t>
            </a:r>
            <a:r>
              <a:rPr lang="en-US" dirty="0" err="1" smtClean="0"/>
              <a:t>cấu</a:t>
            </a:r>
            <a:r>
              <a:rPr lang="en-US" dirty="0" smtClean="0"/>
              <a:t> </a:t>
            </a:r>
            <a:r>
              <a:rPr lang="en-US" dirty="0" err="1" smtClean="0"/>
              <a:t>hình</a:t>
            </a:r>
            <a:r>
              <a:rPr lang="en-US" dirty="0" smtClean="0"/>
              <a:t> </a:t>
            </a:r>
            <a:r>
              <a:rPr lang="en-US" dirty="0" err="1" smtClean="0"/>
              <a:t>đê</a:t>
            </a:r>
            <a:r>
              <a:rPr lang="en-US" dirty="0" smtClean="0"/>
              <a:t>̉ </a:t>
            </a:r>
            <a:r>
              <a:rPr lang="en-US" dirty="0" err="1" smtClean="0"/>
              <a:t>chúng</a:t>
            </a:r>
            <a:r>
              <a:rPr lang="en-US" dirty="0" smtClean="0"/>
              <a:t> có </a:t>
            </a:r>
            <a:r>
              <a:rPr lang="en-US" dirty="0" err="1" smtClean="0"/>
              <a:t>thê</a:t>
            </a:r>
            <a:r>
              <a:rPr lang="en-US" dirty="0" smtClean="0"/>
              <a:t>̉ </a:t>
            </a:r>
            <a:r>
              <a:rPr lang="en-US" dirty="0" err="1" smtClean="0"/>
              <a:t>chạy</a:t>
            </a:r>
            <a:r>
              <a:rPr lang="en-US" dirty="0" smtClean="0"/>
              <a:t> </a:t>
            </a:r>
            <a:r>
              <a:rPr lang="en-US" dirty="0" err="1" smtClean="0"/>
              <a:t>thông</a:t>
            </a:r>
            <a:r>
              <a:rPr lang="en-US" dirty="0" smtClean="0"/>
              <a:t> </a:t>
            </a:r>
            <a:r>
              <a:rPr lang="en-US" dirty="0" err="1" smtClean="0"/>
              <a:t>suốt</a:t>
            </a:r>
            <a:r>
              <a:rPr lang="en-US" dirty="0" smtClean="0"/>
              <a:t>.</a:t>
            </a:r>
          </a:p>
          <a:p>
            <a:pPr marL="285750" indent="-285750" algn="just">
              <a:buFontTx/>
              <a:buChar char="-"/>
            </a:pPr>
            <a:r>
              <a:rPr lang="en-US" dirty="0" smtClean="0"/>
              <a:t>Ta chỉ </a:t>
            </a:r>
            <a:r>
              <a:rPr lang="en-US" dirty="0" err="1" smtClean="0"/>
              <a:t>nên</a:t>
            </a:r>
            <a:r>
              <a:rPr lang="en-US" dirty="0" smtClean="0"/>
              <a:t> </a:t>
            </a:r>
            <a:r>
              <a:rPr lang="en-US" dirty="0" err="1" smtClean="0"/>
              <a:t>cài</a:t>
            </a:r>
            <a:r>
              <a:rPr lang="en-US" dirty="0" smtClean="0"/>
              <a:t> </a:t>
            </a:r>
            <a:r>
              <a:rPr lang="en-US" dirty="0" err="1" smtClean="0"/>
              <a:t>một</a:t>
            </a:r>
            <a:r>
              <a:rPr lang="en-US" dirty="0" smtClean="0"/>
              <a:t> </a:t>
            </a:r>
            <a:r>
              <a:rPr lang="en-US" dirty="0" err="1" smtClean="0"/>
              <a:t>trong</a:t>
            </a:r>
            <a:r>
              <a:rPr lang="en-US" dirty="0" smtClean="0"/>
              <a:t> </a:t>
            </a:r>
            <a:r>
              <a:rPr lang="en-US" dirty="0" err="1" smtClean="0"/>
              <a:t>những</a:t>
            </a:r>
            <a:r>
              <a:rPr lang="en-US" dirty="0" smtClean="0"/>
              <a:t> </a:t>
            </a:r>
            <a:r>
              <a:rPr lang="en-US" dirty="0" err="1" smtClean="0"/>
              <a:t>phần</a:t>
            </a:r>
            <a:r>
              <a:rPr lang="en-US" dirty="0" smtClean="0"/>
              <a:t> </a:t>
            </a:r>
            <a:r>
              <a:rPr lang="en-US" dirty="0" err="1" smtClean="0"/>
              <a:t>mềm</a:t>
            </a:r>
            <a:r>
              <a:rPr lang="en-US" dirty="0" smtClean="0"/>
              <a:t> </a:t>
            </a:r>
            <a:r>
              <a:rPr lang="en-US" dirty="0" err="1" smtClean="0"/>
              <a:t>kê</a:t>
            </a:r>
            <a:r>
              <a:rPr lang="en-US" dirty="0" smtClean="0"/>
              <a:t>̉ </a:t>
            </a:r>
            <a:r>
              <a:rPr lang="en-US" dirty="0" err="1" smtClean="0"/>
              <a:t>trên</a:t>
            </a:r>
            <a:r>
              <a:rPr lang="en-US" dirty="0" smtClean="0"/>
              <a:t> (</a:t>
            </a:r>
            <a:r>
              <a:rPr lang="en-US" dirty="0" err="1" smtClean="0"/>
              <a:t>không</a:t>
            </a:r>
            <a:r>
              <a:rPr lang="en-US" dirty="0" smtClean="0"/>
              <a:t> </a:t>
            </a:r>
            <a:r>
              <a:rPr lang="en-US" dirty="0" err="1" smtClean="0"/>
              <a:t>nên</a:t>
            </a:r>
            <a:r>
              <a:rPr lang="en-US" dirty="0" smtClean="0"/>
              <a:t> </a:t>
            </a:r>
            <a:r>
              <a:rPr lang="en-US" dirty="0" err="1" smtClean="0"/>
              <a:t>cài</a:t>
            </a:r>
            <a:r>
              <a:rPr lang="en-US" dirty="0" smtClean="0"/>
              <a:t> </a:t>
            </a:r>
            <a:r>
              <a:rPr lang="en-US" dirty="0" err="1" smtClean="0"/>
              <a:t>đặt</a:t>
            </a:r>
            <a:r>
              <a:rPr lang="en-US" dirty="0" smtClean="0"/>
              <a:t> </a:t>
            </a:r>
            <a:r>
              <a:rPr lang="en-US" dirty="0" err="1" smtClean="0"/>
              <a:t>cùng</a:t>
            </a:r>
            <a:r>
              <a:rPr lang="en-US" dirty="0" smtClean="0"/>
              <a:t> </a:t>
            </a:r>
            <a:r>
              <a:rPr lang="en-US" dirty="0" err="1" smtClean="0"/>
              <a:t>lúc</a:t>
            </a:r>
            <a:r>
              <a:rPr lang="en-US" dirty="0" smtClean="0"/>
              <a:t> 2 </a:t>
            </a:r>
            <a:r>
              <a:rPr lang="en-US" dirty="0" err="1" smtClean="0"/>
              <a:t>phần</a:t>
            </a:r>
            <a:r>
              <a:rPr lang="en-US" dirty="0" smtClean="0"/>
              <a:t> </a:t>
            </a:r>
            <a:r>
              <a:rPr lang="en-US" dirty="0" err="1" smtClean="0"/>
              <a:t>mềm</a:t>
            </a:r>
            <a:r>
              <a:rPr lang="en-US" dirty="0" smtClean="0"/>
              <a:t>)</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Cài</a:t>
            </a:r>
            <a:r>
              <a:rPr lang="en-US" dirty="0" smtClean="0"/>
              <a:t> </a:t>
            </a:r>
            <a:r>
              <a:rPr lang="en-US" dirty="0" err="1" smtClean="0"/>
              <a:t>đặt</a:t>
            </a:r>
            <a:r>
              <a:rPr lang="en-US" dirty="0" smtClean="0"/>
              <a:t> </a:t>
            </a:r>
            <a:r>
              <a:rPr lang="en-US" dirty="0" err="1" smtClean="0"/>
              <a:t>wamp</a:t>
            </a:r>
            <a:r>
              <a:rPr lang="en-US" dirty="0" smtClean="0"/>
              <a:t> server</a:t>
            </a:r>
            <a:endParaRPr lang="en-US" dirty="0"/>
          </a:p>
        </p:txBody>
      </p:sp>
      <p:sp>
        <p:nvSpPr>
          <p:cNvPr id="3" name="Content Placeholder 2"/>
          <p:cNvSpPr>
            <a:spLocks noGrp="1"/>
          </p:cNvSpPr>
          <p:nvPr>
            <p:ph idx="1"/>
          </p:nvPr>
        </p:nvSpPr>
        <p:spPr/>
        <p:txBody>
          <a:bodyPr>
            <a:normAutofit fontScale="70000" lnSpcReduction="20000"/>
          </a:bodyPr>
          <a:lstStyle/>
          <a:p>
            <a:r>
              <a:rPr lang="en-US" dirty="0" err="1" smtClean="0"/>
              <a:t>Wamp</a:t>
            </a:r>
            <a:r>
              <a:rPr lang="en-US" dirty="0" smtClean="0"/>
              <a:t> (Windows Apache </a:t>
            </a:r>
            <a:r>
              <a:rPr lang="en-US" dirty="0" err="1" smtClean="0"/>
              <a:t>Mysql</a:t>
            </a:r>
            <a:r>
              <a:rPr lang="en-US" dirty="0" smtClean="0"/>
              <a:t> </a:t>
            </a:r>
            <a:r>
              <a:rPr lang="en-US" dirty="0" err="1" smtClean="0"/>
              <a:t>Php</a:t>
            </a:r>
            <a:r>
              <a:rPr lang="en-US" dirty="0" smtClean="0"/>
              <a:t>) server: là </a:t>
            </a:r>
            <a:r>
              <a:rPr lang="en-US" dirty="0" err="1" smtClean="0"/>
              <a:t>phần</a:t>
            </a:r>
            <a:r>
              <a:rPr lang="en-US" dirty="0" smtClean="0"/>
              <a:t> </a:t>
            </a:r>
            <a:r>
              <a:rPr lang="en-US" dirty="0" err="1" smtClean="0"/>
              <a:t>mềm</a:t>
            </a:r>
            <a:r>
              <a:rPr lang="en-US" dirty="0" smtClean="0"/>
              <a:t> </a:t>
            </a:r>
            <a:r>
              <a:rPr lang="en-US" dirty="0" err="1" smtClean="0"/>
              <a:t>miễn</a:t>
            </a:r>
            <a:r>
              <a:rPr lang="en-US" dirty="0" smtClean="0"/>
              <a:t> phí </a:t>
            </a:r>
            <a:r>
              <a:rPr lang="en-US" dirty="0" err="1" smtClean="0"/>
              <a:t>tích</a:t>
            </a:r>
            <a:r>
              <a:rPr lang="en-US" dirty="0" smtClean="0"/>
              <a:t> </a:t>
            </a:r>
            <a:r>
              <a:rPr lang="en-US" dirty="0" err="1" smtClean="0"/>
              <a:t>hợp</a:t>
            </a:r>
            <a:r>
              <a:rPr lang="en-US" dirty="0" smtClean="0"/>
              <a:t> </a:t>
            </a:r>
            <a:r>
              <a:rPr lang="en-US" dirty="0" err="1" smtClean="0"/>
              <a:t>các</a:t>
            </a:r>
            <a:r>
              <a:rPr lang="en-US" dirty="0" smtClean="0"/>
              <a:t> </a:t>
            </a:r>
            <a:r>
              <a:rPr lang="en-US" dirty="0" err="1" smtClean="0"/>
              <a:t>thành</a:t>
            </a:r>
            <a:r>
              <a:rPr lang="en-US" dirty="0" smtClean="0"/>
              <a:t> </a:t>
            </a:r>
            <a:r>
              <a:rPr lang="en-US" dirty="0" err="1" smtClean="0"/>
              <a:t>phần</a:t>
            </a:r>
            <a:r>
              <a:rPr lang="en-US" dirty="0" smtClean="0"/>
              <a:t> </a:t>
            </a:r>
            <a:r>
              <a:rPr lang="en-US" dirty="0" err="1" smtClean="0"/>
              <a:t>của</a:t>
            </a:r>
            <a:r>
              <a:rPr lang="en-US" dirty="0" smtClean="0"/>
              <a:t> </a:t>
            </a:r>
            <a:r>
              <a:rPr lang="en-US" dirty="0" err="1" smtClean="0"/>
              <a:t>môi</a:t>
            </a:r>
            <a:r>
              <a:rPr lang="en-US" dirty="0" smtClean="0"/>
              <a:t> </a:t>
            </a:r>
            <a:r>
              <a:rPr lang="en-US" dirty="0" err="1" smtClean="0"/>
              <a:t>trường</a:t>
            </a:r>
            <a:r>
              <a:rPr lang="en-US" dirty="0" smtClean="0"/>
              <a:t> web </a:t>
            </a:r>
            <a:r>
              <a:rPr lang="en-US" dirty="0" err="1" smtClean="0"/>
              <a:t>php</a:t>
            </a:r>
            <a:r>
              <a:rPr lang="en-US" dirty="0" smtClean="0"/>
              <a:t>. </a:t>
            </a:r>
            <a:r>
              <a:rPr lang="en-US" dirty="0" err="1" smtClean="0"/>
              <a:t>Cài</a:t>
            </a:r>
            <a:r>
              <a:rPr lang="en-US" dirty="0" smtClean="0"/>
              <a:t> </a:t>
            </a:r>
            <a:r>
              <a:rPr lang="en-US" dirty="0" err="1" smtClean="0"/>
              <a:t>đặt</a:t>
            </a:r>
            <a:r>
              <a:rPr lang="en-US" dirty="0" smtClean="0"/>
              <a:t> </a:t>
            </a:r>
            <a:r>
              <a:rPr lang="en-US" dirty="0" err="1" smtClean="0"/>
              <a:t>thành</a:t>
            </a:r>
            <a:r>
              <a:rPr lang="en-US" dirty="0" smtClean="0"/>
              <a:t> </a:t>
            </a:r>
            <a:r>
              <a:rPr lang="en-US" dirty="0" err="1" smtClean="0"/>
              <a:t>công</a:t>
            </a:r>
            <a:r>
              <a:rPr lang="en-US" dirty="0" smtClean="0"/>
              <a:t> </a:t>
            </a:r>
            <a:r>
              <a:rPr lang="en-US" dirty="0" err="1" smtClean="0"/>
              <a:t>wamp</a:t>
            </a:r>
            <a:r>
              <a:rPr lang="en-US" dirty="0" smtClean="0"/>
              <a:t>, ta </a:t>
            </a:r>
            <a:r>
              <a:rPr lang="en-US" dirty="0" err="1" smtClean="0"/>
              <a:t>đa</a:t>
            </a:r>
            <a:r>
              <a:rPr lang="en-US" dirty="0" smtClean="0"/>
              <a:t>̃ </a:t>
            </a:r>
            <a:r>
              <a:rPr lang="en-US" dirty="0" err="1" smtClean="0"/>
              <a:t>cài</a:t>
            </a:r>
            <a:r>
              <a:rPr lang="en-US" dirty="0" smtClean="0"/>
              <a:t> </a:t>
            </a:r>
            <a:r>
              <a:rPr lang="en-US" dirty="0" err="1" smtClean="0"/>
              <a:t>đặt</a:t>
            </a:r>
            <a:r>
              <a:rPr lang="en-US" dirty="0" smtClean="0"/>
              <a:t> </a:t>
            </a:r>
            <a:r>
              <a:rPr lang="en-US" dirty="0" err="1" smtClean="0"/>
              <a:t>và</a:t>
            </a:r>
            <a:r>
              <a:rPr lang="en-US" dirty="0" smtClean="0"/>
              <a:t> </a:t>
            </a:r>
            <a:r>
              <a:rPr lang="en-US" dirty="0" err="1" smtClean="0"/>
              <a:t>cấu</a:t>
            </a:r>
            <a:r>
              <a:rPr lang="en-US" dirty="0" smtClean="0"/>
              <a:t> </a:t>
            </a:r>
            <a:r>
              <a:rPr lang="en-US" dirty="0" err="1" smtClean="0"/>
              <a:t>hình</a:t>
            </a:r>
            <a:r>
              <a:rPr lang="en-US" dirty="0" smtClean="0"/>
              <a:t> </a:t>
            </a:r>
            <a:r>
              <a:rPr lang="en-US" dirty="0" err="1" smtClean="0"/>
              <a:t>thành</a:t>
            </a:r>
            <a:r>
              <a:rPr lang="en-US" dirty="0" smtClean="0"/>
              <a:t> </a:t>
            </a:r>
            <a:r>
              <a:rPr lang="en-US" dirty="0" err="1" smtClean="0"/>
              <a:t>công</a:t>
            </a:r>
            <a:r>
              <a:rPr lang="en-US" dirty="0" smtClean="0"/>
              <a:t> apache, </a:t>
            </a:r>
            <a:r>
              <a:rPr lang="en-US" dirty="0" err="1" smtClean="0"/>
              <a:t>php</a:t>
            </a:r>
            <a:r>
              <a:rPr lang="en-US" dirty="0" smtClean="0"/>
              <a:t>, </a:t>
            </a:r>
            <a:r>
              <a:rPr lang="en-US" dirty="0" err="1" smtClean="0"/>
              <a:t>mysql</a:t>
            </a:r>
            <a:r>
              <a:rPr lang="en-US" dirty="0" smtClean="0"/>
              <a:t> </a:t>
            </a:r>
            <a:r>
              <a:rPr lang="en-US" dirty="0" err="1" smtClean="0"/>
              <a:t>va</a:t>
            </a:r>
            <a:r>
              <a:rPr lang="en-US" dirty="0" smtClean="0"/>
              <a:t>̀ </a:t>
            </a:r>
            <a:r>
              <a:rPr lang="en-US" dirty="0" err="1" smtClean="0"/>
              <a:t>phpmyadmin</a:t>
            </a:r>
            <a:r>
              <a:rPr lang="en-US" dirty="0" smtClean="0"/>
              <a:t>.</a:t>
            </a:r>
          </a:p>
          <a:p>
            <a:r>
              <a:rPr lang="en-US" dirty="0" smtClean="0"/>
              <a:t>Download </a:t>
            </a:r>
            <a:r>
              <a:rPr lang="en-US" dirty="0" err="1" smtClean="0"/>
              <a:t>miễn</a:t>
            </a:r>
            <a:r>
              <a:rPr lang="en-US" dirty="0" smtClean="0"/>
              <a:t> phí </a:t>
            </a:r>
            <a:r>
              <a:rPr lang="en-US" dirty="0" err="1" smtClean="0"/>
              <a:t>tại</a:t>
            </a:r>
            <a:r>
              <a:rPr lang="en-US" dirty="0"/>
              <a:t>: </a:t>
            </a:r>
            <a:r>
              <a:rPr lang="en-US" dirty="0">
                <a:hlinkClick r:id="rId2"/>
              </a:rPr>
              <a:t>http://www.wampserver.com/en</a:t>
            </a:r>
            <a:r>
              <a:rPr lang="en-US" dirty="0" smtClean="0">
                <a:hlinkClick r:id="rId2"/>
              </a:rPr>
              <a:t>/</a:t>
            </a:r>
            <a:endParaRPr lang="en-US" dirty="0" smtClean="0"/>
          </a:p>
          <a:p>
            <a:r>
              <a:rPr lang="en-US" dirty="0" smtClean="0"/>
              <a:t>Chú ý: </a:t>
            </a:r>
            <a:r>
              <a:rPr lang="en-US" dirty="0" err="1" smtClean="0"/>
              <a:t>Phiên</a:t>
            </a:r>
            <a:r>
              <a:rPr lang="en-US" dirty="0" smtClean="0"/>
              <a:t> </a:t>
            </a:r>
            <a:r>
              <a:rPr lang="en-US" dirty="0" err="1" smtClean="0"/>
              <a:t>bản</a:t>
            </a:r>
            <a:r>
              <a:rPr lang="en-US" dirty="0" smtClean="0"/>
              <a:t> </a:t>
            </a:r>
            <a:r>
              <a:rPr lang="en-US" dirty="0" err="1" smtClean="0"/>
              <a:t>hiện</a:t>
            </a:r>
            <a:r>
              <a:rPr lang="en-US" dirty="0" smtClean="0"/>
              <a:t> </a:t>
            </a:r>
            <a:r>
              <a:rPr lang="en-US" dirty="0" err="1" smtClean="0"/>
              <a:t>tại</a:t>
            </a:r>
            <a:r>
              <a:rPr lang="en-US" dirty="0" smtClean="0"/>
              <a:t> </a:t>
            </a:r>
            <a:r>
              <a:rPr lang="en-US" dirty="0" err="1" smtClean="0"/>
              <a:t>của</a:t>
            </a:r>
            <a:r>
              <a:rPr lang="en-US" dirty="0" smtClean="0"/>
              <a:t> </a:t>
            </a:r>
            <a:r>
              <a:rPr lang="en-US" dirty="0" err="1" smtClean="0"/>
              <a:t>wamp</a:t>
            </a:r>
            <a:r>
              <a:rPr lang="en-US" dirty="0" smtClean="0"/>
              <a:t> server (12/2014) là 2.5 (php5.5, </a:t>
            </a:r>
            <a:r>
              <a:rPr lang="en-US" dirty="0" err="1" smtClean="0"/>
              <a:t>mysql</a:t>
            </a:r>
            <a:r>
              <a:rPr lang="en-US" dirty="0" smtClean="0"/>
              <a:t> 5, apache 2.49): </a:t>
            </a:r>
          </a:p>
          <a:p>
            <a:pPr lvl="1"/>
            <a:r>
              <a:rPr lang="en-US" dirty="0" err="1" smtClean="0"/>
              <a:t>Phiên</a:t>
            </a:r>
            <a:r>
              <a:rPr lang="en-US" dirty="0" smtClean="0"/>
              <a:t> </a:t>
            </a:r>
            <a:r>
              <a:rPr lang="en-US" dirty="0" err="1" smtClean="0"/>
              <a:t>bản</a:t>
            </a:r>
            <a:r>
              <a:rPr lang="en-US" dirty="0" smtClean="0"/>
              <a:t> </a:t>
            </a:r>
            <a:r>
              <a:rPr lang="en-US" dirty="0" err="1" smtClean="0"/>
              <a:t>không</a:t>
            </a:r>
            <a:r>
              <a:rPr lang="en-US" dirty="0" smtClean="0"/>
              <a:t> </a:t>
            </a:r>
            <a:r>
              <a:rPr lang="en-US" dirty="0" err="1" smtClean="0"/>
              <a:t>thích</a:t>
            </a:r>
            <a:r>
              <a:rPr lang="en-US" dirty="0" smtClean="0"/>
              <a:t> </a:t>
            </a:r>
            <a:r>
              <a:rPr lang="en-US" dirty="0" err="1" smtClean="0"/>
              <a:t>hợp</a:t>
            </a:r>
            <a:r>
              <a:rPr lang="en-US" dirty="0" smtClean="0"/>
              <a:t> </a:t>
            </a:r>
            <a:r>
              <a:rPr lang="en-US" dirty="0" err="1" smtClean="0"/>
              <a:t>với</a:t>
            </a:r>
            <a:r>
              <a:rPr lang="en-US" dirty="0" smtClean="0"/>
              <a:t> windows XP (</a:t>
            </a:r>
            <a:r>
              <a:rPr lang="en-US" dirty="0" err="1" smtClean="0"/>
              <a:t>không</a:t>
            </a:r>
            <a:r>
              <a:rPr lang="en-US" dirty="0" smtClean="0"/>
              <a:t> </a:t>
            </a:r>
            <a:r>
              <a:rPr lang="en-US" dirty="0" err="1" smtClean="0"/>
              <a:t>dùng</a:t>
            </a:r>
            <a:r>
              <a:rPr lang="en-US" dirty="0" smtClean="0"/>
              <a:t> sp3</a:t>
            </a:r>
            <a:r>
              <a:rPr lang="en-US" dirty="0"/>
              <a:t>), Windows Server </a:t>
            </a:r>
            <a:r>
              <a:rPr lang="en-US" dirty="0" smtClean="0"/>
              <a:t>2003. </a:t>
            </a:r>
          </a:p>
          <a:p>
            <a:pPr lvl="1"/>
            <a:r>
              <a:rPr lang="en-US" dirty="0" smtClean="0"/>
              <a:t>Có 2 </a:t>
            </a:r>
            <a:r>
              <a:rPr lang="en-US" dirty="0" err="1" smtClean="0"/>
              <a:t>bản</a:t>
            </a:r>
            <a:r>
              <a:rPr lang="en-US" dirty="0" smtClean="0"/>
              <a:t> </a:t>
            </a:r>
            <a:r>
              <a:rPr lang="en-US" dirty="0" err="1" smtClean="0"/>
              <a:t>cho</a:t>
            </a:r>
            <a:r>
              <a:rPr lang="en-US" dirty="0" smtClean="0"/>
              <a:t> windows 32 </a:t>
            </a:r>
            <a:r>
              <a:rPr lang="en-US" dirty="0" err="1" smtClean="0"/>
              <a:t>va</a:t>
            </a:r>
            <a:r>
              <a:rPr lang="en-US" dirty="0" smtClean="0"/>
              <a:t>̀ 64 </a:t>
            </a:r>
            <a:r>
              <a:rPr lang="en-US" dirty="0" smtClean="0"/>
              <a:t>bit.</a:t>
            </a:r>
            <a:endParaRPr lang="en-US" dirty="0" smtClean="0"/>
          </a:p>
          <a:p>
            <a:pPr lvl="1"/>
            <a:r>
              <a:rPr lang="en-US" dirty="0" err="1" smtClean="0"/>
              <a:t>Máy</a:t>
            </a:r>
            <a:r>
              <a:rPr lang="en-US" dirty="0" smtClean="0"/>
              <a:t> </a:t>
            </a:r>
            <a:r>
              <a:rPr lang="en-US" dirty="0" err="1" smtClean="0"/>
              <a:t>cài</a:t>
            </a:r>
            <a:r>
              <a:rPr lang="en-US" dirty="0" smtClean="0"/>
              <a:t> </a:t>
            </a:r>
            <a:r>
              <a:rPr lang="en-US" dirty="0" err="1" smtClean="0"/>
              <a:t>đặt</a:t>
            </a:r>
            <a:r>
              <a:rPr lang="en-US" dirty="0" smtClean="0"/>
              <a:t> </a:t>
            </a:r>
            <a:r>
              <a:rPr lang="en-US" dirty="0" err="1" smtClean="0"/>
              <a:t>cần</a:t>
            </a:r>
            <a:r>
              <a:rPr lang="en-US" dirty="0" smtClean="0"/>
              <a:t> </a:t>
            </a:r>
            <a:r>
              <a:rPr lang="en-US" dirty="0" err="1" smtClean="0"/>
              <a:t>cài</a:t>
            </a:r>
            <a:r>
              <a:rPr lang="en-US" dirty="0"/>
              <a:t>: Visual C++ Redistributable for Visual Studio 2012. </a:t>
            </a:r>
            <a:endParaRPr lang="en-US" dirty="0" smtClean="0"/>
          </a:p>
          <a:p>
            <a:pPr lvl="1"/>
            <a:r>
              <a:rPr lang="en-US" dirty="0" err="1" smtClean="0"/>
              <a:t>Tải</a:t>
            </a:r>
            <a:r>
              <a:rPr lang="en-US" dirty="0" smtClean="0"/>
              <a:t> </a:t>
            </a:r>
            <a:r>
              <a:rPr lang="en-US" dirty="0" err="1" smtClean="0"/>
              <a:t>va</a:t>
            </a:r>
            <a:r>
              <a:rPr lang="en-US" dirty="0" smtClean="0"/>
              <a:t>̀ </a:t>
            </a:r>
            <a:r>
              <a:rPr lang="en-US" dirty="0" err="1" smtClean="0"/>
              <a:t>cài</a:t>
            </a:r>
            <a:r>
              <a:rPr lang="en-US" dirty="0" smtClean="0"/>
              <a:t> </a:t>
            </a:r>
            <a:r>
              <a:rPr lang="en-US" dirty="0" err="1" smtClean="0"/>
              <a:t>đặt</a:t>
            </a:r>
            <a:r>
              <a:rPr lang="en-US" dirty="0" smtClean="0"/>
              <a:t> </a:t>
            </a:r>
            <a:r>
              <a:rPr lang="en-US" dirty="0"/>
              <a:t>Visual C++ </a:t>
            </a:r>
            <a:r>
              <a:rPr lang="en-US" dirty="0" smtClean="0"/>
              <a:t>2012 </a:t>
            </a:r>
            <a:r>
              <a:rPr lang="en-US" dirty="0" err="1" smtClean="0"/>
              <a:t>tại</a:t>
            </a:r>
            <a:r>
              <a:rPr lang="en-US" dirty="0"/>
              <a:t>: http://www.microsoft.com/en-us/download/details.aspx?id=30679</a:t>
            </a:r>
            <a:endParaRPr lang="en-US" dirty="0" smtClean="0"/>
          </a:p>
          <a:p>
            <a:endParaRPr lang="en-US" dirty="0"/>
          </a:p>
        </p:txBody>
      </p:sp>
    </p:spTree>
    <p:extLst>
      <p:ext uri="{BB962C8B-B14F-4D97-AF65-F5344CB8AC3E}">
        <p14:creationId xmlns:p14="http://schemas.microsoft.com/office/powerpoint/2010/main" val="22898770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Cài</a:t>
            </a:r>
            <a:r>
              <a:rPr lang="en-US" dirty="0" smtClean="0"/>
              <a:t> </a:t>
            </a:r>
            <a:r>
              <a:rPr lang="en-US" dirty="0" err="1" smtClean="0"/>
              <a:t>đặt</a:t>
            </a:r>
            <a:r>
              <a:rPr lang="en-US" dirty="0" smtClean="0"/>
              <a:t> </a:t>
            </a:r>
            <a:r>
              <a:rPr lang="en-US" dirty="0" err="1" smtClean="0"/>
              <a:t>wamp</a:t>
            </a:r>
            <a:r>
              <a:rPr lang="en-US" dirty="0" smtClean="0"/>
              <a:t> server</a:t>
            </a:r>
            <a:endParaRPr lang="en-US" dirty="0"/>
          </a:p>
        </p:txBody>
      </p:sp>
      <p:sp>
        <p:nvSpPr>
          <p:cNvPr id="3" name="Content Placeholder 2"/>
          <p:cNvSpPr>
            <a:spLocks noGrp="1"/>
          </p:cNvSpPr>
          <p:nvPr>
            <p:ph idx="1"/>
          </p:nvPr>
        </p:nvSpPr>
        <p:spPr/>
        <p:txBody>
          <a:bodyPr/>
          <a:lstStyle/>
          <a:p>
            <a:endParaRPr 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224135"/>
            <a:ext cx="8928992" cy="48360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52683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3968" y="2708920"/>
            <a:ext cx="2257425"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7253" y="2780928"/>
            <a:ext cx="2628900" cy="3721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dirty="0" err="1"/>
              <a:t>Cài</a:t>
            </a:r>
            <a:r>
              <a:rPr lang="en-US" dirty="0"/>
              <a:t> </a:t>
            </a:r>
            <a:r>
              <a:rPr lang="en-US" dirty="0" err="1"/>
              <a:t>đặt</a:t>
            </a:r>
            <a:r>
              <a:rPr lang="en-US" dirty="0"/>
              <a:t> </a:t>
            </a:r>
            <a:r>
              <a:rPr lang="en-US" dirty="0" err="1"/>
              <a:t>wamp</a:t>
            </a:r>
            <a:r>
              <a:rPr lang="en-US" dirty="0"/>
              <a:t> server</a:t>
            </a:r>
          </a:p>
        </p:txBody>
      </p:sp>
      <p:sp>
        <p:nvSpPr>
          <p:cNvPr id="3" name="Content Placeholder 2"/>
          <p:cNvSpPr>
            <a:spLocks noGrp="1"/>
          </p:cNvSpPr>
          <p:nvPr>
            <p:ph idx="1"/>
          </p:nvPr>
        </p:nvSpPr>
        <p:spPr/>
        <p:txBody>
          <a:bodyPr>
            <a:normAutofit fontScale="85000" lnSpcReduction="20000"/>
          </a:bodyPr>
          <a:lstStyle/>
          <a:p>
            <a:r>
              <a:rPr lang="en-US" dirty="0" err="1" smtClean="0"/>
              <a:t>Cài</a:t>
            </a:r>
            <a:r>
              <a:rPr lang="en-US" dirty="0" smtClean="0"/>
              <a:t> </a:t>
            </a:r>
            <a:r>
              <a:rPr lang="en-US" dirty="0" err="1" smtClean="0"/>
              <a:t>đặt</a:t>
            </a:r>
            <a:r>
              <a:rPr lang="en-US" dirty="0" smtClean="0"/>
              <a:t>: </a:t>
            </a:r>
            <a:r>
              <a:rPr lang="en-US" dirty="0" err="1" smtClean="0"/>
              <a:t>mặc</a:t>
            </a:r>
            <a:r>
              <a:rPr lang="en-US" dirty="0" smtClean="0"/>
              <a:t> </a:t>
            </a:r>
            <a:r>
              <a:rPr lang="en-US" dirty="0" err="1" smtClean="0"/>
              <a:t>định</a:t>
            </a:r>
            <a:r>
              <a:rPr lang="en-US" dirty="0" smtClean="0"/>
              <a:t> </a:t>
            </a:r>
            <a:r>
              <a:rPr lang="en-US" dirty="0" err="1" smtClean="0"/>
              <a:t>tại</a:t>
            </a:r>
            <a:r>
              <a:rPr lang="en-US" dirty="0" smtClean="0"/>
              <a:t> c:\wamp</a:t>
            </a:r>
          </a:p>
          <a:p>
            <a:pPr lvl="1"/>
            <a:r>
              <a:rPr lang="en-US" dirty="0" smtClean="0"/>
              <a:t>Click </a:t>
            </a:r>
            <a:r>
              <a:rPr lang="en-US" dirty="0" err="1" smtClean="0"/>
              <a:t>vào</a:t>
            </a:r>
            <a:r>
              <a:rPr lang="en-US" dirty="0" smtClean="0"/>
              <a:t> file </a:t>
            </a:r>
            <a:r>
              <a:rPr lang="en-US" dirty="0" err="1" smtClean="0"/>
              <a:t>vừa</a:t>
            </a:r>
            <a:r>
              <a:rPr lang="en-US" dirty="0" smtClean="0"/>
              <a:t> </a:t>
            </a:r>
            <a:r>
              <a:rPr lang="en-US" dirty="0" err="1" smtClean="0"/>
              <a:t>tải</a:t>
            </a:r>
            <a:r>
              <a:rPr lang="en-US" dirty="0" smtClean="0"/>
              <a:t> </a:t>
            </a:r>
            <a:r>
              <a:rPr lang="en-US" dirty="0" err="1" smtClean="0"/>
              <a:t>vê</a:t>
            </a:r>
            <a:r>
              <a:rPr lang="en-US" dirty="0" smtClean="0"/>
              <a:t>̀: wampserver2.5-Apache-2.4.9-Mysql-5.6.17-php5.5.12-32b.exe</a:t>
            </a:r>
          </a:p>
          <a:p>
            <a:pPr lvl="1"/>
            <a:r>
              <a:rPr lang="en-US" dirty="0" err="1" smtClean="0"/>
              <a:t>Chọn</a:t>
            </a:r>
            <a:r>
              <a:rPr lang="en-US" dirty="0" smtClean="0"/>
              <a:t> Next,…</a:t>
            </a:r>
          </a:p>
          <a:p>
            <a:pPr lvl="1"/>
            <a:r>
              <a:rPr lang="en-US" dirty="0" smtClean="0"/>
              <a:t>…</a:t>
            </a:r>
            <a:endParaRPr lang="en-US" dirty="0"/>
          </a:p>
          <a:p>
            <a:pPr lvl="1"/>
            <a:r>
              <a:rPr lang="en-US" dirty="0" smtClean="0"/>
              <a:t>finish</a:t>
            </a:r>
          </a:p>
          <a:p>
            <a:r>
              <a:rPr lang="en-US" dirty="0" err="1" smtClean="0"/>
              <a:t>Khởi</a:t>
            </a:r>
            <a:r>
              <a:rPr lang="en-US" dirty="0" smtClean="0"/>
              <a:t> </a:t>
            </a:r>
            <a:r>
              <a:rPr lang="en-US" dirty="0" err="1" smtClean="0"/>
              <a:t>động</a:t>
            </a:r>
            <a:r>
              <a:rPr lang="en-US" dirty="0" smtClean="0"/>
              <a:t> </a:t>
            </a:r>
            <a:r>
              <a:rPr lang="en-US" dirty="0" err="1" smtClean="0"/>
              <a:t>wamp</a:t>
            </a:r>
            <a:r>
              <a:rPr lang="en-US" dirty="0"/>
              <a:t>.</a:t>
            </a:r>
          </a:p>
          <a:p>
            <a:r>
              <a:rPr lang="en-US" dirty="0" err="1" smtClean="0"/>
              <a:t>Kết</a:t>
            </a:r>
            <a:r>
              <a:rPr lang="en-US" dirty="0" smtClean="0"/>
              <a:t> quả: </a:t>
            </a:r>
          </a:p>
          <a:p>
            <a:pPr lvl="1"/>
            <a:r>
              <a:rPr lang="en-US" dirty="0" err="1" smtClean="0"/>
              <a:t>Mơ</a:t>
            </a:r>
            <a:r>
              <a:rPr lang="en-US" dirty="0" smtClean="0"/>
              <a:t>̉ </a:t>
            </a:r>
            <a:r>
              <a:rPr lang="en-US" dirty="0" err="1" smtClean="0"/>
              <a:t>trình</a:t>
            </a:r>
            <a:r>
              <a:rPr lang="en-US" dirty="0" smtClean="0"/>
              <a:t> </a:t>
            </a:r>
            <a:r>
              <a:rPr lang="en-US" dirty="0" err="1" smtClean="0"/>
              <a:t>duyệt</a:t>
            </a:r>
            <a:r>
              <a:rPr lang="en-US" dirty="0" smtClean="0"/>
              <a:t> web</a:t>
            </a:r>
            <a:br>
              <a:rPr lang="en-US" dirty="0" smtClean="0"/>
            </a:br>
            <a:r>
              <a:rPr lang="en-US" dirty="0" err="1" smtClean="0"/>
              <a:t>va</a:t>
            </a:r>
            <a:r>
              <a:rPr lang="en-US" dirty="0" smtClean="0"/>
              <a:t>̀ </a:t>
            </a:r>
            <a:r>
              <a:rPr lang="en-US" dirty="0" err="1" smtClean="0"/>
              <a:t>chay</a:t>
            </a:r>
            <a:r>
              <a:rPr lang="en-US" dirty="0" smtClean="0"/>
              <a:t> </a:t>
            </a:r>
            <a:r>
              <a:rPr lang="en-US" dirty="0" err="1" smtClean="0"/>
              <a:t>thư</a:t>
            </a:r>
            <a:r>
              <a:rPr lang="en-US" dirty="0" smtClean="0"/>
              <a:t>̉ :http://</a:t>
            </a:r>
            <a:r>
              <a:rPr lang="en-US" dirty="0" err="1" smtClean="0"/>
              <a:t>localhost</a:t>
            </a:r>
            <a:endParaRPr lang="en-US" dirty="0" smtClean="0"/>
          </a:p>
          <a:p>
            <a:pPr lvl="1"/>
            <a:r>
              <a:rPr lang="en-US" dirty="0">
                <a:hlinkClick r:id="rId4"/>
              </a:rPr>
              <a:t>http://localhost/?</a:t>
            </a:r>
            <a:r>
              <a:rPr lang="en-US" dirty="0" smtClean="0">
                <a:hlinkClick r:id="rId4"/>
              </a:rPr>
              <a:t>phpinfo=1</a:t>
            </a:r>
            <a:r>
              <a:rPr lang="en-US" dirty="0" smtClean="0"/>
              <a:t> </a:t>
            </a:r>
            <a:r>
              <a:rPr lang="en-US" dirty="0" err="1" smtClean="0"/>
              <a:t>đê</a:t>
            </a:r>
            <a:r>
              <a:rPr lang="en-US" dirty="0" smtClean="0"/>
              <a:t>̉ </a:t>
            </a:r>
            <a:r>
              <a:rPr lang="en-US" dirty="0" err="1" smtClean="0"/>
              <a:t>kiểm</a:t>
            </a:r>
            <a:r>
              <a:rPr lang="en-US" dirty="0" smtClean="0"/>
              <a:t> </a:t>
            </a:r>
            <a:br>
              <a:rPr lang="en-US" dirty="0" smtClean="0"/>
            </a:br>
            <a:r>
              <a:rPr lang="en-US" dirty="0" err="1" smtClean="0"/>
              <a:t>tra</a:t>
            </a:r>
            <a:r>
              <a:rPr lang="en-US" dirty="0" smtClean="0"/>
              <a:t> chi </a:t>
            </a:r>
            <a:r>
              <a:rPr lang="en-US" dirty="0" err="1" smtClean="0"/>
              <a:t>tiết</a:t>
            </a:r>
            <a:r>
              <a:rPr lang="en-US" dirty="0" smtClean="0"/>
              <a:t> </a:t>
            </a:r>
            <a:r>
              <a:rPr lang="en-US" dirty="0" err="1" smtClean="0"/>
              <a:t>các</a:t>
            </a:r>
            <a:r>
              <a:rPr lang="en-US" dirty="0" smtClean="0"/>
              <a:t> </a:t>
            </a:r>
            <a:r>
              <a:rPr lang="en-US" dirty="0" err="1" smtClean="0"/>
              <a:t>kết</a:t>
            </a:r>
            <a:r>
              <a:rPr lang="en-US" dirty="0" smtClean="0"/>
              <a:t> quả </a:t>
            </a:r>
            <a:r>
              <a:rPr lang="en-US" dirty="0" err="1" smtClean="0"/>
              <a:t>cài</a:t>
            </a:r>
            <a:r>
              <a:rPr lang="en-US" dirty="0" smtClean="0"/>
              <a:t> </a:t>
            </a:r>
            <a:r>
              <a:rPr lang="en-US" dirty="0" err="1" smtClean="0"/>
              <a:t>đặt</a:t>
            </a:r>
            <a:endParaRPr lang="en-US" dirty="0"/>
          </a:p>
        </p:txBody>
      </p:sp>
    </p:spTree>
    <p:extLst>
      <p:ext uri="{BB962C8B-B14F-4D97-AF65-F5344CB8AC3E}">
        <p14:creationId xmlns:p14="http://schemas.microsoft.com/office/powerpoint/2010/main" val="28516647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Cấu</a:t>
            </a:r>
            <a:r>
              <a:rPr lang="en-US" dirty="0" smtClean="0"/>
              <a:t> </a:t>
            </a:r>
            <a:r>
              <a:rPr lang="en-US" dirty="0" err="1" smtClean="0"/>
              <a:t>hình</a:t>
            </a:r>
            <a:r>
              <a:rPr lang="en-US" dirty="0" smtClean="0"/>
              <a:t> </a:t>
            </a:r>
            <a:r>
              <a:rPr lang="en-US" dirty="0" err="1" smtClean="0"/>
              <a:t>wamp</a:t>
            </a:r>
            <a:r>
              <a:rPr lang="en-US" dirty="0" smtClean="0"/>
              <a:t> server</a:t>
            </a:r>
            <a:endParaRPr lang="en-US" dirty="0"/>
          </a:p>
        </p:txBody>
      </p:sp>
      <p:sp>
        <p:nvSpPr>
          <p:cNvPr id="3" name="Content Placeholder 2"/>
          <p:cNvSpPr>
            <a:spLocks noGrp="1"/>
          </p:cNvSpPr>
          <p:nvPr>
            <p:ph idx="1"/>
          </p:nvPr>
        </p:nvSpPr>
        <p:spPr>
          <a:xfrm>
            <a:off x="123939" y="1628800"/>
            <a:ext cx="6347048" cy="4525963"/>
          </a:xfrm>
        </p:spPr>
        <p:txBody>
          <a:bodyPr>
            <a:normAutofit fontScale="85000" lnSpcReduction="10000"/>
          </a:bodyPr>
          <a:lstStyle/>
          <a:p>
            <a:r>
              <a:rPr lang="en-US" dirty="0" err="1" smtClean="0"/>
              <a:t>Kết</a:t>
            </a:r>
            <a:r>
              <a:rPr lang="en-US" dirty="0" smtClean="0"/>
              <a:t> quả </a:t>
            </a:r>
            <a:r>
              <a:rPr lang="en-US" dirty="0" err="1" smtClean="0"/>
              <a:t>thư</a:t>
            </a:r>
            <a:r>
              <a:rPr lang="en-US" dirty="0" smtClean="0"/>
              <a:t> </a:t>
            </a:r>
            <a:r>
              <a:rPr lang="en-US" dirty="0" err="1" smtClean="0"/>
              <a:t>mục</a:t>
            </a:r>
            <a:r>
              <a:rPr lang="en-US" dirty="0" smtClean="0"/>
              <a:t> </a:t>
            </a:r>
            <a:r>
              <a:rPr lang="en-US" dirty="0" err="1" smtClean="0"/>
              <a:t>cài</a:t>
            </a:r>
            <a:r>
              <a:rPr lang="en-US" dirty="0" smtClean="0"/>
              <a:t> </a:t>
            </a:r>
            <a:r>
              <a:rPr lang="en-US" dirty="0" err="1" smtClean="0"/>
              <a:t>đặt</a:t>
            </a:r>
            <a:r>
              <a:rPr lang="en-US" dirty="0" smtClean="0"/>
              <a:t> </a:t>
            </a:r>
            <a:r>
              <a:rPr lang="en-US" dirty="0" err="1" smtClean="0"/>
              <a:t>của</a:t>
            </a:r>
            <a:r>
              <a:rPr lang="en-US" dirty="0" smtClean="0"/>
              <a:t> </a:t>
            </a:r>
            <a:r>
              <a:rPr lang="en-US" dirty="0" err="1" smtClean="0"/>
              <a:t>wamp</a:t>
            </a:r>
            <a:endParaRPr lang="en-US" dirty="0" smtClean="0"/>
          </a:p>
          <a:p>
            <a:pPr lvl="1"/>
            <a:r>
              <a:rPr lang="en-US" dirty="0" smtClean="0"/>
              <a:t>C:\wamp\bin\apche: </a:t>
            </a:r>
            <a:r>
              <a:rPr lang="en-US" dirty="0" err="1" smtClean="0"/>
              <a:t>Chứa</a:t>
            </a:r>
            <a:r>
              <a:rPr lang="en-US" dirty="0" smtClean="0"/>
              <a:t> </a:t>
            </a:r>
            <a:r>
              <a:rPr lang="en-US" dirty="0" err="1" smtClean="0"/>
              <a:t>máy</a:t>
            </a:r>
            <a:r>
              <a:rPr lang="en-US" dirty="0" smtClean="0"/>
              <a:t> </a:t>
            </a:r>
            <a:r>
              <a:rPr lang="en-US" dirty="0" err="1" smtClean="0"/>
              <a:t>chủ</a:t>
            </a:r>
            <a:r>
              <a:rPr lang="en-US" dirty="0" smtClean="0"/>
              <a:t> apache</a:t>
            </a:r>
          </a:p>
          <a:p>
            <a:pPr lvl="1"/>
            <a:r>
              <a:rPr lang="en-US" dirty="0" smtClean="0"/>
              <a:t>C:\wamp\bin\mysql: </a:t>
            </a:r>
            <a:r>
              <a:rPr lang="en-US" dirty="0" err="1" smtClean="0"/>
              <a:t>chứa</a:t>
            </a:r>
            <a:r>
              <a:rPr lang="en-US" dirty="0" smtClean="0"/>
              <a:t> </a:t>
            </a:r>
            <a:r>
              <a:rPr lang="en-US" dirty="0" err="1" smtClean="0"/>
              <a:t>hệ</a:t>
            </a:r>
            <a:r>
              <a:rPr lang="en-US" dirty="0" smtClean="0"/>
              <a:t> </a:t>
            </a:r>
            <a:r>
              <a:rPr lang="en-US" dirty="0" err="1" smtClean="0"/>
              <a:t>quản</a:t>
            </a:r>
            <a:r>
              <a:rPr lang="en-US" dirty="0" smtClean="0"/>
              <a:t> </a:t>
            </a:r>
            <a:r>
              <a:rPr lang="en-US" dirty="0" err="1" smtClean="0"/>
              <a:t>trị</a:t>
            </a:r>
            <a:r>
              <a:rPr lang="en-US" dirty="0" smtClean="0"/>
              <a:t> CSDL </a:t>
            </a:r>
            <a:r>
              <a:rPr lang="en-US" dirty="0" err="1" smtClean="0"/>
              <a:t>Mysql</a:t>
            </a:r>
            <a:endParaRPr lang="en-US" dirty="0" smtClean="0"/>
          </a:p>
          <a:p>
            <a:pPr lvl="1"/>
            <a:r>
              <a:rPr lang="en-US" dirty="0" smtClean="0"/>
              <a:t>C:\wamp\bin\php: </a:t>
            </a:r>
            <a:r>
              <a:rPr lang="en-US" dirty="0" err="1" smtClean="0"/>
              <a:t>Chứa</a:t>
            </a:r>
            <a:r>
              <a:rPr lang="en-US" dirty="0" smtClean="0"/>
              <a:t> </a:t>
            </a:r>
            <a:r>
              <a:rPr lang="en-US" dirty="0" err="1" smtClean="0"/>
              <a:t>trình</a:t>
            </a:r>
            <a:r>
              <a:rPr lang="en-US" dirty="0" smtClean="0"/>
              <a:t> </a:t>
            </a:r>
            <a:r>
              <a:rPr lang="en-US" dirty="0" err="1" smtClean="0"/>
              <a:t>dịch</a:t>
            </a:r>
            <a:r>
              <a:rPr lang="en-US" dirty="0" smtClean="0"/>
              <a:t> </a:t>
            </a:r>
            <a:r>
              <a:rPr lang="en-US" dirty="0" err="1" smtClean="0"/>
              <a:t>php</a:t>
            </a:r>
            <a:endParaRPr lang="en-US" dirty="0" smtClean="0"/>
          </a:p>
          <a:p>
            <a:pPr lvl="1"/>
            <a:r>
              <a:rPr lang="en-US" dirty="0" smtClean="0"/>
              <a:t>C:\wamp\apps\phpmyadmin4.1.14: </a:t>
            </a:r>
            <a:r>
              <a:rPr lang="en-US" dirty="0" err="1" smtClean="0"/>
              <a:t>Chứa</a:t>
            </a:r>
            <a:r>
              <a:rPr lang="en-US" dirty="0" smtClean="0"/>
              <a:t> </a:t>
            </a:r>
            <a:r>
              <a:rPr lang="en-US" dirty="0" err="1" smtClean="0"/>
              <a:t>công</a:t>
            </a:r>
            <a:r>
              <a:rPr lang="en-US" dirty="0" smtClean="0"/>
              <a:t> </a:t>
            </a:r>
            <a:r>
              <a:rPr lang="en-US" dirty="0" err="1" smtClean="0"/>
              <a:t>cụ</a:t>
            </a:r>
            <a:r>
              <a:rPr lang="en-US" dirty="0" smtClean="0"/>
              <a:t> </a:t>
            </a:r>
            <a:r>
              <a:rPr lang="en-US" dirty="0" err="1" smtClean="0"/>
              <a:t>quản</a:t>
            </a:r>
            <a:r>
              <a:rPr lang="en-US" dirty="0" smtClean="0"/>
              <a:t> </a:t>
            </a:r>
            <a:r>
              <a:rPr lang="en-US" dirty="0" err="1" smtClean="0"/>
              <a:t>trị</a:t>
            </a:r>
            <a:r>
              <a:rPr lang="en-US" dirty="0" smtClean="0"/>
              <a:t> </a:t>
            </a:r>
            <a:r>
              <a:rPr lang="en-US" dirty="0" err="1" smtClean="0"/>
              <a:t>csdl</a:t>
            </a:r>
            <a:r>
              <a:rPr lang="en-US" dirty="0" smtClean="0"/>
              <a:t> </a:t>
            </a:r>
            <a:r>
              <a:rPr lang="en-US" dirty="0" err="1" smtClean="0"/>
              <a:t>mysql</a:t>
            </a:r>
            <a:r>
              <a:rPr lang="en-US" dirty="0" smtClean="0"/>
              <a:t> </a:t>
            </a:r>
            <a:r>
              <a:rPr lang="en-US" dirty="0" err="1" smtClean="0"/>
              <a:t>thông</a:t>
            </a:r>
            <a:r>
              <a:rPr lang="en-US" dirty="0" smtClean="0"/>
              <a:t> </a:t>
            </a:r>
            <a:r>
              <a:rPr lang="en-US" dirty="0" err="1" smtClean="0"/>
              <a:t>dụng</a:t>
            </a:r>
            <a:r>
              <a:rPr lang="en-US" dirty="0" smtClean="0"/>
              <a:t> </a:t>
            </a:r>
            <a:r>
              <a:rPr lang="en-US" dirty="0" err="1" smtClean="0"/>
              <a:t>trên</a:t>
            </a:r>
            <a:r>
              <a:rPr lang="en-US" dirty="0" smtClean="0"/>
              <a:t> web </a:t>
            </a:r>
            <a:r>
              <a:rPr lang="en-US" dirty="0" err="1" smtClean="0"/>
              <a:t>là</a:t>
            </a:r>
            <a:r>
              <a:rPr lang="en-US" dirty="0" smtClean="0"/>
              <a:t> </a:t>
            </a:r>
            <a:r>
              <a:rPr lang="en-US" dirty="0" err="1" smtClean="0"/>
              <a:t>phpMyadmin</a:t>
            </a:r>
            <a:r>
              <a:rPr lang="en-US" dirty="0" smtClean="0"/>
              <a:t>.</a:t>
            </a:r>
          </a:p>
          <a:p>
            <a:pPr lvl="1"/>
            <a:r>
              <a:rPr lang="en-US" dirty="0" smtClean="0"/>
              <a:t>C:\wamp\www: </a:t>
            </a:r>
            <a:r>
              <a:rPr lang="en-US" dirty="0" err="1" smtClean="0"/>
              <a:t>Là</a:t>
            </a:r>
            <a:r>
              <a:rPr lang="en-US" dirty="0" smtClean="0"/>
              <a:t> </a:t>
            </a:r>
            <a:r>
              <a:rPr lang="en-US" dirty="0" err="1" smtClean="0"/>
              <a:t>thư</a:t>
            </a:r>
            <a:r>
              <a:rPr lang="en-US" dirty="0" smtClean="0"/>
              <a:t> </a:t>
            </a:r>
            <a:r>
              <a:rPr lang="en-US" dirty="0" err="1" smtClean="0"/>
              <a:t>mục</a:t>
            </a:r>
            <a:r>
              <a:rPr lang="en-US" dirty="0" smtClean="0"/>
              <a:t> </a:t>
            </a:r>
            <a:r>
              <a:rPr lang="en-US" dirty="0" err="1" smtClean="0"/>
              <a:t>chứa</a:t>
            </a:r>
            <a:r>
              <a:rPr lang="en-US" dirty="0" smtClean="0"/>
              <a:t> source code </a:t>
            </a:r>
            <a:r>
              <a:rPr lang="en-US" dirty="0" err="1" smtClean="0"/>
              <a:t>của</a:t>
            </a:r>
            <a:r>
              <a:rPr lang="en-US" dirty="0" smtClean="0"/>
              <a:t> </a:t>
            </a:r>
            <a:r>
              <a:rPr lang="en-US" dirty="0" err="1" smtClean="0"/>
              <a:t>các</a:t>
            </a:r>
            <a:r>
              <a:rPr lang="en-US" dirty="0" smtClean="0"/>
              <a:t> </a:t>
            </a:r>
            <a:r>
              <a:rPr lang="en-US" dirty="0" err="1" smtClean="0"/>
              <a:t>ứng</a:t>
            </a:r>
            <a:r>
              <a:rPr lang="en-US" dirty="0" smtClean="0"/>
              <a:t> </a:t>
            </a:r>
            <a:r>
              <a:rPr lang="en-US" dirty="0" err="1" smtClean="0"/>
              <a:t>dụng</a:t>
            </a:r>
            <a:r>
              <a:rPr lang="en-US" dirty="0" smtClean="0"/>
              <a:t> </a:t>
            </a:r>
            <a:r>
              <a:rPr lang="en-US" dirty="0" err="1" smtClean="0"/>
              <a:t>php</a:t>
            </a:r>
            <a:r>
              <a:rPr lang="en-US" dirty="0" smtClean="0"/>
              <a:t>, </a:t>
            </a:r>
            <a:r>
              <a:rPr lang="en-US" dirty="0" err="1" smtClean="0"/>
              <a:t>đường</a:t>
            </a:r>
            <a:r>
              <a:rPr lang="en-US" dirty="0" smtClean="0"/>
              <a:t> </a:t>
            </a:r>
            <a:r>
              <a:rPr lang="en-US" dirty="0" err="1" smtClean="0"/>
              <a:t>dẫn</a:t>
            </a:r>
            <a:r>
              <a:rPr lang="en-US" dirty="0" smtClean="0"/>
              <a:t> </a:t>
            </a:r>
            <a:r>
              <a:rPr lang="en-US" dirty="0" err="1" smtClean="0"/>
              <a:t>này</a:t>
            </a:r>
            <a:r>
              <a:rPr lang="en-US" dirty="0" smtClean="0"/>
              <a:t> </a:t>
            </a:r>
            <a:r>
              <a:rPr lang="en-US" dirty="0" err="1" smtClean="0"/>
              <a:t>được</a:t>
            </a:r>
            <a:r>
              <a:rPr lang="en-US" dirty="0" smtClean="0"/>
              <a:t> </a:t>
            </a:r>
            <a:r>
              <a:rPr lang="en-US" dirty="0" err="1" smtClean="0"/>
              <a:t>ánh</a:t>
            </a:r>
            <a:r>
              <a:rPr lang="en-US" dirty="0" smtClean="0"/>
              <a:t> </a:t>
            </a:r>
            <a:r>
              <a:rPr lang="en-US" dirty="0" err="1" smtClean="0"/>
              <a:t>xạ</a:t>
            </a:r>
            <a:r>
              <a:rPr lang="en-US" dirty="0" smtClean="0"/>
              <a:t> </a:t>
            </a:r>
            <a:r>
              <a:rPr lang="en-US" dirty="0" err="1" smtClean="0"/>
              <a:t>thông</a:t>
            </a:r>
            <a:r>
              <a:rPr lang="en-US" dirty="0" smtClean="0"/>
              <a:t> qua apache </a:t>
            </a:r>
            <a:r>
              <a:rPr lang="en-US" dirty="0" err="1" smtClean="0"/>
              <a:t>là</a:t>
            </a:r>
            <a:r>
              <a:rPr lang="en-US" dirty="0" smtClean="0"/>
              <a:t> </a:t>
            </a:r>
            <a:r>
              <a:rPr lang="en-US" dirty="0" smtClean="0">
                <a:hlinkClick r:id="rId2"/>
              </a:rPr>
              <a:t>http://localhost</a:t>
            </a:r>
            <a:r>
              <a:rPr lang="en-US" dirty="0" smtClean="0"/>
              <a:t> hay </a:t>
            </a:r>
            <a:r>
              <a:rPr lang="en-US" dirty="0" smtClean="0">
                <a:hlinkClick r:id="rId3"/>
              </a:rPr>
              <a:t>http://127.0.0.1</a:t>
            </a:r>
            <a:endParaRPr lang="en-US" dirty="0" smtClean="0"/>
          </a:p>
          <a:p>
            <a:pPr lvl="1"/>
            <a:endParaRPr lang="en-US" dirty="0" smtClean="0"/>
          </a:p>
          <a:p>
            <a:pPr lvl="1"/>
            <a:endParaRPr lang="en-US" dirty="0" smtClean="0"/>
          </a:p>
          <a:p>
            <a:pPr lvl="1"/>
            <a:endParaRPr lang="en-US" dirty="0"/>
          </a:p>
        </p:txBody>
      </p:sp>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04248" y="1484783"/>
            <a:ext cx="2228850" cy="452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506234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Cấu</a:t>
            </a:r>
            <a:r>
              <a:rPr lang="en-US" dirty="0" smtClean="0"/>
              <a:t> </a:t>
            </a:r>
            <a:r>
              <a:rPr lang="en-US" dirty="0" err="1" smtClean="0"/>
              <a:t>hình</a:t>
            </a:r>
            <a:r>
              <a:rPr lang="en-US" dirty="0" smtClean="0"/>
              <a:t> </a:t>
            </a:r>
            <a:r>
              <a:rPr lang="en-US" dirty="0" err="1" smtClean="0"/>
              <a:t>Wamp</a:t>
            </a:r>
            <a:r>
              <a:rPr lang="en-US" dirty="0" smtClean="0"/>
              <a:t> server</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err="1" smtClean="0"/>
              <a:t>Sau</a:t>
            </a:r>
            <a:r>
              <a:rPr lang="en-US" dirty="0" smtClean="0"/>
              <a:t> </a:t>
            </a:r>
            <a:r>
              <a:rPr lang="en-US" dirty="0" err="1" smtClean="0"/>
              <a:t>khi</a:t>
            </a:r>
            <a:r>
              <a:rPr lang="en-US" dirty="0" smtClean="0"/>
              <a:t> </a:t>
            </a:r>
            <a:r>
              <a:rPr lang="en-US" dirty="0" err="1" smtClean="0"/>
              <a:t>cài</a:t>
            </a:r>
            <a:r>
              <a:rPr lang="en-US" dirty="0" smtClean="0"/>
              <a:t> </a:t>
            </a:r>
            <a:r>
              <a:rPr lang="en-US" dirty="0" err="1" smtClean="0"/>
              <a:t>đặt</a:t>
            </a:r>
            <a:r>
              <a:rPr lang="en-US" dirty="0" smtClean="0"/>
              <a:t> </a:t>
            </a:r>
            <a:r>
              <a:rPr lang="en-US" dirty="0" err="1" smtClean="0"/>
              <a:t>xong</a:t>
            </a:r>
            <a:r>
              <a:rPr lang="en-US" dirty="0" smtClean="0"/>
              <a:t>, có </a:t>
            </a:r>
            <a:r>
              <a:rPr lang="en-US" dirty="0" err="1" smtClean="0"/>
              <a:t>thê</a:t>
            </a:r>
            <a:r>
              <a:rPr lang="en-US" dirty="0" smtClean="0"/>
              <a:t>̉ </a:t>
            </a:r>
            <a:r>
              <a:rPr lang="en-US" dirty="0" err="1" smtClean="0"/>
              <a:t>chạy</a:t>
            </a:r>
            <a:r>
              <a:rPr lang="en-US" dirty="0" smtClean="0"/>
              <a:t> </a:t>
            </a:r>
            <a:r>
              <a:rPr lang="en-US" dirty="0" err="1" smtClean="0"/>
              <a:t>được</a:t>
            </a:r>
            <a:r>
              <a:rPr lang="en-US" dirty="0" smtClean="0"/>
              <a:t> </a:t>
            </a:r>
            <a:r>
              <a:rPr lang="en-US" dirty="0" err="1" smtClean="0"/>
              <a:t>các</a:t>
            </a:r>
            <a:r>
              <a:rPr lang="en-US" dirty="0" smtClean="0"/>
              <a:t> </a:t>
            </a:r>
            <a:r>
              <a:rPr lang="en-US" dirty="0" err="1" smtClean="0"/>
              <a:t>ứng</a:t>
            </a:r>
            <a:r>
              <a:rPr lang="en-US" dirty="0" smtClean="0"/>
              <a:t> </a:t>
            </a:r>
            <a:r>
              <a:rPr lang="en-US" dirty="0" err="1" smtClean="0"/>
              <a:t>dụng</a:t>
            </a:r>
            <a:r>
              <a:rPr lang="en-US" dirty="0" smtClean="0"/>
              <a:t> </a:t>
            </a:r>
            <a:r>
              <a:rPr lang="en-US" dirty="0" err="1" smtClean="0"/>
              <a:t>php</a:t>
            </a:r>
            <a:r>
              <a:rPr lang="en-US" dirty="0" smtClean="0"/>
              <a:t> mà </a:t>
            </a:r>
            <a:r>
              <a:rPr lang="en-US" dirty="0" err="1" smtClean="0"/>
              <a:t>không</a:t>
            </a:r>
            <a:r>
              <a:rPr lang="en-US" dirty="0" smtClean="0"/>
              <a:t> </a:t>
            </a:r>
            <a:r>
              <a:rPr lang="en-US" dirty="0" err="1" smtClean="0"/>
              <a:t>cần</a:t>
            </a:r>
            <a:r>
              <a:rPr lang="en-US" dirty="0" smtClean="0"/>
              <a:t> </a:t>
            </a:r>
            <a:r>
              <a:rPr lang="en-US" dirty="0" err="1" smtClean="0"/>
              <a:t>cấu</a:t>
            </a:r>
            <a:r>
              <a:rPr lang="en-US" dirty="0" smtClean="0"/>
              <a:t> </a:t>
            </a:r>
            <a:r>
              <a:rPr lang="en-US" dirty="0" err="1" smtClean="0"/>
              <a:t>hình</a:t>
            </a:r>
            <a:r>
              <a:rPr lang="en-US" dirty="0" smtClean="0"/>
              <a:t>. </a:t>
            </a:r>
            <a:r>
              <a:rPr lang="en-US" dirty="0" err="1" smtClean="0"/>
              <a:t>Tuy</a:t>
            </a:r>
            <a:r>
              <a:rPr lang="en-US" dirty="0" smtClean="0"/>
              <a:t> </a:t>
            </a:r>
            <a:r>
              <a:rPr lang="en-US" dirty="0" err="1" smtClean="0"/>
              <a:t>nhiên</a:t>
            </a:r>
            <a:r>
              <a:rPr lang="en-US" dirty="0" smtClean="0"/>
              <a:t>, </a:t>
            </a:r>
            <a:r>
              <a:rPr lang="en-US" dirty="0" err="1" smtClean="0"/>
              <a:t>đê</a:t>
            </a:r>
            <a:r>
              <a:rPr lang="en-US" dirty="0" smtClean="0"/>
              <a:t>̉ </a:t>
            </a:r>
            <a:r>
              <a:rPr lang="en-US" dirty="0" err="1" smtClean="0"/>
              <a:t>chạy</a:t>
            </a:r>
            <a:r>
              <a:rPr lang="en-US" dirty="0" smtClean="0"/>
              <a:t> </a:t>
            </a:r>
            <a:r>
              <a:rPr lang="en-US" dirty="0" err="1" smtClean="0"/>
              <a:t>được</a:t>
            </a:r>
            <a:r>
              <a:rPr lang="en-US" dirty="0" smtClean="0"/>
              <a:t> </a:t>
            </a:r>
            <a:r>
              <a:rPr lang="en-US" dirty="0" err="1" smtClean="0"/>
              <a:t>các</a:t>
            </a:r>
            <a:r>
              <a:rPr lang="en-US" dirty="0" smtClean="0"/>
              <a:t> </a:t>
            </a:r>
            <a:r>
              <a:rPr lang="en-US" dirty="0" err="1" smtClean="0"/>
              <a:t>chức</a:t>
            </a:r>
            <a:r>
              <a:rPr lang="en-US" dirty="0" smtClean="0"/>
              <a:t> </a:t>
            </a:r>
            <a:r>
              <a:rPr lang="en-US" dirty="0" err="1" smtClean="0"/>
              <a:t>năng</a:t>
            </a:r>
            <a:r>
              <a:rPr lang="en-US" dirty="0" smtClean="0"/>
              <a:t> </a:t>
            </a:r>
            <a:r>
              <a:rPr lang="en-US" dirty="0" err="1" smtClean="0"/>
              <a:t>khác</a:t>
            </a:r>
            <a:r>
              <a:rPr lang="en-US" dirty="0" smtClean="0"/>
              <a:t>, </a:t>
            </a:r>
            <a:r>
              <a:rPr lang="en-US" dirty="0" err="1" smtClean="0"/>
              <a:t>va</a:t>
            </a:r>
            <a:r>
              <a:rPr lang="en-US" dirty="0" smtClean="0"/>
              <a:t>̀ </a:t>
            </a:r>
            <a:r>
              <a:rPr lang="en-US" dirty="0" err="1" smtClean="0"/>
              <a:t>đê</a:t>
            </a:r>
            <a:r>
              <a:rPr lang="en-US" dirty="0" smtClean="0"/>
              <a:t>̉ </a:t>
            </a:r>
            <a:r>
              <a:rPr lang="en-US" dirty="0" err="1" smtClean="0"/>
              <a:t>thuận</a:t>
            </a:r>
            <a:r>
              <a:rPr lang="en-US" dirty="0" smtClean="0"/>
              <a:t> </a:t>
            </a:r>
            <a:r>
              <a:rPr lang="en-US" dirty="0" err="1" smtClean="0"/>
              <a:t>lợi</a:t>
            </a:r>
            <a:r>
              <a:rPr lang="en-US" dirty="0" smtClean="0"/>
              <a:t> </a:t>
            </a:r>
            <a:r>
              <a:rPr lang="en-US" dirty="0" err="1" smtClean="0"/>
              <a:t>hơn</a:t>
            </a:r>
            <a:r>
              <a:rPr lang="en-US" dirty="0" smtClean="0"/>
              <a:t> </a:t>
            </a:r>
            <a:r>
              <a:rPr lang="en-US" dirty="0" err="1" smtClean="0"/>
              <a:t>khi</a:t>
            </a:r>
            <a:r>
              <a:rPr lang="en-US" dirty="0" smtClean="0"/>
              <a:t> </a:t>
            </a:r>
            <a:r>
              <a:rPr lang="en-US" dirty="0" err="1" smtClean="0"/>
              <a:t>cài</a:t>
            </a:r>
            <a:r>
              <a:rPr lang="en-US" dirty="0" smtClean="0"/>
              <a:t> </a:t>
            </a:r>
            <a:r>
              <a:rPr lang="en-US" dirty="0" err="1" smtClean="0"/>
              <a:t>va</a:t>
            </a:r>
            <a:r>
              <a:rPr lang="en-US" dirty="0" smtClean="0"/>
              <a:t>̀ </a:t>
            </a:r>
            <a:r>
              <a:rPr lang="en-US" dirty="0" err="1" smtClean="0"/>
              <a:t>chạy</a:t>
            </a:r>
            <a:r>
              <a:rPr lang="en-US" dirty="0" smtClean="0"/>
              <a:t> </a:t>
            </a:r>
            <a:r>
              <a:rPr lang="en-US" dirty="0" err="1" smtClean="0"/>
              <a:t>ứng</a:t>
            </a:r>
            <a:r>
              <a:rPr lang="en-US" dirty="0" smtClean="0"/>
              <a:t> </a:t>
            </a:r>
            <a:r>
              <a:rPr lang="en-US" dirty="0" err="1" smtClean="0"/>
              <a:t>dụng</a:t>
            </a:r>
            <a:r>
              <a:rPr lang="en-US" dirty="0" smtClean="0"/>
              <a:t> web, ta </a:t>
            </a:r>
            <a:r>
              <a:rPr lang="en-US" dirty="0" err="1" smtClean="0"/>
              <a:t>nên</a:t>
            </a:r>
            <a:r>
              <a:rPr lang="en-US" dirty="0" smtClean="0"/>
              <a:t> </a:t>
            </a:r>
            <a:r>
              <a:rPr lang="en-US" dirty="0" err="1" smtClean="0"/>
              <a:t>cấu</a:t>
            </a:r>
            <a:r>
              <a:rPr lang="en-US" dirty="0" smtClean="0"/>
              <a:t> </a:t>
            </a:r>
            <a:r>
              <a:rPr lang="en-US" dirty="0" err="1" smtClean="0"/>
              <a:t>hình</a:t>
            </a:r>
            <a:r>
              <a:rPr lang="en-US" dirty="0" smtClean="0"/>
              <a:t> </a:t>
            </a:r>
            <a:r>
              <a:rPr lang="en-US" dirty="0" err="1" smtClean="0"/>
              <a:t>lại</a:t>
            </a:r>
            <a:r>
              <a:rPr lang="en-US" dirty="0" smtClean="0"/>
              <a:t> </a:t>
            </a:r>
            <a:r>
              <a:rPr lang="en-US" dirty="0" err="1" smtClean="0"/>
              <a:t>các</a:t>
            </a:r>
            <a:r>
              <a:rPr lang="en-US" dirty="0" smtClean="0"/>
              <a:t> </a:t>
            </a:r>
            <a:r>
              <a:rPr lang="en-US" dirty="0" err="1" smtClean="0"/>
              <a:t>thành</a:t>
            </a:r>
            <a:r>
              <a:rPr lang="en-US" dirty="0" smtClean="0"/>
              <a:t> </a:t>
            </a:r>
            <a:r>
              <a:rPr lang="en-US" dirty="0" err="1" smtClean="0"/>
              <a:t>phần</a:t>
            </a:r>
            <a:r>
              <a:rPr lang="en-US" dirty="0" smtClean="0"/>
              <a:t> </a:t>
            </a:r>
            <a:r>
              <a:rPr lang="en-US" dirty="0" err="1" smtClean="0"/>
              <a:t>này</a:t>
            </a:r>
            <a:r>
              <a:rPr lang="en-US" dirty="0" smtClean="0"/>
              <a:t>.</a:t>
            </a:r>
          </a:p>
          <a:p>
            <a:pPr algn="just"/>
            <a:r>
              <a:rPr lang="en-US" dirty="0" err="1" smtClean="0"/>
              <a:t>Mỗi</a:t>
            </a:r>
            <a:r>
              <a:rPr lang="en-US" dirty="0" smtClean="0"/>
              <a:t> </a:t>
            </a:r>
            <a:r>
              <a:rPr lang="en-US" dirty="0" err="1" smtClean="0"/>
              <a:t>thành</a:t>
            </a:r>
            <a:r>
              <a:rPr lang="en-US" dirty="0" smtClean="0"/>
              <a:t> </a:t>
            </a:r>
            <a:r>
              <a:rPr lang="en-US" dirty="0" err="1" smtClean="0"/>
              <a:t>phần</a:t>
            </a:r>
            <a:r>
              <a:rPr lang="en-US" dirty="0" smtClean="0"/>
              <a:t> apache, </a:t>
            </a:r>
            <a:r>
              <a:rPr lang="en-US" dirty="0" err="1" smtClean="0"/>
              <a:t>php</a:t>
            </a:r>
            <a:r>
              <a:rPr lang="en-US" dirty="0" smtClean="0"/>
              <a:t>, </a:t>
            </a:r>
            <a:r>
              <a:rPr lang="en-US" dirty="0" err="1" smtClean="0"/>
              <a:t>mysql</a:t>
            </a:r>
            <a:r>
              <a:rPr lang="en-US" dirty="0" smtClean="0"/>
              <a:t> </a:t>
            </a:r>
            <a:r>
              <a:rPr lang="en-US" dirty="0" err="1" smtClean="0"/>
              <a:t>va</a:t>
            </a:r>
            <a:r>
              <a:rPr lang="en-US" dirty="0" smtClean="0"/>
              <a:t>̀ </a:t>
            </a:r>
            <a:r>
              <a:rPr lang="en-US" dirty="0" err="1" smtClean="0"/>
              <a:t>phpmyadmin</a:t>
            </a:r>
            <a:r>
              <a:rPr lang="en-US" dirty="0" smtClean="0"/>
              <a:t> có </a:t>
            </a:r>
            <a:r>
              <a:rPr lang="en-US" dirty="0" err="1" smtClean="0"/>
              <a:t>các</a:t>
            </a:r>
            <a:r>
              <a:rPr lang="en-US" dirty="0" smtClean="0"/>
              <a:t> file </a:t>
            </a:r>
            <a:r>
              <a:rPr lang="en-US" dirty="0" err="1" smtClean="0"/>
              <a:t>cấu</a:t>
            </a:r>
            <a:r>
              <a:rPr lang="en-US" dirty="0" smtClean="0"/>
              <a:t> </a:t>
            </a:r>
            <a:r>
              <a:rPr lang="en-US" dirty="0" err="1" smtClean="0"/>
              <a:t>hình</a:t>
            </a:r>
            <a:r>
              <a:rPr lang="en-US" dirty="0" smtClean="0"/>
              <a:t> </a:t>
            </a:r>
            <a:r>
              <a:rPr lang="en-US" dirty="0" err="1" smtClean="0"/>
              <a:t>riêng</a:t>
            </a:r>
            <a:r>
              <a:rPr lang="en-US" dirty="0"/>
              <a:t> </a:t>
            </a:r>
            <a:r>
              <a:rPr lang="en-US" dirty="0" err="1" smtClean="0"/>
              <a:t>va</a:t>
            </a:r>
            <a:r>
              <a:rPr lang="en-US" dirty="0" smtClean="0"/>
              <a:t>̀ </a:t>
            </a:r>
            <a:r>
              <a:rPr lang="en-US" dirty="0" err="1" smtClean="0"/>
              <a:t>được</a:t>
            </a:r>
            <a:r>
              <a:rPr lang="en-US" dirty="0" smtClean="0"/>
              <a:t> </a:t>
            </a:r>
            <a:r>
              <a:rPr lang="en-US" dirty="0" err="1" smtClean="0"/>
              <a:t>lưu</a:t>
            </a:r>
            <a:r>
              <a:rPr lang="en-US" dirty="0" smtClean="0"/>
              <a:t> </a:t>
            </a:r>
            <a:r>
              <a:rPr lang="en-US" dirty="0" err="1" smtClean="0"/>
              <a:t>trong</a:t>
            </a:r>
            <a:r>
              <a:rPr lang="en-US" dirty="0" smtClean="0"/>
              <a:t> </a:t>
            </a:r>
            <a:r>
              <a:rPr lang="en-US" dirty="0" err="1" smtClean="0"/>
              <a:t>các</a:t>
            </a:r>
            <a:r>
              <a:rPr lang="en-US" dirty="0" smtClean="0"/>
              <a:t> </a:t>
            </a:r>
            <a:r>
              <a:rPr lang="en-US" dirty="0" err="1" smtClean="0"/>
              <a:t>thư</a:t>
            </a:r>
            <a:r>
              <a:rPr lang="en-US" dirty="0" smtClean="0"/>
              <a:t> </a:t>
            </a:r>
            <a:r>
              <a:rPr lang="en-US" dirty="0" err="1" smtClean="0"/>
              <a:t>mục</a:t>
            </a:r>
            <a:r>
              <a:rPr lang="en-US" dirty="0" smtClean="0"/>
              <a:t> </a:t>
            </a:r>
            <a:r>
              <a:rPr lang="en-US" dirty="0" err="1" smtClean="0"/>
              <a:t>tương</a:t>
            </a:r>
            <a:r>
              <a:rPr lang="en-US" dirty="0" smtClean="0"/>
              <a:t> </a:t>
            </a:r>
            <a:r>
              <a:rPr lang="en-US" dirty="0" err="1" smtClean="0"/>
              <a:t>ứng</a:t>
            </a:r>
            <a:r>
              <a:rPr lang="en-US" dirty="0" smtClean="0"/>
              <a:t>. </a:t>
            </a:r>
            <a:r>
              <a:rPr lang="en-US" dirty="0" err="1" smtClean="0"/>
              <a:t>Đây</a:t>
            </a:r>
            <a:r>
              <a:rPr lang="en-US" dirty="0" smtClean="0"/>
              <a:t> là </a:t>
            </a:r>
            <a:r>
              <a:rPr lang="en-US" dirty="0" err="1" smtClean="0"/>
              <a:t>các</a:t>
            </a:r>
            <a:r>
              <a:rPr lang="en-US" dirty="0" smtClean="0"/>
              <a:t> file text, có </a:t>
            </a:r>
            <a:r>
              <a:rPr lang="en-US" dirty="0" err="1" smtClean="0"/>
              <a:t>thê</a:t>
            </a:r>
            <a:r>
              <a:rPr lang="en-US" dirty="0" smtClean="0"/>
              <a:t>̉ </a:t>
            </a:r>
            <a:r>
              <a:rPr lang="en-US" dirty="0" err="1" smtClean="0"/>
              <a:t>sư</a:t>
            </a:r>
            <a:r>
              <a:rPr lang="en-US" dirty="0" smtClean="0"/>
              <a:t>̉ </a:t>
            </a:r>
            <a:r>
              <a:rPr lang="en-US" dirty="0" err="1" smtClean="0"/>
              <a:t>dụng</a:t>
            </a:r>
            <a:r>
              <a:rPr lang="en-US" dirty="0" smtClean="0"/>
              <a:t> notepad++, </a:t>
            </a:r>
            <a:r>
              <a:rPr lang="en-US" dirty="0" err="1" smtClean="0"/>
              <a:t>dreamweaver</a:t>
            </a:r>
            <a:r>
              <a:rPr lang="en-US" dirty="0" smtClean="0"/>
              <a:t> </a:t>
            </a:r>
            <a:r>
              <a:rPr lang="en-US" dirty="0" err="1" smtClean="0"/>
              <a:t>đê</a:t>
            </a:r>
            <a:r>
              <a:rPr lang="en-US" dirty="0" smtClean="0"/>
              <a:t>̉ </a:t>
            </a:r>
            <a:r>
              <a:rPr lang="en-US" dirty="0" err="1" smtClean="0"/>
              <a:t>mơ</a:t>
            </a:r>
            <a:r>
              <a:rPr lang="en-US" dirty="0" smtClean="0"/>
              <a:t>̉ </a:t>
            </a:r>
            <a:r>
              <a:rPr lang="en-US" dirty="0" err="1" smtClean="0"/>
              <a:t>va</a:t>
            </a:r>
            <a:r>
              <a:rPr lang="en-US" dirty="0" smtClean="0"/>
              <a:t>̀ </a:t>
            </a:r>
            <a:r>
              <a:rPr lang="en-US" dirty="0" err="1" smtClean="0"/>
              <a:t>sửa</a:t>
            </a:r>
            <a:r>
              <a:rPr lang="en-US" dirty="0" smtClean="0"/>
              <a:t> </a:t>
            </a:r>
            <a:r>
              <a:rPr lang="en-US" dirty="0" err="1" smtClean="0"/>
              <a:t>dê</a:t>
            </a:r>
            <a:r>
              <a:rPr lang="en-US" dirty="0" smtClean="0"/>
              <a:t>̃ </a:t>
            </a:r>
            <a:r>
              <a:rPr lang="en-US" dirty="0" err="1" smtClean="0"/>
              <a:t>dàng</a:t>
            </a:r>
            <a:r>
              <a:rPr lang="en-US" dirty="0" smtClean="0"/>
              <a:t>. </a:t>
            </a:r>
          </a:p>
          <a:p>
            <a:pPr algn="just"/>
            <a:r>
              <a:rPr lang="en-US" dirty="0" err="1" smtClean="0"/>
              <a:t>Vị</a:t>
            </a:r>
            <a:r>
              <a:rPr lang="en-US" dirty="0" smtClean="0"/>
              <a:t> </a:t>
            </a:r>
            <a:r>
              <a:rPr lang="en-US" dirty="0" err="1" smtClean="0"/>
              <a:t>trí</a:t>
            </a:r>
            <a:r>
              <a:rPr lang="en-US" dirty="0" smtClean="0"/>
              <a:t> </a:t>
            </a:r>
            <a:r>
              <a:rPr lang="en-US" dirty="0" err="1" smtClean="0"/>
              <a:t>các</a:t>
            </a:r>
            <a:r>
              <a:rPr lang="en-US" dirty="0" smtClean="0"/>
              <a:t> file </a:t>
            </a:r>
            <a:r>
              <a:rPr lang="en-US" dirty="0" err="1" smtClean="0"/>
              <a:t>cấu</a:t>
            </a:r>
            <a:r>
              <a:rPr lang="en-US" dirty="0" smtClean="0"/>
              <a:t> </a:t>
            </a:r>
            <a:r>
              <a:rPr lang="en-US" dirty="0" err="1" smtClean="0"/>
              <a:t>hình</a:t>
            </a:r>
            <a:r>
              <a:rPr lang="en-US" dirty="0" smtClean="0"/>
              <a:t> </a:t>
            </a:r>
            <a:r>
              <a:rPr lang="en-US" dirty="0" err="1" smtClean="0"/>
              <a:t>như</a:t>
            </a:r>
            <a:r>
              <a:rPr lang="en-US" dirty="0" smtClean="0"/>
              <a:t> </a:t>
            </a:r>
            <a:r>
              <a:rPr lang="en-US" dirty="0" err="1" smtClean="0"/>
              <a:t>sau</a:t>
            </a:r>
            <a:endParaRPr lang="en-US" dirty="0" smtClean="0"/>
          </a:p>
          <a:p>
            <a:pPr lvl="1"/>
            <a:r>
              <a:rPr lang="en-US" sz="2300" dirty="0" smtClean="0"/>
              <a:t>Apache</a:t>
            </a:r>
            <a:r>
              <a:rPr lang="en-US" sz="2300" dirty="0"/>
              <a:t>: C:\wamp\bin\apache\apache2.4.9\conf\httpd.conf</a:t>
            </a:r>
            <a:endParaRPr lang="en-US" sz="2300" dirty="0" smtClean="0"/>
          </a:p>
          <a:p>
            <a:pPr lvl="1"/>
            <a:r>
              <a:rPr lang="en-US" sz="2300" dirty="0" err="1" smtClean="0"/>
              <a:t>Php</a:t>
            </a:r>
            <a:r>
              <a:rPr lang="en-US" sz="2300" dirty="0"/>
              <a:t>: C:\</a:t>
            </a:r>
            <a:r>
              <a:rPr lang="en-US" sz="2300" dirty="0" smtClean="0"/>
              <a:t>wamp\bin\apache\apache2.4.9\bin\php.ini</a:t>
            </a:r>
          </a:p>
          <a:p>
            <a:pPr lvl="1"/>
            <a:r>
              <a:rPr lang="en-US" sz="2300" dirty="0" err="1" smtClean="0"/>
              <a:t>Mysql</a:t>
            </a:r>
            <a:r>
              <a:rPr lang="en-US" sz="2300" dirty="0"/>
              <a:t>: C:\</a:t>
            </a:r>
            <a:r>
              <a:rPr lang="en-US" sz="2300" dirty="0" smtClean="0"/>
              <a:t>wamp\bin\mysql\mysql5.6.17\my.ini</a:t>
            </a:r>
          </a:p>
          <a:p>
            <a:pPr lvl="1"/>
            <a:r>
              <a:rPr lang="en-US" sz="2300" dirty="0" err="1" smtClean="0"/>
              <a:t>Phpmyadmin</a:t>
            </a:r>
            <a:r>
              <a:rPr lang="en-US" sz="2300" dirty="0"/>
              <a:t>: C:\wamp\apps\phpmyadmin4.1.14\ </a:t>
            </a:r>
            <a:r>
              <a:rPr lang="en-US" sz="2300" dirty="0" err="1"/>
              <a:t>config.inc.php</a:t>
            </a:r>
            <a:endParaRPr lang="en-US" sz="2300" dirty="0" smtClean="0"/>
          </a:p>
          <a:p>
            <a:endParaRPr lang="en-US" dirty="0" smtClean="0"/>
          </a:p>
          <a:p>
            <a:endParaRPr lang="en-US" dirty="0"/>
          </a:p>
        </p:txBody>
      </p:sp>
    </p:spTree>
    <p:extLst>
      <p:ext uri="{BB962C8B-B14F-4D97-AF65-F5344CB8AC3E}">
        <p14:creationId xmlns:p14="http://schemas.microsoft.com/office/powerpoint/2010/main" val="40003598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Cấu</a:t>
            </a:r>
            <a:r>
              <a:rPr lang="en-US" dirty="0" smtClean="0"/>
              <a:t> </a:t>
            </a:r>
            <a:r>
              <a:rPr lang="en-US" dirty="0" err="1" smtClean="0"/>
              <a:t>hình</a:t>
            </a:r>
            <a:r>
              <a:rPr lang="en-US" dirty="0" smtClean="0"/>
              <a:t> </a:t>
            </a:r>
            <a:r>
              <a:rPr lang="en-US" dirty="0" err="1" smtClean="0"/>
              <a:t>wamp</a:t>
            </a:r>
            <a:r>
              <a:rPr lang="en-US" dirty="0" smtClean="0"/>
              <a:t> sever</a:t>
            </a:r>
            <a:endParaRPr lang="en-US" dirty="0"/>
          </a:p>
        </p:txBody>
      </p:sp>
      <p:sp>
        <p:nvSpPr>
          <p:cNvPr id="3" name="Content Placeholder 2"/>
          <p:cNvSpPr>
            <a:spLocks noGrp="1"/>
          </p:cNvSpPr>
          <p:nvPr>
            <p:ph idx="1"/>
          </p:nvPr>
        </p:nvSpPr>
        <p:spPr>
          <a:xfrm>
            <a:off x="457200" y="1600201"/>
            <a:ext cx="8229600" cy="2044824"/>
          </a:xfrm>
        </p:spPr>
        <p:txBody>
          <a:bodyPr>
            <a:normAutofit/>
          </a:bodyPr>
          <a:lstStyle/>
          <a:p>
            <a:r>
              <a:rPr lang="en-US" sz="2400" dirty="0" smtClean="0"/>
              <a:t>Ta </a:t>
            </a:r>
            <a:r>
              <a:rPr lang="en-US" sz="2400" dirty="0" err="1" smtClean="0"/>
              <a:t>cũng</a:t>
            </a:r>
            <a:r>
              <a:rPr lang="en-US" sz="2400" dirty="0" smtClean="0"/>
              <a:t> có </a:t>
            </a:r>
            <a:r>
              <a:rPr lang="en-US" sz="2400" dirty="0" err="1" smtClean="0"/>
              <a:t>thê</a:t>
            </a:r>
            <a:r>
              <a:rPr lang="en-US" sz="2400" dirty="0" smtClean="0"/>
              <a:t>̉ </a:t>
            </a:r>
            <a:r>
              <a:rPr lang="en-US" sz="2400" dirty="0" err="1" smtClean="0"/>
              <a:t>mơ</a:t>
            </a:r>
            <a:r>
              <a:rPr lang="en-US" sz="2400" dirty="0" smtClean="0"/>
              <a:t>̉ </a:t>
            </a:r>
            <a:r>
              <a:rPr lang="en-US" sz="2400" dirty="0" err="1" smtClean="0"/>
              <a:t>va</a:t>
            </a:r>
            <a:r>
              <a:rPr lang="en-US" sz="2400" dirty="0" smtClean="0"/>
              <a:t>̀ </a:t>
            </a:r>
            <a:r>
              <a:rPr lang="en-US" sz="2400" dirty="0" err="1" smtClean="0"/>
              <a:t>sửa</a:t>
            </a:r>
            <a:r>
              <a:rPr lang="en-US" sz="2400" dirty="0" smtClean="0"/>
              <a:t> </a:t>
            </a:r>
            <a:r>
              <a:rPr lang="en-US" sz="2400" dirty="0" err="1" smtClean="0"/>
              <a:t>nhanh</a:t>
            </a:r>
            <a:r>
              <a:rPr lang="en-US" sz="2400" dirty="0" smtClean="0"/>
              <a:t> </a:t>
            </a:r>
            <a:r>
              <a:rPr lang="en-US" sz="2400" dirty="0" err="1" smtClean="0"/>
              <a:t>các</a:t>
            </a:r>
            <a:r>
              <a:rPr lang="en-US" sz="2400" dirty="0" smtClean="0"/>
              <a:t> file </a:t>
            </a:r>
            <a:r>
              <a:rPr lang="en-US" sz="2400" dirty="0" err="1" smtClean="0"/>
              <a:t>cấu</a:t>
            </a:r>
            <a:r>
              <a:rPr lang="en-US" sz="2400" dirty="0" smtClean="0"/>
              <a:t> </a:t>
            </a:r>
            <a:r>
              <a:rPr lang="en-US" sz="2400" dirty="0" err="1" smtClean="0"/>
              <a:t>hình</a:t>
            </a:r>
            <a:r>
              <a:rPr lang="en-US" sz="2400" dirty="0" smtClean="0"/>
              <a:t> </a:t>
            </a:r>
            <a:r>
              <a:rPr lang="en-US" sz="2400" dirty="0" err="1" smtClean="0"/>
              <a:t>tư</a:t>
            </a:r>
            <a:r>
              <a:rPr lang="en-US" sz="2400" dirty="0" smtClean="0"/>
              <a:t>̀ </a:t>
            </a:r>
            <a:r>
              <a:rPr lang="en-US" sz="2400" dirty="0" err="1" smtClean="0"/>
              <a:t>wamp</a:t>
            </a:r>
            <a:r>
              <a:rPr lang="en-US" sz="2400" dirty="0" smtClean="0"/>
              <a:t> manager</a:t>
            </a:r>
          </a:p>
          <a:p>
            <a:r>
              <a:rPr lang="en-US" sz="2400" dirty="0" err="1" smtClean="0"/>
              <a:t>Sau</a:t>
            </a:r>
            <a:r>
              <a:rPr lang="en-US" sz="2400" dirty="0" smtClean="0"/>
              <a:t> </a:t>
            </a:r>
            <a:r>
              <a:rPr lang="en-US" sz="2400" dirty="0" err="1" smtClean="0"/>
              <a:t>khi</a:t>
            </a:r>
            <a:r>
              <a:rPr lang="en-US" sz="2400" dirty="0" smtClean="0"/>
              <a:t> </a:t>
            </a:r>
            <a:r>
              <a:rPr lang="en-US" sz="2400" dirty="0" err="1" smtClean="0"/>
              <a:t>sửa</a:t>
            </a:r>
            <a:r>
              <a:rPr lang="en-US" sz="2400" dirty="0" smtClean="0"/>
              <a:t> </a:t>
            </a:r>
            <a:r>
              <a:rPr lang="en-US" sz="2400" dirty="0" err="1" smtClean="0"/>
              <a:t>xong</a:t>
            </a:r>
            <a:r>
              <a:rPr lang="en-US" sz="2400" dirty="0" smtClean="0"/>
              <a:t> </a:t>
            </a:r>
            <a:r>
              <a:rPr lang="en-US" sz="2400" dirty="0" err="1" smtClean="0"/>
              <a:t>nên</a:t>
            </a:r>
            <a:r>
              <a:rPr lang="en-US" sz="2400" dirty="0" smtClean="0"/>
              <a:t> </a:t>
            </a:r>
            <a:r>
              <a:rPr lang="en-US" sz="2400" dirty="0" err="1" smtClean="0"/>
              <a:t>bấm</a:t>
            </a:r>
            <a:r>
              <a:rPr lang="en-US" sz="2400" dirty="0" smtClean="0"/>
              <a:t> </a:t>
            </a:r>
            <a:r>
              <a:rPr lang="en-US" sz="2400" dirty="0" err="1" smtClean="0"/>
              <a:t>vào</a:t>
            </a:r>
            <a:r>
              <a:rPr lang="en-US" sz="2400" dirty="0" smtClean="0"/>
              <a:t>: </a:t>
            </a:r>
            <a:r>
              <a:rPr lang="en-US" sz="2400" b="1" dirty="0" smtClean="0"/>
              <a:t>restart All </a:t>
            </a:r>
            <a:r>
              <a:rPr lang="en-US" sz="2400" b="1" dirty="0" err="1" smtClean="0"/>
              <a:t>Servises</a:t>
            </a:r>
            <a:r>
              <a:rPr lang="en-US" sz="2400" b="1" dirty="0" smtClean="0"/>
              <a:t> </a:t>
            </a:r>
            <a:r>
              <a:rPr lang="en-US" sz="2400" dirty="0" err="1" smtClean="0"/>
              <a:t>trên</a:t>
            </a:r>
            <a:r>
              <a:rPr lang="en-US" sz="2400" dirty="0" smtClean="0"/>
              <a:t> </a:t>
            </a:r>
            <a:r>
              <a:rPr lang="en-US" sz="2400" dirty="0" err="1" smtClean="0"/>
              <a:t>wamp</a:t>
            </a:r>
            <a:r>
              <a:rPr lang="en-US" sz="2400" dirty="0" smtClean="0"/>
              <a:t> manager </a:t>
            </a:r>
            <a:r>
              <a:rPr lang="en-US" sz="2400" dirty="0" err="1" smtClean="0"/>
              <a:t>đê</a:t>
            </a:r>
            <a:r>
              <a:rPr lang="en-US" sz="2400" dirty="0" smtClean="0"/>
              <a:t>̉ </a:t>
            </a:r>
            <a:r>
              <a:rPr lang="en-US" sz="2400" dirty="0" err="1" smtClean="0"/>
              <a:t>cập</a:t>
            </a:r>
            <a:r>
              <a:rPr lang="en-US" sz="2400" dirty="0" smtClean="0"/>
              <a:t> </a:t>
            </a:r>
            <a:r>
              <a:rPr lang="en-US" sz="2400" dirty="0" err="1" smtClean="0"/>
              <a:t>nhật</a:t>
            </a:r>
            <a:r>
              <a:rPr lang="en-US" sz="2400" dirty="0" smtClean="0"/>
              <a:t> </a:t>
            </a:r>
            <a:r>
              <a:rPr lang="en-US" sz="2400" dirty="0" err="1" smtClean="0"/>
              <a:t>và</a:t>
            </a:r>
            <a:r>
              <a:rPr lang="en-US" sz="2400" dirty="0" smtClean="0"/>
              <a:t> </a:t>
            </a:r>
            <a:r>
              <a:rPr lang="en-US" sz="2400" dirty="0" smtClean="0"/>
              <a:t>load </a:t>
            </a:r>
            <a:r>
              <a:rPr lang="en-US" sz="2400" dirty="0" err="1" smtClean="0"/>
              <a:t>cấu</a:t>
            </a:r>
            <a:r>
              <a:rPr lang="en-US" sz="2400" dirty="0" smtClean="0"/>
              <a:t> </a:t>
            </a:r>
            <a:r>
              <a:rPr lang="en-US" sz="2400" dirty="0" err="1" smtClean="0"/>
              <a:t>hình</a:t>
            </a:r>
            <a:r>
              <a:rPr lang="en-US" sz="2400" dirty="0" smtClean="0"/>
              <a:t> </a:t>
            </a:r>
            <a:r>
              <a:rPr lang="en-US" sz="2400" dirty="0" err="1" smtClean="0"/>
              <a:t>mới</a:t>
            </a:r>
            <a:r>
              <a:rPr lang="en-US" sz="2400" dirty="0" smtClean="0"/>
              <a:t>. </a:t>
            </a:r>
          </a:p>
          <a:p>
            <a:endParaRPr lang="en-US" sz="2400" dirty="0"/>
          </a:p>
        </p:txBody>
      </p:sp>
      <p:pic>
        <p:nvPicPr>
          <p:cNvPr id="410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47173" y="3783794"/>
            <a:ext cx="2891312" cy="2596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2"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6851" y="3959168"/>
            <a:ext cx="2714625" cy="242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3" name="Picture 7" descr="Sửa cấu hình Apach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9623" y="4078171"/>
            <a:ext cx="2790825" cy="2333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1540936" y="6416093"/>
            <a:ext cx="1483098" cy="323165"/>
          </a:xfrm>
          <a:prstGeom prst="rect">
            <a:avLst/>
          </a:prstGeom>
          <a:noFill/>
        </p:spPr>
        <p:txBody>
          <a:bodyPr wrap="none" rtlCol="0">
            <a:spAutoFit/>
          </a:bodyPr>
          <a:lstStyle/>
          <a:p>
            <a:r>
              <a:rPr lang="en-US" sz="1500" i="1" dirty="0" err="1" smtClean="0"/>
              <a:t>Cấu</a:t>
            </a:r>
            <a:r>
              <a:rPr lang="en-US" sz="1500" i="1" dirty="0" smtClean="0"/>
              <a:t> </a:t>
            </a:r>
            <a:r>
              <a:rPr lang="en-US" sz="1500" i="1" dirty="0" err="1" smtClean="0"/>
              <a:t>hình</a:t>
            </a:r>
            <a:r>
              <a:rPr lang="en-US" sz="1500" i="1" dirty="0" smtClean="0"/>
              <a:t> apache</a:t>
            </a:r>
            <a:endParaRPr lang="en-US" sz="1500" i="1" dirty="0"/>
          </a:p>
        </p:txBody>
      </p:sp>
      <p:sp>
        <p:nvSpPr>
          <p:cNvPr id="10" name="TextBox 9"/>
          <p:cNvSpPr txBox="1"/>
          <p:nvPr/>
        </p:nvSpPr>
        <p:spPr>
          <a:xfrm>
            <a:off x="4331346" y="6387732"/>
            <a:ext cx="1212191" cy="323165"/>
          </a:xfrm>
          <a:prstGeom prst="rect">
            <a:avLst/>
          </a:prstGeom>
          <a:noFill/>
        </p:spPr>
        <p:txBody>
          <a:bodyPr wrap="none" rtlCol="0">
            <a:spAutoFit/>
          </a:bodyPr>
          <a:lstStyle/>
          <a:p>
            <a:r>
              <a:rPr lang="en-US" sz="1500" i="1" dirty="0" err="1" smtClean="0"/>
              <a:t>Cấu</a:t>
            </a:r>
            <a:r>
              <a:rPr lang="en-US" sz="1500" i="1" dirty="0" smtClean="0"/>
              <a:t> </a:t>
            </a:r>
            <a:r>
              <a:rPr lang="en-US" sz="1500" i="1" dirty="0" err="1" smtClean="0"/>
              <a:t>hình</a:t>
            </a:r>
            <a:r>
              <a:rPr lang="en-US" sz="1500" i="1" dirty="0" smtClean="0"/>
              <a:t> </a:t>
            </a:r>
            <a:r>
              <a:rPr lang="en-US" sz="1500" i="1" dirty="0" err="1" smtClean="0"/>
              <a:t>php</a:t>
            </a:r>
            <a:endParaRPr lang="en-US" sz="1500" i="1" dirty="0"/>
          </a:p>
        </p:txBody>
      </p:sp>
      <p:sp>
        <p:nvSpPr>
          <p:cNvPr id="11" name="TextBox 10"/>
          <p:cNvSpPr txBox="1"/>
          <p:nvPr/>
        </p:nvSpPr>
        <p:spPr>
          <a:xfrm>
            <a:off x="7217453" y="6385634"/>
            <a:ext cx="1369029" cy="323165"/>
          </a:xfrm>
          <a:prstGeom prst="rect">
            <a:avLst/>
          </a:prstGeom>
          <a:noFill/>
        </p:spPr>
        <p:txBody>
          <a:bodyPr wrap="none" rtlCol="0">
            <a:spAutoFit/>
          </a:bodyPr>
          <a:lstStyle/>
          <a:p>
            <a:r>
              <a:rPr lang="en-US" sz="1500" i="1" dirty="0" err="1" smtClean="0"/>
              <a:t>Cấu</a:t>
            </a:r>
            <a:r>
              <a:rPr lang="en-US" sz="1500" i="1" dirty="0" smtClean="0"/>
              <a:t> </a:t>
            </a:r>
            <a:r>
              <a:rPr lang="en-US" sz="1500" i="1" dirty="0" err="1" smtClean="0"/>
              <a:t>hình</a:t>
            </a:r>
            <a:r>
              <a:rPr lang="en-US" sz="1500" i="1" dirty="0" smtClean="0"/>
              <a:t> </a:t>
            </a:r>
            <a:r>
              <a:rPr lang="en-US" sz="1500" i="1" dirty="0" err="1" smtClean="0"/>
              <a:t>mysql</a:t>
            </a:r>
            <a:endParaRPr lang="en-US" sz="1500" i="1" dirty="0"/>
          </a:p>
        </p:txBody>
      </p:sp>
    </p:spTree>
    <p:extLst>
      <p:ext uri="{BB962C8B-B14F-4D97-AF65-F5344CB8AC3E}">
        <p14:creationId xmlns:p14="http://schemas.microsoft.com/office/powerpoint/2010/main" val="28994952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Cấu</a:t>
            </a:r>
            <a:r>
              <a:rPr lang="en-US" dirty="0" smtClean="0"/>
              <a:t> </a:t>
            </a:r>
            <a:r>
              <a:rPr lang="en-US" dirty="0" err="1" smtClean="0"/>
              <a:t>hình</a:t>
            </a:r>
            <a:r>
              <a:rPr lang="en-US" dirty="0" smtClean="0"/>
              <a:t> Server Apache</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Cấu</a:t>
            </a:r>
            <a:r>
              <a:rPr lang="en-US" dirty="0" smtClean="0"/>
              <a:t> </a:t>
            </a:r>
            <a:r>
              <a:rPr lang="en-US" dirty="0" err="1" smtClean="0"/>
              <a:t>hình</a:t>
            </a:r>
            <a:r>
              <a:rPr lang="en-US" dirty="0" smtClean="0"/>
              <a:t> apache: </a:t>
            </a:r>
            <a:r>
              <a:rPr lang="en-US" dirty="0" err="1" smtClean="0"/>
              <a:t>config</a:t>
            </a:r>
            <a:r>
              <a:rPr lang="en-US" dirty="0" smtClean="0"/>
              <a:t>/</a:t>
            </a:r>
            <a:r>
              <a:rPr lang="en-US" dirty="0" err="1" smtClean="0"/>
              <a:t>httpd.conf</a:t>
            </a:r>
            <a:endParaRPr lang="en-US" dirty="0" smtClean="0"/>
          </a:p>
          <a:p>
            <a:pPr lvl="1"/>
            <a:r>
              <a:rPr lang="en-US" dirty="0" err="1" smtClean="0"/>
              <a:t>Dòng</a:t>
            </a:r>
            <a:r>
              <a:rPr lang="en-US" dirty="0" smtClean="0"/>
              <a:t> </a:t>
            </a:r>
            <a:r>
              <a:rPr lang="en-US" dirty="0" err="1" smtClean="0"/>
              <a:t>lệnh</a:t>
            </a:r>
            <a:r>
              <a:rPr lang="en-US" dirty="0" smtClean="0"/>
              <a:t>, </a:t>
            </a:r>
            <a:r>
              <a:rPr lang="en-US" dirty="0" err="1" smtClean="0"/>
              <a:t>chú</a:t>
            </a:r>
            <a:r>
              <a:rPr lang="en-US" dirty="0" smtClean="0"/>
              <a:t> </a:t>
            </a:r>
            <a:r>
              <a:rPr lang="en-US" dirty="0" err="1" smtClean="0"/>
              <a:t>thích</a:t>
            </a:r>
            <a:r>
              <a:rPr lang="en-US" dirty="0" smtClean="0"/>
              <a:t>?</a:t>
            </a:r>
          </a:p>
          <a:p>
            <a:pPr lvl="1"/>
            <a:r>
              <a:rPr lang="en-US" dirty="0" smtClean="0"/>
              <a:t>Restart </a:t>
            </a:r>
            <a:r>
              <a:rPr lang="en-US" dirty="0" err="1" smtClean="0"/>
              <a:t>lại</a:t>
            </a:r>
            <a:r>
              <a:rPr lang="en-US" dirty="0" smtClean="0"/>
              <a:t> apache </a:t>
            </a:r>
            <a:r>
              <a:rPr lang="en-US" dirty="0" err="1" smtClean="0"/>
              <a:t>mỗi</a:t>
            </a:r>
            <a:r>
              <a:rPr lang="en-US" dirty="0" smtClean="0"/>
              <a:t> </a:t>
            </a:r>
            <a:r>
              <a:rPr lang="en-US" dirty="0" err="1" smtClean="0"/>
              <a:t>khi</a:t>
            </a:r>
            <a:r>
              <a:rPr lang="en-US" dirty="0" smtClean="0"/>
              <a:t> </a:t>
            </a:r>
            <a:r>
              <a:rPr lang="en-US" dirty="0" err="1" smtClean="0"/>
              <a:t>cần</a:t>
            </a:r>
            <a:r>
              <a:rPr lang="en-US" dirty="0" smtClean="0"/>
              <a:t> update </a:t>
            </a:r>
            <a:r>
              <a:rPr lang="en-US" dirty="0" err="1" smtClean="0"/>
              <a:t>sự</a:t>
            </a:r>
            <a:r>
              <a:rPr lang="en-US" dirty="0" smtClean="0"/>
              <a:t> </a:t>
            </a:r>
            <a:r>
              <a:rPr lang="en-US" dirty="0" err="1" smtClean="0"/>
              <a:t>thay</a:t>
            </a:r>
            <a:r>
              <a:rPr lang="en-US" dirty="0" smtClean="0"/>
              <a:t> </a:t>
            </a:r>
            <a:r>
              <a:rPr lang="en-US" dirty="0" err="1" smtClean="0"/>
              <a:t>đổi</a:t>
            </a:r>
            <a:r>
              <a:rPr lang="en-US" dirty="0" smtClean="0"/>
              <a:t>.</a:t>
            </a:r>
          </a:p>
          <a:p>
            <a:pPr lvl="1"/>
            <a:r>
              <a:rPr lang="en-US" dirty="0" err="1" smtClean="0"/>
              <a:t>Ví</a:t>
            </a:r>
            <a:r>
              <a:rPr lang="en-US" dirty="0" smtClean="0"/>
              <a:t> </a:t>
            </a:r>
            <a:r>
              <a:rPr lang="en-US" dirty="0" err="1" smtClean="0"/>
              <a:t>dụ</a:t>
            </a:r>
            <a:r>
              <a:rPr lang="en-US" dirty="0" smtClean="0"/>
              <a:t>:</a:t>
            </a:r>
          </a:p>
          <a:p>
            <a:pPr lvl="2">
              <a:buNone/>
            </a:pPr>
            <a:r>
              <a:rPr lang="en-US" dirty="0" smtClean="0"/>
              <a:t>Listen 80</a:t>
            </a:r>
          </a:p>
          <a:p>
            <a:pPr lvl="2">
              <a:buNone/>
            </a:pPr>
            <a:r>
              <a:rPr lang="en-US" dirty="0" err="1" smtClean="0"/>
              <a:t>LoadModule</a:t>
            </a:r>
            <a:r>
              <a:rPr lang="en-US" dirty="0" smtClean="0"/>
              <a:t> </a:t>
            </a:r>
            <a:r>
              <a:rPr lang="en-US" dirty="0" err="1" smtClean="0"/>
              <a:t>rewrite_module</a:t>
            </a:r>
            <a:r>
              <a:rPr lang="en-US" dirty="0" smtClean="0"/>
              <a:t> modules/mod_rewrite.so</a:t>
            </a:r>
          </a:p>
          <a:p>
            <a:pPr lvl="2">
              <a:buNone/>
            </a:pPr>
            <a:r>
              <a:rPr lang="en-US" dirty="0" err="1" smtClean="0"/>
              <a:t>DocumentRoot</a:t>
            </a:r>
            <a:r>
              <a:rPr lang="en-US" dirty="0" smtClean="0"/>
              <a:t> </a:t>
            </a:r>
          </a:p>
          <a:p>
            <a:pPr lvl="2">
              <a:buNone/>
            </a:pPr>
            <a:r>
              <a:rPr lang="en-US" dirty="0" smtClean="0"/>
              <a:t>&lt;</a:t>
            </a:r>
            <a:r>
              <a:rPr lang="en-US" dirty="0" err="1" smtClean="0"/>
              <a:t>IfModule</a:t>
            </a:r>
            <a:r>
              <a:rPr lang="en-US" dirty="0" smtClean="0"/>
              <a:t> </a:t>
            </a:r>
            <a:r>
              <a:rPr lang="en-US" dirty="0" err="1" smtClean="0"/>
              <a:t>dir_module</a:t>
            </a:r>
            <a:r>
              <a:rPr lang="en-US" dirty="0" smtClean="0"/>
              <a:t>&gt;</a:t>
            </a:r>
          </a:p>
          <a:p>
            <a:pPr lvl="3">
              <a:buNone/>
            </a:pPr>
            <a:r>
              <a:rPr lang="en-US" dirty="0" smtClean="0"/>
              <a:t>    </a:t>
            </a:r>
            <a:r>
              <a:rPr lang="en-US" dirty="0" err="1" smtClean="0"/>
              <a:t>DirectoryIndex</a:t>
            </a:r>
            <a:r>
              <a:rPr lang="en-US" dirty="0" smtClean="0"/>
              <a:t> index.php index.php3 index.html index.htm</a:t>
            </a:r>
          </a:p>
          <a:p>
            <a:pPr lvl="2">
              <a:buNone/>
            </a:pPr>
            <a:r>
              <a:rPr lang="en-US" dirty="0" smtClean="0"/>
              <a:t>&lt;/</a:t>
            </a:r>
            <a:r>
              <a:rPr lang="en-US" dirty="0" err="1" smtClean="0"/>
              <a:t>IfModule</a:t>
            </a:r>
            <a:r>
              <a:rPr lang="en-US" dirty="0" smtClean="0"/>
              <a:t>&gt;</a:t>
            </a:r>
          </a:p>
          <a:p>
            <a:pPr lvl="2">
              <a:buNone/>
            </a:pPr>
            <a:r>
              <a:rPr lang="en-US" dirty="0" err="1" smtClean="0"/>
              <a:t>AddType</a:t>
            </a:r>
            <a:r>
              <a:rPr lang="en-US" dirty="0" smtClean="0"/>
              <a:t> application/x-</a:t>
            </a:r>
            <a:r>
              <a:rPr lang="en-US" dirty="0" err="1" smtClean="0"/>
              <a:t>httpd</a:t>
            </a:r>
            <a:r>
              <a:rPr lang="en-US" dirty="0" smtClean="0"/>
              <a:t>-</a:t>
            </a:r>
            <a:r>
              <a:rPr lang="en-US" dirty="0" err="1" smtClean="0"/>
              <a:t>php</a:t>
            </a:r>
            <a:r>
              <a:rPr lang="en-US" dirty="0" smtClean="0"/>
              <a:t> .</a:t>
            </a:r>
            <a:r>
              <a:rPr lang="en-US" dirty="0" err="1" smtClean="0"/>
              <a:t>php</a:t>
            </a:r>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Cấu</a:t>
            </a:r>
            <a:r>
              <a:rPr lang="en-US" dirty="0" smtClean="0"/>
              <a:t> </a:t>
            </a:r>
            <a:r>
              <a:rPr lang="en-US" dirty="0" err="1" smtClean="0"/>
              <a:t>hình</a:t>
            </a:r>
            <a:r>
              <a:rPr lang="en-US" dirty="0" smtClean="0"/>
              <a:t> website</a:t>
            </a:r>
            <a:endParaRPr lang="en-US" dirty="0"/>
          </a:p>
        </p:txBody>
      </p:sp>
      <p:sp>
        <p:nvSpPr>
          <p:cNvPr id="3" name="Content Placeholder 2"/>
          <p:cNvSpPr>
            <a:spLocks noGrp="1"/>
          </p:cNvSpPr>
          <p:nvPr>
            <p:ph idx="1"/>
          </p:nvPr>
        </p:nvSpPr>
        <p:spPr>
          <a:xfrm>
            <a:off x="457200" y="1600200"/>
            <a:ext cx="8229600" cy="5429200"/>
          </a:xfrm>
        </p:spPr>
        <p:txBody>
          <a:bodyPr>
            <a:normAutofit/>
          </a:bodyPr>
          <a:lstStyle/>
          <a:p>
            <a:r>
              <a:rPr lang="en-US" sz="1600" dirty="0" err="1" smtClean="0"/>
              <a:t>Một</a:t>
            </a:r>
            <a:r>
              <a:rPr lang="en-US" sz="1600" dirty="0" smtClean="0"/>
              <a:t> </a:t>
            </a:r>
            <a:r>
              <a:rPr lang="en-US" sz="1600" dirty="0" err="1" smtClean="0"/>
              <a:t>máy</a:t>
            </a:r>
            <a:r>
              <a:rPr lang="en-US" sz="1600" dirty="0" smtClean="0"/>
              <a:t> </a:t>
            </a:r>
            <a:r>
              <a:rPr lang="en-US" sz="1600" dirty="0" err="1" smtClean="0"/>
              <a:t>chủ</a:t>
            </a:r>
            <a:r>
              <a:rPr lang="en-US" sz="1600" dirty="0" smtClean="0"/>
              <a:t> </a:t>
            </a:r>
            <a:r>
              <a:rPr lang="en-US" sz="1600" dirty="0" err="1" smtClean="0"/>
              <a:t>có</a:t>
            </a:r>
            <a:r>
              <a:rPr lang="en-US" sz="1600" dirty="0" smtClean="0"/>
              <a:t> </a:t>
            </a:r>
            <a:r>
              <a:rPr lang="en-US" sz="1600" dirty="0" err="1" smtClean="0"/>
              <a:t>thể</a:t>
            </a:r>
            <a:r>
              <a:rPr lang="en-US" sz="1600" dirty="0" smtClean="0"/>
              <a:t> </a:t>
            </a:r>
            <a:r>
              <a:rPr lang="en-US" sz="1600" dirty="0" err="1" smtClean="0"/>
              <a:t>có</a:t>
            </a:r>
            <a:r>
              <a:rPr lang="en-US" sz="1600" dirty="0" smtClean="0"/>
              <a:t> </a:t>
            </a:r>
            <a:r>
              <a:rPr lang="en-US" sz="1600" dirty="0" err="1" smtClean="0"/>
              <a:t>nhiều</a:t>
            </a:r>
            <a:r>
              <a:rPr lang="en-US" sz="1600" dirty="0" smtClean="0"/>
              <a:t> website. </a:t>
            </a:r>
            <a:r>
              <a:rPr lang="en-US" sz="1600" dirty="0" err="1" smtClean="0"/>
              <a:t>Mỗi</a:t>
            </a:r>
            <a:r>
              <a:rPr lang="en-US" sz="1600" dirty="0" smtClean="0"/>
              <a:t> website </a:t>
            </a:r>
            <a:r>
              <a:rPr lang="en-US" sz="1600" dirty="0" err="1" smtClean="0"/>
              <a:t>có</a:t>
            </a:r>
            <a:r>
              <a:rPr lang="en-US" sz="1600" dirty="0" smtClean="0"/>
              <a:t> </a:t>
            </a:r>
            <a:r>
              <a:rPr lang="en-US" sz="1600" dirty="0" err="1" smtClean="0"/>
              <a:t>thể</a:t>
            </a:r>
            <a:r>
              <a:rPr lang="en-US" sz="1600" dirty="0" smtClean="0"/>
              <a:t> </a:t>
            </a:r>
            <a:r>
              <a:rPr lang="en-US" sz="1600" dirty="0" err="1" smtClean="0"/>
              <a:t>được</a:t>
            </a:r>
            <a:r>
              <a:rPr lang="en-US" sz="1600" dirty="0" smtClean="0"/>
              <a:t> </a:t>
            </a:r>
            <a:r>
              <a:rPr lang="en-US" sz="1600" dirty="0" err="1" smtClean="0"/>
              <a:t>cấu</a:t>
            </a:r>
            <a:r>
              <a:rPr lang="en-US" sz="1600" dirty="0" smtClean="0"/>
              <a:t> </a:t>
            </a:r>
            <a:r>
              <a:rPr lang="en-US" sz="1600" dirty="0" err="1" smtClean="0"/>
              <a:t>hình</a:t>
            </a:r>
            <a:r>
              <a:rPr lang="en-US" sz="1600" dirty="0" smtClean="0"/>
              <a:t> </a:t>
            </a:r>
            <a:r>
              <a:rPr lang="en-US" sz="1600" dirty="0" err="1" smtClean="0"/>
              <a:t>riêng</a:t>
            </a:r>
            <a:r>
              <a:rPr lang="en-US" sz="1600" dirty="0" smtClean="0"/>
              <a:t> </a:t>
            </a:r>
            <a:r>
              <a:rPr lang="en-US" sz="1600" dirty="0" err="1" smtClean="0"/>
              <a:t>dựa</a:t>
            </a:r>
            <a:r>
              <a:rPr lang="en-US" sz="1600" dirty="0" smtClean="0"/>
              <a:t> </a:t>
            </a:r>
            <a:r>
              <a:rPr lang="en-US" sz="1600" dirty="0" err="1" smtClean="0"/>
              <a:t>vào</a:t>
            </a:r>
            <a:r>
              <a:rPr lang="en-US" sz="1600" dirty="0" smtClean="0"/>
              <a:t> file .</a:t>
            </a:r>
            <a:r>
              <a:rPr lang="en-US" sz="1600" dirty="0" err="1" smtClean="0"/>
              <a:t>htaccess</a:t>
            </a:r>
            <a:r>
              <a:rPr lang="en-US" sz="1600" dirty="0" smtClean="0"/>
              <a:t>.</a:t>
            </a:r>
          </a:p>
          <a:p>
            <a:r>
              <a:rPr lang="en-US" sz="1600" dirty="0" err="1" smtClean="0"/>
              <a:t>Cấu</a:t>
            </a:r>
            <a:r>
              <a:rPr lang="en-US" sz="1600" dirty="0" smtClean="0"/>
              <a:t> </a:t>
            </a:r>
            <a:r>
              <a:rPr lang="en-US" sz="1600" dirty="0" err="1" smtClean="0"/>
              <a:t>hình</a:t>
            </a:r>
            <a:r>
              <a:rPr lang="en-US" sz="1600" dirty="0" smtClean="0"/>
              <a:t> </a:t>
            </a:r>
            <a:r>
              <a:rPr lang="en-US" sz="1600" dirty="0" err="1" smtClean="0"/>
              <a:t>cho</a:t>
            </a:r>
            <a:r>
              <a:rPr lang="en-US" sz="1600" dirty="0" smtClean="0"/>
              <a:t> website, </a:t>
            </a:r>
            <a:r>
              <a:rPr lang="en-US" sz="1600" dirty="0" err="1" smtClean="0"/>
              <a:t>thư</a:t>
            </a:r>
            <a:r>
              <a:rPr lang="en-US" sz="1600" dirty="0" smtClean="0"/>
              <a:t> </a:t>
            </a:r>
            <a:r>
              <a:rPr lang="en-US" sz="1600" dirty="0" err="1" smtClean="0"/>
              <a:t>mục</a:t>
            </a:r>
            <a:r>
              <a:rPr lang="en-US" sz="1600" dirty="0" smtClean="0"/>
              <a:t>: ta </a:t>
            </a:r>
            <a:r>
              <a:rPr lang="en-US" sz="1600" dirty="0" err="1" smtClean="0"/>
              <a:t>đặt</a:t>
            </a:r>
            <a:r>
              <a:rPr lang="en-US" sz="1600" dirty="0" smtClean="0"/>
              <a:t> file </a:t>
            </a:r>
            <a:r>
              <a:rPr lang="en-US" sz="1600" dirty="0" err="1" smtClean="0"/>
              <a:t>văn</a:t>
            </a:r>
            <a:r>
              <a:rPr lang="en-US" sz="1600" dirty="0" smtClean="0"/>
              <a:t> </a:t>
            </a:r>
            <a:r>
              <a:rPr lang="en-US" sz="1600" dirty="0" err="1" smtClean="0"/>
              <a:t>bản</a:t>
            </a:r>
            <a:r>
              <a:rPr lang="en-US" sz="1600" dirty="0" smtClean="0"/>
              <a:t> </a:t>
            </a:r>
            <a:r>
              <a:rPr lang="en-US" sz="1600" dirty="0" err="1" smtClean="0"/>
              <a:t>có</a:t>
            </a:r>
            <a:r>
              <a:rPr lang="en-US" sz="1600" dirty="0" smtClean="0"/>
              <a:t> </a:t>
            </a:r>
            <a:r>
              <a:rPr lang="en-US" sz="1600" dirty="0" err="1" smtClean="0"/>
              <a:t>tên</a:t>
            </a:r>
            <a:r>
              <a:rPr lang="en-US" sz="1600" dirty="0" smtClean="0"/>
              <a:t> </a:t>
            </a:r>
            <a:r>
              <a:rPr lang="en-US" sz="1600" dirty="0" smtClean="0"/>
              <a:t>.</a:t>
            </a:r>
            <a:r>
              <a:rPr lang="en-US" sz="1600" dirty="0" err="1" smtClean="0"/>
              <a:t>htaccess</a:t>
            </a:r>
            <a:r>
              <a:rPr lang="en-US" sz="1600" dirty="0" smtClean="0"/>
              <a:t> </a:t>
            </a:r>
            <a:r>
              <a:rPr lang="en-US" sz="1600" dirty="0" err="1" smtClean="0"/>
              <a:t>trong</a:t>
            </a:r>
            <a:r>
              <a:rPr lang="en-US" sz="1600" dirty="0" smtClean="0"/>
              <a:t> </a:t>
            </a:r>
            <a:r>
              <a:rPr lang="en-US" sz="1600" dirty="0" err="1" smtClean="0"/>
              <a:t>thư</a:t>
            </a:r>
            <a:r>
              <a:rPr lang="en-US" sz="1600" dirty="0" smtClean="0"/>
              <a:t> </a:t>
            </a:r>
            <a:r>
              <a:rPr lang="en-US" sz="1600" dirty="0" err="1" smtClean="0"/>
              <a:t>mục</a:t>
            </a:r>
            <a:r>
              <a:rPr lang="en-US" sz="1600" dirty="0" smtClean="0"/>
              <a:t> </a:t>
            </a:r>
            <a:r>
              <a:rPr lang="en-US" sz="1600" dirty="0" err="1" smtClean="0"/>
              <a:t>đó</a:t>
            </a:r>
            <a:r>
              <a:rPr lang="en-US" sz="1600" dirty="0" smtClean="0"/>
              <a:t>.</a:t>
            </a:r>
            <a:endParaRPr lang="en-US" sz="1600" dirty="0" smtClean="0"/>
          </a:p>
          <a:p>
            <a:r>
              <a:rPr lang="en-US" sz="1600" dirty="0" smtClean="0"/>
              <a:t>File </a:t>
            </a:r>
            <a:r>
              <a:rPr lang="en-US" sz="1600" dirty="0" smtClean="0"/>
              <a:t>.</a:t>
            </a:r>
            <a:r>
              <a:rPr lang="en-US" sz="1600" dirty="0" err="1" smtClean="0"/>
              <a:t>htaccess</a:t>
            </a:r>
            <a:r>
              <a:rPr lang="en-US" sz="1600" dirty="0" smtClean="0"/>
              <a:t>: </a:t>
            </a:r>
            <a:r>
              <a:rPr lang="en-US" sz="1600" dirty="0" err="1" smtClean="0"/>
              <a:t>chỉ</a:t>
            </a:r>
            <a:r>
              <a:rPr lang="en-US" sz="1600" dirty="0" smtClean="0"/>
              <a:t> </a:t>
            </a:r>
            <a:r>
              <a:rPr lang="en-US" sz="1600" dirty="0" err="1" smtClean="0"/>
              <a:t>có</a:t>
            </a:r>
            <a:r>
              <a:rPr lang="en-US" sz="1600" dirty="0" smtClean="0"/>
              <a:t> </a:t>
            </a:r>
            <a:r>
              <a:rPr lang="en-US" sz="1600" dirty="0" err="1" smtClean="0"/>
              <a:t>tác</a:t>
            </a:r>
            <a:r>
              <a:rPr lang="en-US" sz="1600" dirty="0" smtClean="0"/>
              <a:t> </a:t>
            </a:r>
            <a:r>
              <a:rPr lang="en-US" sz="1600" dirty="0" err="1" smtClean="0"/>
              <a:t>dụng</a:t>
            </a:r>
            <a:r>
              <a:rPr lang="en-US" sz="1600" dirty="0" smtClean="0"/>
              <a:t> </a:t>
            </a:r>
            <a:r>
              <a:rPr lang="en-US" sz="1600" dirty="0" err="1" smtClean="0"/>
              <a:t>nếu</a:t>
            </a:r>
            <a:r>
              <a:rPr lang="en-US" sz="1600" dirty="0" smtClean="0"/>
              <a:t> </a:t>
            </a:r>
            <a:r>
              <a:rPr lang="en-US" sz="1600" dirty="0" err="1" smtClean="0"/>
              <a:t>thuộc</a:t>
            </a:r>
            <a:r>
              <a:rPr lang="en-US" sz="1600" dirty="0" smtClean="0"/>
              <a:t> </a:t>
            </a:r>
            <a:r>
              <a:rPr lang="en-US" sz="1600" dirty="0" err="1" smtClean="0"/>
              <a:t>tính</a:t>
            </a:r>
            <a:r>
              <a:rPr lang="en-US" sz="1600" dirty="0" smtClean="0"/>
              <a:t> </a:t>
            </a:r>
            <a:r>
              <a:rPr lang="en-US" sz="1600" dirty="0" err="1" smtClean="0"/>
              <a:t>AllowOverride</a:t>
            </a:r>
            <a:r>
              <a:rPr lang="en-US" sz="1600" dirty="0" smtClean="0"/>
              <a:t> </a:t>
            </a:r>
            <a:r>
              <a:rPr lang="en-US" sz="1600" dirty="0" err="1" smtClean="0"/>
              <a:t>trong</a:t>
            </a:r>
            <a:r>
              <a:rPr lang="en-US" sz="1600" dirty="0" smtClean="0"/>
              <a:t> </a:t>
            </a:r>
            <a:r>
              <a:rPr lang="en-US" sz="1600" dirty="0" err="1" smtClean="0"/>
              <a:t>httpd.conf</a:t>
            </a:r>
            <a:r>
              <a:rPr lang="en-US" sz="1600" dirty="0" smtClean="0"/>
              <a:t> </a:t>
            </a:r>
            <a:r>
              <a:rPr lang="en-US" sz="1600" dirty="0" err="1" smtClean="0"/>
              <a:t>của</a:t>
            </a:r>
            <a:r>
              <a:rPr lang="en-US" sz="1600" dirty="0" smtClean="0"/>
              <a:t> apache </a:t>
            </a:r>
            <a:r>
              <a:rPr lang="en-US" sz="1600" dirty="0" err="1" smtClean="0"/>
              <a:t>là</a:t>
            </a:r>
            <a:r>
              <a:rPr lang="en-US" sz="1600" dirty="0" smtClean="0"/>
              <a:t> all</a:t>
            </a:r>
          </a:p>
          <a:p>
            <a:r>
              <a:rPr lang="en-US" sz="1600" dirty="0" err="1" smtClean="0"/>
              <a:t>Mỗi</a:t>
            </a:r>
            <a:r>
              <a:rPr lang="en-US" sz="1600" dirty="0" smtClean="0"/>
              <a:t> </a:t>
            </a:r>
            <a:r>
              <a:rPr lang="en-US" sz="1600" dirty="0" err="1" smtClean="0"/>
              <a:t>thư</a:t>
            </a:r>
            <a:r>
              <a:rPr lang="en-US" sz="1600" dirty="0" smtClean="0"/>
              <a:t> </a:t>
            </a:r>
            <a:r>
              <a:rPr lang="en-US" sz="1600" dirty="0" err="1" smtClean="0"/>
              <a:t>mục</a:t>
            </a:r>
            <a:r>
              <a:rPr lang="en-US" sz="1600" dirty="0" smtClean="0"/>
              <a:t> </a:t>
            </a:r>
            <a:r>
              <a:rPr lang="en-US" sz="1600" dirty="0" err="1" smtClean="0"/>
              <a:t>có</a:t>
            </a:r>
            <a:r>
              <a:rPr lang="en-US" sz="1600" dirty="0" smtClean="0"/>
              <a:t> </a:t>
            </a:r>
            <a:r>
              <a:rPr lang="en-US" sz="1600" dirty="0" err="1" smtClean="0"/>
              <a:t>thể</a:t>
            </a:r>
            <a:r>
              <a:rPr lang="en-US" sz="1600" dirty="0" smtClean="0"/>
              <a:t> </a:t>
            </a:r>
            <a:r>
              <a:rPr lang="en-US" sz="1600" dirty="0" err="1" smtClean="0"/>
              <a:t>được</a:t>
            </a:r>
            <a:r>
              <a:rPr lang="en-US" sz="1600" dirty="0" smtClean="0"/>
              <a:t> </a:t>
            </a:r>
            <a:r>
              <a:rPr lang="en-US" sz="1600" dirty="0" err="1" smtClean="0"/>
              <a:t>config</a:t>
            </a:r>
            <a:r>
              <a:rPr lang="en-US" sz="1600" dirty="0" smtClean="0"/>
              <a:t> </a:t>
            </a:r>
            <a:r>
              <a:rPr lang="en-US" sz="1600" dirty="0" err="1" smtClean="0"/>
              <a:t>dựa</a:t>
            </a:r>
            <a:r>
              <a:rPr lang="en-US" sz="1600" dirty="0" smtClean="0"/>
              <a:t> </a:t>
            </a:r>
            <a:r>
              <a:rPr lang="en-US" sz="1600" dirty="0" err="1" smtClean="0"/>
              <a:t>vào</a:t>
            </a:r>
            <a:r>
              <a:rPr lang="en-US" sz="1600" dirty="0" smtClean="0"/>
              <a:t> file .</a:t>
            </a:r>
            <a:r>
              <a:rPr lang="en-US" sz="1600" dirty="0" err="1" smtClean="0"/>
              <a:t>htaccess</a:t>
            </a:r>
            <a:endParaRPr lang="en-US" sz="1600" dirty="0" smtClean="0"/>
          </a:p>
          <a:p>
            <a:r>
              <a:rPr lang="en-US" sz="1600" dirty="0" err="1" smtClean="0"/>
              <a:t>Thư</a:t>
            </a:r>
            <a:r>
              <a:rPr lang="en-US" sz="1600" dirty="0" smtClean="0"/>
              <a:t> </a:t>
            </a:r>
            <a:r>
              <a:rPr lang="en-US" sz="1600" dirty="0" err="1" smtClean="0"/>
              <a:t>mục</a:t>
            </a:r>
            <a:r>
              <a:rPr lang="en-US" sz="1600" dirty="0" smtClean="0"/>
              <a:t> </a:t>
            </a:r>
            <a:r>
              <a:rPr lang="en-US" sz="1600" dirty="0" err="1" smtClean="0"/>
              <a:t>chứa</a:t>
            </a:r>
            <a:r>
              <a:rPr lang="en-US" sz="1600" dirty="0" smtClean="0"/>
              <a:t> file .</a:t>
            </a:r>
            <a:r>
              <a:rPr lang="en-US" sz="1600" dirty="0" err="1" smtClean="0"/>
              <a:t>htaccess</a:t>
            </a:r>
            <a:r>
              <a:rPr lang="en-US" sz="1600" dirty="0" smtClean="0"/>
              <a:t> </a:t>
            </a:r>
            <a:r>
              <a:rPr lang="en-US" sz="1600" dirty="0" err="1" smtClean="0"/>
              <a:t>sẽ</a:t>
            </a:r>
            <a:r>
              <a:rPr lang="en-US" sz="1600" dirty="0" smtClean="0"/>
              <a:t> </a:t>
            </a:r>
            <a:r>
              <a:rPr lang="en-US" sz="1600" dirty="0" err="1" smtClean="0"/>
              <a:t>có</a:t>
            </a:r>
            <a:r>
              <a:rPr lang="en-US" sz="1600" dirty="0" smtClean="0"/>
              <a:t> </a:t>
            </a:r>
            <a:r>
              <a:rPr lang="en-US" sz="1600" dirty="0" err="1" smtClean="0"/>
              <a:t>cấu</a:t>
            </a:r>
            <a:r>
              <a:rPr lang="en-US" sz="1600" dirty="0" smtClean="0"/>
              <a:t> </a:t>
            </a:r>
            <a:r>
              <a:rPr lang="en-US" sz="1600" dirty="0" err="1" smtClean="0"/>
              <a:t>hình</a:t>
            </a:r>
            <a:r>
              <a:rPr lang="en-US" sz="1600" dirty="0" smtClean="0"/>
              <a:t> </a:t>
            </a:r>
            <a:r>
              <a:rPr lang="en-US" sz="1600" dirty="0" err="1" smtClean="0"/>
              <a:t>chung</a:t>
            </a:r>
            <a:r>
              <a:rPr lang="en-US" sz="1600" dirty="0" smtClean="0"/>
              <a:t> </a:t>
            </a:r>
            <a:r>
              <a:rPr lang="en-US" sz="1600" dirty="0" err="1" smtClean="0"/>
              <a:t>kết</a:t>
            </a:r>
            <a:r>
              <a:rPr lang="en-US" sz="1600" dirty="0" smtClean="0"/>
              <a:t> </a:t>
            </a:r>
            <a:r>
              <a:rPr lang="en-US" sz="1600" dirty="0" err="1" smtClean="0"/>
              <a:t>hợp</a:t>
            </a:r>
            <a:r>
              <a:rPr lang="en-US" sz="1600" dirty="0" smtClean="0"/>
              <a:t> </a:t>
            </a:r>
            <a:r>
              <a:rPr lang="en-US" sz="1600" dirty="0" err="1" smtClean="0"/>
              <a:t>của</a:t>
            </a:r>
            <a:r>
              <a:rPr lang="en-US" sz="1600" dirty="0" smtClean="0"/>
              <a:t> </a:t>
            </a:r>
            <a:r>
              <a:rPr lang="en-US" sz="1600" dirty="0" err="1" smtClean="0"/>
              <a:t>httpd.conf</a:t>
            </a:r>
            <a:r>
              <a:rPr lang="en-US" sz="1600" dirty="0" smtClean="0"/>
              <a:t> </a:t>
            </a:r>
            <a:r>
              <a:rPr lang="en-US" sz="1600" dirty="0" err="1" smtClean="0"/>
              <a:t>và</a:t>
            </a:r>
            <a:r>
              <a:rPr lang="en-US" sz="1600" dirty="0" smtClean="0"/>
              <a:t> .</a:t>
            </a:r>
            <a:r>
              <a:rPr lang="en-US" sz="1600" dirty="0" err="1" smtClean="0"/>
              <a:t>htaccess</a:t>
            </a:r>
            <a:endParaRPr lang="en-US" sz="1600" dirty="0" smtClean="0"/>
          </a:p>
          <a:p>
            <a:r>
              <a:rPr lang="en-US" sz="1600" dirty="0" err="1" smtClean="0"/>
              <a:t>Cấu</a:t>
            </a:r>
            <a:r>
              <a:rPr lang="en-US" sz="1600" dirty="0" smtClean="0"/>
              <a:t> </a:t>
            </a:r>
            <a:r>
              <a:rPr lang="en-US" sz="1600" dirty="0" err="1" smtClean="0"/>
              <a:t>trúc</a:t>
            </a:r>
            <a:r>
              <a:rPr lang="en-US" sz="1600" dirty="0" smtClean="0"/>
              <a:t> file .</a:t>
            </a:r>
            <a:r>
              <a:rPr lang="en-US" sz="1600" dirty="0" err="1" smtClean="0"/>
              <a:t>htaccess</a:t>
            </a:r>
            <a:r>
              <a:rPr lang="en-US" sz="1600" dirty="0" smtClean="0"/>
              <a:t> </a:t>
            </a:r>
            <a:r>
              <a:rPr lang="en-US" sz="1600" dirty="0" err="1" smtClean="0"/>
              <a:t>giống</a:t>
            </a:r>
            <a:r>
              <a:rPr lang="en-US" sz="1600" dirty="0" smtClean="0"/>
              <a:t> file </a:t>
            </a:r>
            <a:r>
              <a:rPr lang="en-US" sz="1600" dirty="0" err="1" smtClean="0"/>
              <a:t>httpf.conf</a:t>
            </a:r>
            <a:endParaRPr lang="en-US" sz="1600" dirty="0" smtClean="0"/>
          </a:p>
          <a:p>
            <a:r>
              <a:rPr lang="en-US" sz="1600" dirty="0" err="1" smtClean="0"/>
              <a:t>Cần</a:t>
            </a:r>
            <a:r>
              <a:rPr lang="en-US" sz="1600" dirty="0" smtClean="0"/>
              <a:t> </a:t>
            </a:r>
            <a:r>
              <a:rPr lang="en-US" sz="1600" dirty="0" err="1" smtClean="0"/>
              <a:t>thiết</a:t>
            </a:r>
            <a:r>
              <a:rPr lang="en-US" sz="1600" dirty="0" smtClean="0"/>
              <a:t> </a:t>
            </a:r>
            <a:r>
              <a:rPr lang="en-US" sz="1600" dirty="0" err="1" smtClean="0"/>
              <a:t>lập</a:t>
            </a:r>
            <a:r>
              <a:rPr lang="en-US" sz="1600" dirty="0" smtClean="0"/>
              <a:t> </a:t>
            </a:r>
            <a:r>
              <a:rPr lang="en-US" sz="1600" dirty="0" err="1" smtClean="0"/>
              <a:t>chế</a:t>
            </a:r>
            <a:r>
              <a:rPr lang="en-US" sz="1600" dirty="0" smtClean="0"/>
              <a:t> </a:t>
            </a:r>
            <a:r>
              <a:rPr lang="en-US" sz="1600" dirty="0" err="1" smtClean="0"/>
              <a:t>độ</a:t>
            </a:r>
            <a:r>
              <a:rPr lang="en-US" sz="1600" dirty="0" smtClean="0"/>
              <a:t> </a:t>
            </a:r>
            <a:r>
              <a:rPr lang="en-US" sz="1600" dirty="0" err="1" smtClean="0"/>
              <a:t>bảo</a:t>
            </a:r>
            <a:r>
              <a:rPr lang="en-US" sz="1600" dirty="0" smtClean="0"/>
              <a:t> </a:t>
            </a:r>
            <a:r>
              <a:rPr lang="en-US" sz="1600" dirty="0" err="1" smtClean="0"/>
              <a:t>vệ</a:t>
            </a:r>
            <a:r>
              <a:rPr lang="en-US" sz="1600" dirty="0" smtClean="0"/>
              <a:t> </a:t>
            </a:r>
            <a:r>
              <a:rPr lang="en-US" sz="1600" dirty="0" err="1" smtClean="0"/>
              <a:t>cho</a:t>
            </a:r>
            <a:r>
              <a:rPr lang="en-US" sz="1600" dirty="0" smtClean="0"/>
              <a:t> .</a:t>
            </a:r>
            <a:r>
              <a:rPr lang="en-US" sz="1600" dirty="0" err="1" smtClean="0"/>
              <a:t>htaccess</a:t>
            </a:r>
            <a:r>
              <a:rPr lang="en-US" sz="1600" dirty="0" smtClean="0"/>
              <a:t> (</a:t>
            </a:r>
            <a:r>
              <a:rPr lang="en-US" sz="1600" dirty="0" err="1" smtClean="0"/>
              <a:t>có</a:t>
            </a:r>
            <a:r>
              <a:rPr lang="en-US" sz="1600" dirty="0" smtClean="0"/>
              <a:t> </a:t>
            </a:r>
            <a:r>
              <a:rPr lang="en-US" sz="1600" dirty="0" err="1" smtClean="0"/>
              <a:t>thể</a:t>
            </a:r>
            <a:r>
              <a:rPr lang="en-US" sz="1600" dirty="0" smtClean="0"/>
              <a:t> </a:t>
            </a:r>
            <a:r>
              <a:rPr lang="en-US" sz="1600" dirty="0" err="1" smtClean="0"/>
              <a:t>chmod</a:t>
            </a:r>
            <a:r>
              <a:rPr lang="en-US" sz="1600" dirty="0" smtClean="0"/>
              <a:t> </a:t>
            </a:r>
            <a:r>
              <a:rPr lang="en-US" sz="1600" dirty="0" err="1" smtClean="0"/>
              <a:t>cho</a:t>
            </a:r>
            <a:r>
              <a:rPr lang="en-US" sz="1600" dirty="0" smtClean="0"/>
              <a:t> file </a:t>
            </a:r>
            <a:r>
              <a:rPr lang="en-US" sz="1600" dirty="0" err="1" smtClean="0"/>
              <a:t>là</a:t>
            </a:r>
            <a:r>
              <a:rPr lang="en-US" sz="1600" dirty="0" smtClean="0"/>
              <a:t> 644).</a:t>
            </a:r>
          </a:p>
          <a:p>
            <a:r>
              <a:rPr lang="en-US" sz="1600" dirty="0" err="1" smtClean="0"/>
              <a:t>Ví</a:t>
            </a:r>
            <a:r>
              <a:rPr lang="en-US" sz="1600" dirty="0" smtClean="0"/>
              <a:t> </a:t>
            </a:r>
            <a:r>
              <a:rPr lang="en-US" sz="1600" dirty="0" err="1" smtClean="0"/>
              <a:t>dụ</a:t>
            </a:r>
            <a:r>
              <a:rPr lang="en-US" sz="1600" dirty="0" smtClean="0"/>
              <a:t>:</a:t>
            </a:r>
          </a:p>
          <a:p>
            <a:pPr>
              <a:buNone/>
            </a:pPr>
            <a:r>
              <a:rPr lang="en-US" sz="1600" dirty="0" smtClean="0"/>
              <a:t>	</a:t>
            </a:r>
            <a:r>
              <a:rPr lang="en-US" sz="1600" dirty="0" err="1" smtClean="0"/>
              <a:t>RewriteRule</a:t>
            </a:r>
            <a:r>
              <a:rPr lang="en-US" sz="1600" dirty="0" smtClean="0"/>
              <a:t> ^gioi-thieu.html </a:t>
            </a:r>
            <a:r>
              <a:rPr lang="en-US" sz="1600" dirty="0" err="1" smtClean="0"/>
              <a:t>index.php?p</a:t>
            </a:r>
            <a:r>
              <a:rPr lang="en-US" sz="1600" dirty="0" smtClean="0"/>
              <a:t>=</a:t>
            </a:r>
            <a:r>
              <a:rPr lang="en-US" sz="1600" dirty="0" err="1" smtClean="0"/>
              <a:t>gioithieu</a:t>
            </a:r>
            <a:endParaRPr lang="en-US" sz="1600" dirty="0" smtClean="0"/>
          </a:p>
          <a:p>
            <a:pPr>
              <a:buNone/>
            </a:pPr>
            <a:r>
              <a:rPr lang="en-US" sz="1600" dirty="0" smtClean="0"/>
              <a:t>	</a:t>
            </a:r>
            <a:r>
              <a:rPr lang="en-US" sz="1600" dirty="0" err="1" smtClean="0"/>
              <a:t>RewriteRule</a:t>
            </a:r>
            <a:r>
              <a:rPr lang="en-US" sz="1600" dirty="0" smtClean="0"/>
              <a:t> ^gio-hang.html </a:t>
            </a:r>
            <a:r>
              <a:rPr lang="en-US" sz="1600" dirty="0" err="1" smtClean="0"/>
              <a:t>index.php?p</a:t>
            </a:r>
            <a:r>
              <a:rPr lang="en-US" sz="1600" dirty="0" smtClean="0"/>
              <a:t>=</a:t>
            </a:r>
            <a:r>
              <a:rPr lang="en-US" sz="1600" dirty="0" err="1" smtClean="0"/>
              <a:t>giohang</a:t>
            </a:r>
            <a:endParaRPr lang="en-US" sz="1600" dirty="0" smtClean="0"/>
          </a:p>
          <a:p>
            <a:pPr>
              <a:buNone/>
            </a:pPr>
            <a:r>
              <a:rPr lang="en-US" sz="1600" dirty="0" smtClean="0"/>
              <a:t>	</a:t>
            </a:r>
            <a:r>
              <a:rPr lang="en-US" sz="1600" dirty="0" err="1" smtClean="0"/>
              <a:t>RewriteRule</a:t>
            </a:r>
            <a:r>
              <a:rPr lang="en-US" sz="1600" dirty="0" smtClean="0"/>
              <a:t> ^tin-</a:t>
            </a:r>
            <a:r>
              <a:rPr lang="en-US" sz="1600" dirty="0" err="1" smtClean="0"/>
              <a:t>tuc</a:t>
            </a:r>
            <a:r>
              <a:rPr lang="en-US" sz="1600" dirty="0" smtClean="0"/>
              <a:t>/(.*).html </a:t>
            </a:r>
            <a:r>
              <a:rPr lang="en-US" sz="1600" dirty="0" err="1" smtClean="0"/>
              <a:t>index.php?p</a:t>
            </a:r>
            <a:r>
              <a:rPr lang="en-US" sz="1600" dirty="0" smtClean="0"/>
              <a:t>=</a:t>
            </a:r>
            <a:r>
              <a:rPr lang="en-US" sz="1600" dirty="0" err="1" smtClean="0"/>
              <a:t>chitiettin&amp;matin</a:t>
            </a:r>
            <a:r>
              <a:rPr lang="en-US" sz="1600" dirty="0" smtClean="0"/>
              <a:t>=$1</a:t>
            </a:r>
          </a:p>
          <a:p>
            <a:pPr>
              <a:buNone/>
            </a:pPr>
            <a:r>
              <a:rPr lang="en-US" sz="1600" dirty="0" smtClean="0"/>
              <a:t>	</a:t>
            </a:r>
            <a:r>
              <a:rPr lang="en-US" sz="1600" dirty="0" err="1" smtClean="0"/>
              <a:t>RewriteRule</a:t>
            </a:r>
            <a:r>
              <a:rPr lang="en-US" sz="1600" dirty="0" smtClean="0"/>
              <a:t> ^tin-tuc.html/(.*) </a:t>
            </a:r>
            <a:r>
              <a:rPr lang="en-US" sz="1600" dirty="0" err="1" smtClean="0"/>
              <a:t>index.php?p</a:t>
            </a:r>
            <a:r>
              <a:rPr lang="en-US" sz="1600" dirty="0" smtClean="0"/>
              <a:t>=</a:t>
            </a:r>
            <a:r>
              <a:rPr lang="en-US" sz="1600" dirty="0" err="1" smtClean="0"/>
              <a:t>tintuc&amp;page</a:t>
            </a:r>
            <a:r>
              <a:rPr lang="en-US" sz="1600" dirty="0" smtClean="0"/>
              <a:t>=$1</a:t>
            </a:r>
          </a:p>
          <a:p>
            <a:pPr>
              <a:buNone/>
            </a:pPr>
            <a:r>
              <a:rPr lang="en-US" sz="1600" dirty="0" smtClean="0"/>
              <a:t>	</a:t>
            </a:r>
            <a:r>
              <a:rPr lang="en-US" sz="1600" dirty="0" err="1" smtClean="0"/>
              <a:t>RewriteRule</a:t>
            </a:r>
            <a:r>
              <a:rPr lang="en-US" sz="1600" dirty="0" smtClean="0"/>
              <a:t> ^tin-tuc.html </a:t>
            </a:r>
            <a:r>
              <a:rPr lang="en-US" sz="1600" dirty="0" err="1" smtClean="0"/>
              <a:t>index.php?p</a:t>
            </a:r>
            <a:r>
              <a:rPr lang="en-US" sz="1600" dirty="0" smtClean="0"/>
              <a:t>=</a:t>
            </a:r>
            <a:r>
              <a:rPr lang="en-US" sz="1600" dirty="0" err="1" smtClean="0"/>
              <a:t>tintuc</a:t>
            </a:r>
            <a:endParaRPr lang="en-US" sz="1600" dirty="0" smtClean="0"/>
          </a:p>
          <a:p>
            <a:pPr>
              <a:buNone/>
            </a:pPr>
            <a:r>
              <a:rPr lang="en-US" sz="1600" dirty="0" smtClean="0"/>
              <a:t>      </a:t>
            </a:r>
            <a:r>
              <a:rPr lang="en-US" sz="1600" dirty="0" err="1" smtClean="0"/>
              <a:t>RewriteRule</a:t>
            </a:r>
            <a:r>
              <a:rPr lang="en-US" sz="1600" dirty="0" smtClean="0"/>
              <a:t> ^san-</a:t>
            </a:r>
            <a:r>
              <a:rPr lang="en-US" sz="1600" dirty="0" err="1" smtClean="0"/>
              <a:t>pham</a:t>
            </a:r>
            <a:r>
              <a:rPr lang="en-US" sz="1600" dirty="0" smtClean="0"/>
              <a:t>/(.*).html$ </a:t>
            </a:r>
            <a:r>
              <a:rPr lang="en-US" sz="1600" dirty="0" err="1" smtClean="0"/>
              <a:t>index.php?p</a:t>
            </a:r>
            <a:r>
              <a:rPr lang="en-US" sz="1600" dirty="0" smtClean="0"/>
              <a:t>=</a:t>
            </a:r>
            <a:r>
              <a:rPr lang="en-US" sz="1600" dirty="0" err="1" smtClean="0"/>
              <a:t>sanpham&amp;loai</a:t>
            </a:r>
            <a:r>
              <a:rPr lang="en-US" sz="1600" dirty="0" smtClean="0"/>
              <a:t>=$1&amp;page=1&amp;%{QUERY_STRING} [L]</a:t>
            </a:r>
          </a:p>
          <a:p>
            <a:pPr>
              <a:buNone/>
            </a:pPr>
            <a:r>
              <a:rPr lang="en-US" sz="1600" dirty="0" smtClean="0"/>
              <a:t>	</a:t>
            </a:r>
            <a:r>
              <a:rPr lang="en-US" sz="1600" dirty="0" err="1" smtClean="0"/>
              <a:t>RewriteRule</a:t>
            </a:r>
            <a:r>
              <a:rPr lang="en-US" sz="1600" dirty="0" smtClean="0"/>
              <a:t> ^chi-</a:t>
            </a:r>
            <a:r>
              <a:rPr lang="en-US" sz="1600" dirty="0" err="1" smtClean="0"/>
              <a:t>tiet</a:t>
            </a:r>
            <a:r>
              <a:rPr lang="en-US" sz="1600" dirty="0" smtClean="0"/>
              <a:t>-san-</a:t>
            </a:r>
            <a:r>
              <a:rPr lang="en-US" sz="1600" dirty="0" err="1" smtClean="0"/>
              <a:t>pham</a:t>
            </a:r>
            <a:r>
              <a:rPr lang="en-US" sz="1600" dirty="0" smtClean="0"/>
              <a:t>/(.*)/(.*).html$ </a:t>
            </a:r>
            <a:r>
              <a:rPr lang="en-US" sz="1600" dirty="0" err="1" smtClean="0"/>
              <a:t>index.php?p</a:t>
            </a:r>
            <a:r>
              <a:rPr lang="en-US" sz="1600" dirty="0" smtClean="0"/>
              <a:t>=</a:t>
            </a:r>
            <a:r>
              <a:rPr lang="en-US" sz="1600" dirty="0" err="1" smtClean="0"/>
              <a:t>chitietsp&amp;loai</a:t>
            </a:r>
            <a:r>
              <a:rPr lang="en-US" sz="1600" dirty="0" smtClean="0"/>
              <a:t>=$1&amp;masp=$2 [L]</a:t>
            </a:r>
          </a:p>
          <a:p>
            <a:pPr>
              <a:buNone/>
            </a:pPr>
            <a:r>
              <a:rPr lang="en-US" sz="1600" dirty="0" smtClean="0"/>
              <a:t>	</a:t>
            </a:r>
            <a:r>
              <a:rPr lang="en-US" sz="1600" dirty="0" err="1" smtClean="0"/>
              <a:t>ErrorDocument</a:t>
            </a:r>
            <a:r>
              <a:rPr lang="en-US" sz="1600" dirty="0" smtClean="0"/>
              <a:t> 404 /</a:t>
            </a:r>
            <a:r>
              <a:rPr lang="en-US" sz="1600" dirty="0" err="1" smtClean="0"/>
              <a:t>Doanweb</a:t>
            </a:r>
            <a:r>
              <a:rPr lang="en-US" sz="1600" dirty="0" smtClean="0"/>
              <a:t>/</a:t>
            </a:r>
            <a:r>
              <a:rPr lang="en-US" sz="1600" dirty="0" err="1" smtClean="0"/>
              <a:t>quanly</a:t>
            </a:r>
            <a:r>
              <a:rPr lang="en-US" sz="1600" dirty="0" smtClean="0"/>
              <a:t>/su-co.html</a:t>
            </a:r>
            <a:endParaRPr lang="en-US"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4043798" y="1941772"/>
            <a:ext cx="4457700" cy="2724150"/>
          </a:xfrm>
          <a:prstGeom prst="rect">
            <a:avLst/>
          </a:prstGeom>
          <a:noFill/>
          <a:ln w="9525">
            <a:noFill/>
            <a:miter lim="800000"/>
            <a:headEnd/>
            <a:tailEnd/>
          </a:ln>
        </p:spPr>
      </p:pic>
      <p:sp>
        <p:nvSpPr>
          <p:cNvPr id="2" name="Title 1"/>
          <p:cNvSpPr>
            <a:spLocks noGrp="1"/>
          </p:cNvSpPr>
          <p:nvPr>
            <p:ph type="title"/>
          </p:nvPr>
        </p:nvSpPr>
        <p:spPr/>
        <p:txBody>
          <a:bodyPr>
            <a:normAutofit fontScale="90000"/>
          </a:bodyPr>
          <a:lstStyle/>
          <a:p>
            <a:r>
              <a:rPr lang="en-US" dirty="0" err="1" smtClean="0"/>
              <a:t>Các</a:t>
            </a:r>
            <a:r>
              <a:rPr lang="en-US" dirty="0" smtClean="0"/>
              <a:t> </a:t>
            </a:r>
            <a:r>
              <a:rPr lang="en-US" dirty="0" err="1" smtClean="0"/>
              <a:t>mô</a:t>
            </a:r>
            <a:r>
              <a:rPr lang="en-US" dirty="0" smtClean="0"/>
              <a:t> </a:t>
            </a:r>
            <a:r>
              <a:rPr lang="en-US" dirty="0" err="1" smtClean="0"/>
              <a:t>hình</a:t>
            </a:r>
            <a:r>
              <a:rPr lang="en-US" dirty="0" smtClean="0"/>
              <a:t> </a:t>
            </a:r>
            <a:r>
              <a:rPr lang="en-US" dirty="0" err="1" smtClean="0"/>
              <a:t>lập</a:t>
            </a:r>
            <a:r>
              <a:rPr lang="en-US" dirty="0" smtClean="0"/>
              <a:t> </a:t>
            </a:r>
            <a:r>
              <a:rPr lang="en-US" dirty="0" err="1" smtClean="0"/>
              <a:t>trình</a:t>
            </a:r>
            <a:r>
              <a:rPr lang="en-US" dirty="0" smtClean="0"/>
              <a:t> </a:t>
            </a:r>
            <a:r>
              <a:rPr lang="en-US" dirty="0" err="1" smtClean="0"/>
              <a:t>ứng</a:t>
            </a:r>
            <a:r>
              <a:rPr lang="en-US" dirty="0" smtClean="0"/>
              <a:t> </a:t>
            </a:r>
            <a:r>
              <a:rPr lang="en-US" dirty="0" err="1" smtClean="0"/>
              <a:t>dụng</a:t>
            </a:r>
            <a:r>
              <a:rPr lang="en-US" dirty="0" smtClean="0"/>
              <a:t> client-server</a:t>
            </a:r>
            <a:endParaRPr lang="en-US" dirty="0"/>
          </a:p>
        </p:txBody>
      </p:sp>
      <p:sp>
        <p:nvSpPr>
          <p:cNvPr id="3" name="Content Placeholder 2"/>
          <p:cNvSpPr>
            <a:spLocks noGrp="1"/>
          </p:cNvSpPr>
          <p:nvPr>
            <p:ph idx="1"/>
          </p:nvPr>
        </p:nvSpPr>
        <p:spPr>
          <a:xfrm>
            <a:off x="457200" y="1600200"/>
            <a:ext cx="7758138" cy="4972071"/>
          </a:xfrm>
        </p:spPr>
        <p:txBody>
          <a:bodyPr>
            <a:normAutofit fontScale="85000" lnSpcReduction="20000"/>
          </a:bodyPr>
          <a:lstStyle/>
          <a:p>
            <a:r>
              <a:rPr lang="en-US" dirty="0" err="1" smtClean="0"/>
              <a:t>Mô</a:t>
            </a:r>
            <a:r>
              <a:rPr lang="en-US" dirty="0" smtClean="0"/>
              <a:t> </a:t>
            </a:r>
            <a:r>
              <a:rPr lang="en-US" dirty="0" err="1" smtClean="0"/>
              <a:t>hình</a:t>
            </a:r>
            <a:r>
              <a:rPr lang="en-US" dirty="0" smtClean="0"/>
              <a:t> 2 </a:t>
            </a:r>
            <a:r>
              <a:rPr lang="en-US" dirty="0" err="1" smtClean="0"/>
              <a:t>lớp</a:t>
            </a:r>
            <a:endParaRPr lang="vi-VN" dirty="0" smtClean="0"/>
          </a:p>
          <a:p>
            <a:endParaRPr lang="vi-VN" dirty="0" smtClean="0"/>
          </a:p>
          <a:p>
            <a:pPr lvl="1"/>
            <a:r>
              <a:rPr lang="vi-VN" dirty="0" smtClean="0"/>
              <a:t>Ưu điểm </a:t>
            </a:r>
          </a:p>
          <a:p>
            <a:pPr lvl="2">
              <a:buNone/>
            </a:pPr>
            <a:r>
              <a:rPr lang="en-US" dirty="0" smtClean="0"/>
              <a:t>    </a:t>
            </a:r>
            <a:r>
              <a:rPr lang="vi-VN" dirty="0" smtClean="0"/>
              <a:t>Dữ</a:t>
            </a:r>
            <a:r>
              <a:rPr lang="en-US" dirty="0" smtClean="0"/>
              <a:t> </a:t>
            </a:r>
            <a:r>
              <a:rPr lang="vi-VN" dirty="0" smtClean="0"/>
              <a:t>liệu tập trung</a:t>
            </a:r>
            <a:r>
              <a:rPr lang="en-US" dirty="0" smtClean="0"/>
              <a:t>:</a:t>
            </a:r>
          </a:p>
          <a:p>
            <a:pPr lvl="2">
              <a:buNone/>
            </a:pPr>
            <a:r>
              <a:rPr lang="en-US" dirty="0" smtClean="0"/>
              <a:t>   </a:t>
            </a:r>
            <a:r>
              <a:rPr lang="vi-VN" dirty="0" smtClean="0"/>
              <a:t> đảm bảo dữ liệu được </a:t>
            </a:r>
            <a:endParaRPr lang="en-US" dirty="0" smtClean="0"/>
          </a:p>
          <a:p>
            <a:pPr lvl="2">
              <a:buNone/>
            </a:pPr>
            <a:r>
              <a:rPr lang="en-US" dirty="0" smtClean="0"/>
              <a:t>     </a:t>
            </a:r>
            <a:r>
              <a:rPr lang="vi-VN" dirty="0" smtClean="0"/>
              <a:t>nhất quán. </a:t>
            </a:r>
          </a:p>
          <a:p>
            <a:pPr lvl="2">
              <a:buNone/>
            </a:pPr>
            <a:r>
              <a:rPr lang="en-US" dirty="0" smtClean="0"/>
              <a:t>   </a:t>
            </a:r>
            <a:r>
              <a:rPr lang="vi-VN" dirty="0" smtClean="0"/>
              <a:t> Dữ liệu được chia sẻ </a:t>
            </a:r>
            <a:endParaRPr lang="en-US" dirty="0" smtClean="0"/>
          </a:p>
          <a:p>
            <a:pPr lvl="2">
              <a:buNone/>
            </a:pPr>
            <a:r>
              <a:rPr lang="en-US" dirty="0" smtClean="0"/>
              <a:t>    </a:t>
            </a:r>
            <a:r>
              <a:rPr lang="vi-VN" dirty="0" smtClean="0"/>
              <a:t>cho nhiều người dùng. </a:t>
            </a:r>
          </a:p>
          <a:p>
            <a:pPr lvl="1"/>
            <a:r>
              <a:rPr lang="vi-VN" dirty="0" smtClean="0"/>
              <a:t>Khuyết điểm </a:t>
            </a:r>
          </a:p>
          <a:p>
            <a:pPr lvl="2">
              <a:buNone/>
            </a:pPr>
            <a:r>
              <a:rPr lang="en-US" dirty="0" smtClean="0"/>
              <a:t>    </a:t>
            </a:r>
            <a:r>
              <a:rPr lang="vi-VN" dirty="0" smtClean="0"/>
              <a:t>Các xử lý tra cứu và cập </a:t>
            </a:r>
            <a:endParaRPr lang="en-US" dirty="0" smtClean="0"/>
          </a:p>
          <a:p>
            <a:pPr lvl="2">
              <a:buNone/>
            </a:pPr>
            <a:r>
              <a:rPr lang="en-US" dirty="0" smtClean="0"/>
              <a:t>    </a:t>
            </a:r>
            <a:r>
              <a:rPr lang="vi-VN" dirty="0" smtClean="0"/>
              <a:t>nhật dữ liệu được thực hiện ở</a:t>
            </a:r>
            <a:r>
              <a:rPr lang="en-US" dirty="0" smtClean="0"/>
              <a:t> </a:t>
            </a:r>
            <a:r>
              <a:rPr lang="vi-VN" dirty="0" smtClean="0"/>
              <a:t>Database Server, việc nhận kết quả và hiển thị phải được thực hiện ở Client. Khó khăn trong vấn đề</a:t>
            </a:r>
            <a:r>
              <a:rPr lang="en-US" dirty="0" smtClean="0"/>
              <a:t> </a:t>
            </a:r>
            <a:r>
              <a:rPr lang="vi-VN" dirty="0" smtClean="0"/>
              <a:t>bảo trì và nâng cấp.   Khối lượng dữ liệu truyền trên mạng lớn chiếm dụng đường truyền, thêm gánh nặng cho Database Server.</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Cấu</a:t>
            </a:r>
            <a:r>
              <a:rPr lang="en-US" dirty="0" smtClean="0"/>
              <a:t> </a:t>
            </a:r>
            <a:r>
              <a:rPr lang="en-US" dirty="0" err="1" smtClean="0"/>
              <a:t>hình</a:t>
            </a:r>
            <a:r>
              <a:rPr lang="en-US" dirty="0" smtClean="0"/>
              <a:t> </a:t>
            </a:r>
            <a:r>
              <a:rPr lang="en-US" dirty="0" err="1" smtClean="0"/>
              <a:t>php</a:t>
            </a:r>
            <a:endParaRPr lang="en-US" dirty="0"/>
          </a:p>
        </p:txBody>
      </p:sp>
      <p:sp>
        <p:nvSpPr>
          <p:cNvPr id="3" name="Content Placeholder 2"/>
          <p:cNvSpPr>
            <a:spLocks noGrp="1"/>
          </p:cNvSpPr>
          <p:nvPr>
            <p:ph idx="1"/>
          </p:nvPr>
        </p:nvSpPr>
        <p:spPr/>
        <p:txBody>
          <a:bodyPr>
            <a:normAutofit fontScale="62500" lnSpcReduction="20000"/>
          </a:bodyPr>
          <a:lstStyle/>
          <a:p>
            <a:r>
              <a:rPr lang="en-US" dirty="0" err="1" smtClean="0"/>
              <a:t>Mỗi</a:t>
            </a:r>
            <a:r>
              <a:rPr lang="en-US" dirty="0" smtClean="0"/>
              <a:t> </a:t>
            </a:r>
            <a:r>
              <a:rPr lang="en-US" dirty="0" err="1" smtClean="0"/>
              <a:t>máy</a:t>
            </a:r>
            <a:r>
              <a:rPr lang="en-US" dirty="0" smtClean="0"/>
              <a:t> </a:t>
            </a:r>
            <a:r>
              <a:rPr lang="en-US" dirty="0" err="1" smtClean="0"/>
              <a:t>chủ</a:t>
            </a:r>
            <a:r>
              <a:rPr lang="en-US" dirty="0" smtClean="0"/>
              <a:t> </a:t>
            </a:r>
            <a:r>
              <a:rPr lang="en-US" dirty="0" err="1" smtClean="0"/>
              <a:t>chạy</a:t>
            </a:r>
            <a:r>
              <a:rPr lang="en-US" dirty="0" smtClean="0"/>
              <a:t> </a:t>
            </a:r>
            <a:r>
              <a:rPr lang="en-US" dirty="0" err="1" smtClean="0"/>
              <a:t>php</a:t>
            </a:r>
            <a:r>
              <a:rPr lang="en-US" dirty="0" smtClean="0"/>
              <a:t> </a:t>
            </a:r>
            <a:r>
              <a:rPr lang="en-US" dirty="0" err="1" smtClean="0"/>
              <a:t>có</a:t>
            </a:r>
            <a:r>
              <a:rPr lang="en-US" dirty="0" smtClean="0"/>
              <a:t> </a:t>
            </a:r>
            <a:r>
              <a:rPr lang="en-US" dirty="0" err="1" smtClean="0"/>
              <a:t>một</a:t>
            </a:r>
            <a:r>
              <a:rPr lang="en-US" dirty="0" smtClean="0"/>
              <a:t> file </a:t>
            </a:r>
            <a:r>
              <a:rPr lang="en-US" dirty="0" err="1" smtClean="0"/>
              <a:t>văn</a:t>
            </a:r>
            <a:r>
              <a:rPr lang="en-US" dirty="0" smtClean="0"/>
              <a:t> </a:t>
            </a:r>
            <a:r>
              <a:rPr lang="en-US" dirty="0" err="1" smtClean="0"/>
              <a:t>bản</a:t>
            </a:r>
            <a:r>
              <a:rPr lang="en-US" dirty="0" smtClean="0"/>
              <a:t> </a:t>
            </a:r>
            <a:r>
              <a:rPr lang="en-US" dirty="0" err="1" smtClean="0"/>
              <a:t>để</a:t>
            </a:r>
            <a:r>
              <a:rPr lang="en-US" dirty="0" smtClean="0"/>
              <a:t> </a:t>
            </a:r>
            <a:r>
              <a:rPr lang="en-US" dirty="0" err="1" smtClean="0"/>
              <a:t>cấu</a:t>
            </a:r>
            <a:r>
              <a:rPr lang="en-US" dirty="0" smtClean="0"/>
              <a:t> </a:t>
            </a:r>
            <a:r>
              <a:rPr lang="en-US" dirty="0" err="1" smtClean="0"/>
              <a:t>hình</a:t>
            </a:r>
            <a:r>
              <a:rPr lang="en-US" dirty="0" smtClean="0"/>
              <a:t> </a:t>
            </a:r>
            <a:r>
              <a:rPr lang="en-US" dirty="0" err="1" smtClean="0"/>
              <a:t>cho</a:t>
            </a:r>
            <a:r>
              <a:rPr lang="en-US" dirty="0" smtClean="0"/>
              <a:t> </a:t>
            </a:r>
            <a:r>
              <a:rPr lang="en-US" dirty="0" err="1" smtClean="0"/>
              <a:t>trình</a:t>
            </a:r>
            <a:r>
              <a:rPr lang="en-US" dirty="0" smtClean="0"/>
              <a:t> </a:t>
            </a:r>
            <a:r>
              <a:rPr lang="en-US" dirty="0" err="1" smtClean="0"/>
              <a:t>dịch</a:t>
            </a:r>
            <a:r>
              <a:rPr lang="en-US" dirty="0" smtClean="0"/>
              <a:t> </a:t>
            </a:r>
            <a:r>
              <a:rPr lang="en-US" dirty="0" err="1" smtClean="0"/>
              <a:t>php</a:t>
            </a:r>
            <a:r>
              <a:rPr lang="en-US" dirty="0" smtClean="0"/>
              <a:t>. </a:t>
            </a:r>
            <a:r>
              <a:rPr lang="en-US" dirty="0" smtClean="0"/>
              <a:t>File </a:t>
            </a:r>
            <a:r>
              <a:rPr lang="en-US" dirty="0" err="1" smtClean="0"/>
              <a:t>có</a:t>
            </a:r>
            <a:r>
              <a:rPr lang="en-US" dirty="0" smtClean="0"/>
              <a:t> </a:t>
            </a:r>
            <a:r>
              <a:rPr lang="en-US" dirty="0" err="1" smtClean="0"/>
              <a:t>tên</a:t>
            </a:r>
            <a:r>
              <a:rPr lang="en-US" dirty="0" smtClean="0"/>
              <a:t>: php.ini,  </a:t>
            </a:r>
            <a:r>
              <a:rPr lang="en-US" dirty="0" smtClean="0"/>
              <a:t>(</a:t>
            </a:r>
            <a:r>
              <a:rPr lang="en-US" dirty="0" err="1" smtClean="0"/>
              <a:t>vị</a:t>
            </a:r>
            <a:r>
              <a:rPr lang="en-US" dirty="0" smtClean="0"/>
              <a:t> </a:t>
            </a:r>
            <a:r>
              <a:rPr lang="en-US" dirty="0" err="1" smtClean="0"/>
              <a:t>trí</a:t>
            </a:r>
            <a:r>
              <a:rPr lang="en-US" dirty="0"/>
              <a:t> </a:t>
            </a:r>
            <a:r>
              <a:rPr lang="en-US" dirty="0"/>
              <a:t>C:\wamp\bin\apache\apache2.4.9\bin</a:t>
            </a:r>
            <a:r>
              <a:rPr lang="en-US" dirty="0" smtClean="0"/>
              <a:t>)</a:t>
            </a:r>
            <a:endParaRPr lang="en-US" dirty="0" smtClean="0"/>
          </a:p>
          <a:p>
            <a:r>
              <a:rPr lang="en-US" dirty="0" err="1" smtClean="0"/>
              <a:t>Nội</a:t>
            </a:r>
            <a:r>
              <a:rPr lang="en-US" dirty="0" smtClean="0"/>
              <a:t> dung: </a:t>
            </a:r>
            <a:endParaRPr lang="en-US" dirty="0" smtClean="0"/>
          </a:p>
          <a:p>
            <a:pPr lvl="1"/>
            <a:r>
              <a:rPr lang="en-US" dirty="0" err="1" smtClean="0"/>
              <a:t>Mỗi</a:t>
            </a:r>
            <a:r>
              <a:rPr lang="en-US" dirty="0" smtClean="0"/>
              <a:t> </a:t>
            </a:r>
            <a:r>
              <a:rPr lang="en-US" dirty="0" err="1" smtClean="0"/>
              <a:t>dòng</a:t>
            </a:r>
            <a:r>
              <a:rPr lang="en-US" dirty="0" smtClean="0"/>
              <a:t> </a:t>
            </a:r>
            <a:r>
              <a:rPr lang="en-US" dirty="0" err="1" smtClean="0"/>
              <a:t>trong</a:t>
            </a:r>
            <a:r>
              <a:rPr lang="en-US" dirty="0" smtClean="0"/>
              <a:t> file </a:t>
            </a:r>
            <a:r>
              <a:rPr lang="en-US" dirty="0" err="1" smtClean="0"/>
              <a:t>cấu</a:t>
            </a:r>
            <a:r>
              <a:rPr lang="en-US" dirty="0" smtClean="0"/>
              <a:t> </a:t>
            </a:r>
            <a:r>
              <a:rPr lang="en-US" dirty="0" err="1" smtClean="0"/>
              <a:t>hình</a:t>
            </a:r>
            <a:r>
              <a:rPr lang="en-US" dirty="0" smtClean="0"/>
              <a:t> </a:t>
            </a:r>
            <a:r>
              <a:rPr lang="en-US" dirty="0" err="1" smtClean="0"/>
              <a:t>này</a:t>
            </a:r>
            <a:r>
              <a:rPr lang="en-US" dirty="0" smtClean="0"/>
              <a:t> </a:t>
            </a:r>
            <a:r>
              <a:rPr lang="en-US" dirty="0" err="1" smtClean="0"/>
              <a:t>có</a:t>
            </a:r>
            <a:r>
              <a:rPr lang="en-US" dirty="0" smtClean="0"/>
              <a:t> </a:t>
            </a:r>
            <a:r>
              <a:rPr lang="en-US" dirty="0" err="1" smtClean="0"/>
              <a:t>thể</a:t>
            </a:r>
            <a:r>
              <a:rPr lang="en-US" dirty="0" smtClean="0"/>
              <a:t> </a:t>
            </a:r>
            <a:r>
              <a:rPr lang="en-US" dirty="0" err="1" smtClean="0"/>
              <a:t>là</a:t>
            </a:r>
            <a:r>
              <a:rPr lang="en-US" dirty="0" smtClean="0"/>
              <a:t> </a:t>
            </a:r>
            <a:r>
              <a:rPr lang="en-US" dirty="0" err="1" smtClean="0"/>
              <a:t>chú</a:t>
            </a:r>
            <a:r>
              <a:rPr lang="en-US" dirty="0" smtClean="0"/>
              <a:t> </a:t>
            </a:r>
            <a:r>
              <a:rPr lang="en-US" dirty="0" err="1" smtClean="0"/>
              <a:t>thích</a:t>
            </a:r>
            <a:r>
              <a:rPr lang="en-US" dirty="0" smtClean="0"/>
              <a:t> </a:t>
            </a:r>
            <a:r>
              <a:rPr lang="en-US" dirty="0" err="1" smtClean="0"/>
              <a:t>hoặc</a:t>
            </a:r>
            <a:r>
              <a:rPr lang="en-US" dirty="0" smtClean="0"/>
              <a:t> </a:t>
            </a:r>
            <a:r>
              <a:rPr lang="en-US" dirty="0" err="1" smtClean="0"/>
              <a:t>câu</a:t>
            </a:r>
            <a:r>
              <a:rPr lang="en-US" dirty="0" smtClean="0"/>
              <a:t> </a:t>
            </a:r>
            <a:r>
              <a:rPr lang="en-US" dirty="0" err="1" smtClean="0"/>
              <a:t>lệnh</a:t>
            </a:r>
            <a:r>
              <a:rPr lang="en-US" dirty="0" smtClean="0"/>
              <a:t>.</a:t>
            </a:r>
            <a:endParaRPr lang="en-US" dirty="0" smtClean="0"/>
          </a:p>
          <a:p>
            <a:pPr lvl="1"/>
            <a:r>
              <a:rPr lang="en-US" dirty="0" err="1" smtClean="0"/>
              <a:t>Dòng</a:t>
            </a:r>
            <a:r>
              <a:rPr lang="en-US" dirty="0" smtClean="0"/>
              <a:t> </a:t>
            </a:r>
            <a:r>
              <a:rPr lang="en-US" dirty="0" err="1" smtClean="0"/>
              <a:t>chú</a:t>
            </a:r>
            <a:r>
              <a:rPr lang="en-US" dirty="0" smtClean="0"/>
              <a:t> </a:t>
            </a:r>
            <a:r>
              <a:rPr lang="en-US" dirty="0" err="1" smtClean="0"/>
              <a:t>thích</a:t>
            </a:r>
            <a:r>
              <a:rPr lang="en-US" dirty="0" smtClean="0"/>
              <a:t>: </a:t>
            </a:r>
            <a:r>
              <a:rPr lang="en-US" dirty="0" err="1" smtClean="0"/>
              <a:t>bắt</a:t>
            </a:r>
            <a:r>
              <a:rPr lang="en-US" dirty="0" smtClean="0"/>
              <a:t> </a:t>
            </a:r>
            <a:r>
              <a:rPr lang="en-US" dirty="0" err="1" smtClean="0"/>
              <a:t>đầu</a:t>
            </a:r>
            <a:r>
              <a:rPr lang="en-US" dirty="0" smtClean="0"/>
              <a:t> </a:t>
            </a:r>
            <a:r>
              <a:rPr lang="en-US" dirty="0" err="1" smtClean="0"/>
              <a:t>bằng</a:t>
            </a:r>
            <a:r>
              <a:rPr lang="en-US" dirty="0" smtClean="0"/>
              <a:t> </a:t>
            </a:r>
            <a:r>
              <a:rPr lang="en-US" dirty="0" err="1" smtClean="0"/>
              <a:t>dấu</a:t>
            </a:r>
            <a:r>
              <a:rPr lang="en-US" dirty="0" smtClean="0"/>
              <a:t> </a:t>
            </a:r>
            <a:r>
              <a:rPr lang="en-US" dirty="0" err="1" smtClean="0"/>
              <a:t>chấm</a:t>
            </a:r>
            <a:r>
              <a:rPr lang="en-US" dirty="0" smtClean="0"/>
              <a:t> </a:t>
            </a:r>
            <a:r>
              <a:rPr lang="en-US" dirty="0" err="1" smtClean="0"/>
              <a:t>phẩy</a:t>
            </a:r>
            <a:r>
              <a:rPr lang="en-US" dirty="0" smtClean="0"/>
              <a:t> (;)</a:t>
            </a:r>
            <a:endParaRPr lang="en-US" dirty="0" smtClean="0"/>
          </a:p>
          <a:p>
            <a:pPr lvl="1"/>
            <a:r>
              <a:rPr lang="en-US" dirty="0" err="1" smtClean="0"/>
              <a:t>Dòng</a:t>
            </a:r>
            <a:r>
              <a:rPr lang="en-US" dirty="0" smtClean="0"/>
              <a:t> </a:t>
            </a:r>
            <a:r>
              <a:rPr lang="en-US" dirty="0" err="1" smtClean="0"/>
              <a:t>lệnh</a:t>
            </a:r>
            <a:r>
              <a:rPr lang="en-US" dirty="0" smtClean="0"/>
              <a:t>: </a:t>
            </a:r>
            <a:r>
              <a:rPr lang="en-US" dirty="0" err="1" smtClean="0"/>
              <a:t>không</a:t>
            </a:r>
            <a:r>
              <a:rPr lang="en-US" dirty="0" smtClean="0"/>
              <a:t> </a:t>
            </a:r>
            <a:r>
              <a:rPr lang="en-US" dirty="0" err="1" smtClean="0"/>
              <a:t>có</a:t>
            </a:r>
            <a:r>
              <a:rPr lang="en-US" dirty="0" smtClean="0"/>
              <a:t> </a:t>
            </a:r>
            <a:r>
              <a:rPr lang="en-US" dirty="0" err="1" smtClean="0"/>
              <a:t>dấu</a:t>
            </a:r>
            <a:r>
              <a:rPr lang="en-US" dirty="0" smtClean="0"/>
              <a:t> ;</a:t>
            </a:r>
            <a:endParaRPr lang="en-US" dirty="0" smtClean="0"/>
          </a:p>
          <a:p>
            <a:pPr lvl="1"/>
            <a:r>
              <a:rPr lang="en-US" dirty="0" smtClean="0"/>
              <a:t>Restart </a:t>
            </a:r>
            <a:r>
              <a:rPr lang="en-US" dirty="0" err="1" smtClean="0"/>
              <a:t>lại</a:t>
            </a:r>
            <a:r>
              <a:rPr lang="en-US" dirty="0" smtClean="0"/>
              <a:t> apache </a:t>
            </a:r>
            <a:r>
              <a:rPr lang="en-US" dirty="0" err="1" smtClean="0"/>
              <a:t>để</a:t>
            </a:r>
            <a:r>
              <a:rPr lang="en-US" dirty="0" smtClean="0"/>
              <a:t> load </a:t>
            </a:r>
            <a:r>
              <a:rPr lang="en-US" dirty="0" err="1" smtClean="0"/>
              <a:t>cấu</a:t>
            </a:r>
            <a:r>
              <a:rPr lang="en-US" dirty="0" smtClean="0"/>
              <a:t> </a:t>
            </a:r>
            <a:r>
              <a:rPr lang="en-US" dirty="0" err="1" smtClean="0"/>
              <a:t>hình</a:t>
            </a:r>
            <a:r>
              <a:rPr lang="en-US" dirty="0" smtClean="0"/>
              <a:t> </a:t>
            </a:r>
            <a:r>
              <a:rPr lang="en-US" dirty="0" err="1" smtClean="0"/>
              <a:t>mới</a:t>
            </a:r>
            <a:endParaRPr lang="en-US" dirty="0" smtClean="0"/>
          </a:p>
          <a:p>
            <a:r>
              <a:rPr lang="en-US" dirty="0" err="1" smtClean="0"/>
              <a:t>Ví</a:t>
            </a:r>
            <a:r>
              <a:rPr lang="en-US" dirty="0" smtClean="0"/>
              <a:t> </a:t>
            </a:r>
            <a:r>
              <a:rPr lang="en-US" dirty="0" err="1" smtClean="0"/>
              <a:t>dụ</a:t>
            </a:r>
            <a:endParaRPr lang="en-US" dirty="0" smtClean="0"/>
          </a:p>
          <a:p>
            <a:pPr lvl="1">
              <a:buNone/>
            </a:pPr>
            <a:r>
              <a:rPr lang="en-US" dirty="0" err="1" smtClean="0"/>
              <a:t>short_open_tag</a:t>
            </a:r>
            <a:r>
              <a:rPr lang="en-US" dirty="0" smtClean="0"/>
              <a:t> = On </a:t>
            </a:r>
          </a:p>
          <a:p>
            <a:pPr lvl="1">
              <a:buNone/>
            </a:pPr>
            <a:r>
              <a:rPr lang="en-US" dirty="0" err="1" smtClean="0"/>
              <a:t>display_errors</a:t>
            </a:r>
            <a:r>
              <a:rPr lang="en-US" dirty="0" smtClean="0"/>
              <a:t> = On</a:t>
            </a:r>
          </a:p>
          <a:p>
            <a:pPr lvl="1">
              <a:buNone/>
            </a:pPr>
            <a:r>
              <a:rPr lang="en-US" dirty="0" err="1" smtClean="0"/>
              <a:t>post_max_size</a:t>
            </a:r>
            <a:r>
              <a:rPr lang="en-US" dirty="0" smtClean="0"/>
              <a:t> = 2M</a:t>
            </a:r>
          </a:p>
          <a:p>
            <a:pPr lvl="1">
              <a:buNone/>
            </a:pPr>
            <a:r>
              <a:rPr lang="en-US" dirty="0" err="1" smtClean="0"/>
              <a:t>file_uploads</a:t>
            </a:r>
            <a:r>
              <a:rPr lang="en-US" dirty="0" smtClean="0"/>
              <a:t> = On</a:t>
            </a:r>
          </a:p>
          <a:p>
            <a:pPr lvl="1">
              <a:buNone/>
            </a:pPr>
            <a:r>
              <a:rPr lang="en-US" dirty="0" err="1" smtClean="0"/>
              <a:t>upload_tmp_dir</a:t>
            </a:r>
            <a:r>
              <a:rPr lang="en-US" dirty="0" smtClean="0"/>
              <a:t> = "c:/</a:t>
            </a:r>
            <a:r>
              <a:rPr lang="en-US" dirty="0"/>
              <a:t>wamp/tmp "</a:t>
            </a:r>
            <a:endParaRPr lang="en-US" dirty="0" smtClean="0"/>
          </a:p>
          <a:p>
            <a:pPr lvl="1">
              <a:buNone/>
            </a:pPr>
            <a:r>
              <a:rPr lang="en-US" dirty="0" err="1" smtClean="0"/>
              <a:t>upload_max_filesize</a:t>
            </a:r>
            <a:r>
              <a:rPr lang="en-US" dirty="0" smtClean="0"/>
              <a:t> = 2M</a:t>
            </a:r>
          </a:p>
          <a:p>
            <a:pPr lvl="1">
              <a:buNone/>
            </a:pPr>
            <a:r>
              <a:rPr lang="en-US" dirty="0" smtClean="0"/>
              <a:t>extension=php_mysql.dll</a:t>
            </a:r>
          </a:p>
          <a:p>
            <a:pPr lvl="1">
              <a:buNone/>
            </a:pPr>
            <a:r>
              <a:rPr lang="en-US" dirty="0" smtClean="0"/>
              <a:t>extension=php_gd2.dll</a:t>
            </a:r>
          </a:p>
          <a:p>
            <a:endParaRPr lang="en-US" dirty="0" smtClean="0"/>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Cấu</a:t>
            </a:r>
            <a:r>
              <a:rPr lang="en-US" dirty="0" smtClean="0"/>
              <a:t> </a:t>
            </a:r>
            <a:r>
              <a:rPr lang="en-US" dirty="0" err="1" smtClean="0"/>
              <a:t>hình</a:t>
            </a:r>
            <a:r>
              <a:rPr lang="en-US" dirty="0" smtClean="0"/>
              <a:t> database </a:t>
            </a:r>
            <a:r>
              <a:rPr lang="en-US" dirty="0" err="1" smtClean="0"/>
              <a:t>mysql</a:t>
            </a:r>
            <a:endParaRPr lang="en-US" dirty="0"/>
          </a:p>
        </p:txBody>
      </p:sp>
      <p:sp>
        <p:nvSpPr>
          <p:cNvPr id="3" name="Content Placeholder 2"/>
          <p:cNvSpPr>
            <a:spLocks noGrp="1"/>
          </p:cNvSpPr>
          <p:nvPr>
            <p:ph idx="1"/>
          </p:nvPr>
        </p:nvSpPr>
        <p:spPr/>
        <p:txBody>
          <a:bodyPr>
            <a:normAutofit fontScale="62500" lnSpcReduction="20000"/>
          </a:bodyPr>
          <a:lstStyle/>
          <a:p>
            <a:r>
              <a:rPr lang="en-US" dirty="0" err="1" smtClean="0"/>
              <a:t>Cấu</a:t>
            </a:r>
            <a:r>
              <a:rPr lang="en-US" dirty="0" smtClean="0"/>
              <a:t> </a:t>
            </a:r>
            <a:r>
              <a:rPr lang="en-US" dirty="0" err="1" smtClean="0"/>
              <a:t>hình</a:t>
            </a:r>
            <a:r>
              <a:rPr lang="en-US" dirty="0" smtClean="0"/>
              <a:t> </a:t>
            </a:r>
            <a:r>
              <a:rPr lang="en-US" dirty="0" err="1" smtClean="0"/>
              <a:t>Mysql</a:t>
            </a:r>
            <a:endParaRPr lang="en-US" dirty="0" smtClean="0"/>
          </a:p>
          <a:p>
            <a:pPr lvl="1"/>
            <a:r>
              <a:rPr lang="en-US" dirty="0" smtClean="0"/>
              <a:t>File </a:t>
            </a:r>
            <a:r>
              <a:rPr lang="en-US" dirty="0" err="1" smtClean="0"/>
              <a:t>cấu</a:t>
            </a:r>
            <a:r>
              <a:rPr lang="en-US" dirty="0" smtClean="0"/>
              <a:t> </a:t>
            </a:r>
            <a:r>
              <a:rPr lang="en-US" dirty="0" err="1" smtClean="0"/>
              <a:t>hình</a:t>
            </a:r>
            <a:r>
              <a:rPr lang="en-US" dirty="0" smtClean="0"/>
              <a:t>: my.ini (</a:t>
            </a:r>
            <a:r>
              <a:rPr lang="en-US" dirty="0" err="1" smtClean="0"/>
              <a:t>hoặc</a:t>
            </a:r>
            <a:r>
              <a:rPr lang="en-US" dirty="0" smtClean="0"/>
              <a:t> my.cnf </a:t>
            </a:r>
            <a:r>
              <a:rPr lang="en-US" dirty="0" err="1" smtClean="0"/>
              <a:t>trong</a:t>
            </a:r>
            <a:r>
              <a:rPr lang="en-US" dirty="0" smtClean="0"/>
              <a:t> </a:t>
            </a:r>
            <a:r>
              <a:rPr lang="en-US" dirty="0" err="1" smtClean="0"/>
              <a:t>hệ</a:t>
            </a:r>
            <a:r>
              <a:rPr lang="en-US" dirty="0" smtClean="0"/>
              <a:t> </a:t>
            </a:r>
            <a:r>
              <a:rPr lang="en-US" dirty="0" err="1" smtClean="0"/>
              <a:t>linux</a:t>
            </a:r>
            <a:r>
              <a:rPr lang="en-US" dirty="0" smtClean="0"/>
              <a:t>) </a:t>
            </a:r>
            <a:r>
              <a:rPr lang="en-US" dirty="0" err="1" smtClean="0"/>
              <a:t>trong</a:t>
            </a:r>
            <a:r>
              <a:rPr lang="en-US" dirty="0" smtClean="0"/>
              <a:t> </a:t>
            </a:r>
            <a:r>
              <a:rPr lang="en-US" dirty="0" err="1" smtClean="0"/>
              <a:t>thư</a:t>
            </a:r>
            <a:r>
              <a:rPr lang="en-US" dirty="0" smtClean="0"/>
              <a:t> </a:t>
            </a:r>
            <a:r>
              <a:rPr lang="en-US" dirty="0" err="1" smtClean="0"/>
              <a:t>mục</a:t>
            </a:r>
            <a:r>
              <a:rPr lang="en-US" dirty="0" smtClean="0"/>
              <a:t> </a:t>
            </a:r>
            <a:r>
              <a:rPr lang="en-US" dirty="0" err="1" smtClean="0"/>
              <a:t>cài</a:t>
            </a:r>
            <a:r>
              <a:rPr lang="en-US" dirty="0" smtClean="0"/>
              <a:t> </a:t>
            </a:r>
            <a:r>
              <a:rPr lang="en-US" dirty="0" err="1" smtClean="0"/>
              <a:t>đặt</a:t>
            </a:r>
            <a:r>
              <a:rPr lang="en-US" dirty="0" smtClean="0"/>
              <a:t> </a:t>
            </a:r>
            <a:r>
              <a:rPr lang="en-US" dirty="0" err="1" smtClean="0"/>
              <a:t>mysql</a:t>
            </a:r>
            <a:endParaRPr lang="en-US" dirty="0" smtClean="0"/>
          </a:p>
          <a:p>
            <a:pPr lvl="1"/>
            <a:r>
              <a:rPr lang="en-US" dirty="0" err="1" smtClean="0"/>
              <a:t>Dòng</a:t>
            </a:r>
            <a:r>
              <a:rPr lang="en-US" dirty="0" smtClean="0"/>
              <a:t> </a:t>
            </a:r>
            <a:r>
              <a:rPr lang="en-US" dirty="0" err="1" smtClean="0"/>
              <a:t>chú</a:t>
            </a:r>
            <a:r>
              <a:rPr lang="en-US" dirty="0" smtClean="0"/>
              <a:t> </a:t>
            </a:r>
            <a:r>
              <a:rPr lang="en-US" dirty="0" err="1" smtClean="0"/>
              <a:t>thích</a:t>
            </a:r>
            <a:r>
              <a:rPr lang="en-US" dirty="0" smtClean="0"/>
              <a:t>: </a:t>
            </a:r>
            <a:r>
              <a:rPr lang="en-US" dirty="0" err="1" smtClean="0"/>
              <a:t>bắt</a:t>
            </a:r>
            <a:r>
              <a:rPr lang="en-US" dirty="0" smtClean="0"/>
              <a:t> </a:t>
            </a:r>
            <a:r>
              <a:rPr lang="en-US" dirty="0" err="1" smtClean="0"/>
              <a:t>đầu</a:t>
            </a:r>
            <a:r>
              <a:rPr lang="en-US" dirty="0" smtClean="0"/>
              <a:t> </a:t>
            </a:r>
            <a:r>
              <a:rPr lang="en-US" dirty="0" err="1" smtClean="0"/>
              <a:t>bằng</a:t>
            </a:r>
            <a:r>
              <a:rPr lang="en-US" dirty="0" smtClean="0"/>
              <a:t> #</a:t>
            </a:r>
          </a:p>
          <a:p>
            <a:pPr lvl="1"/>
            <a:r>
              <a:rPr lang="en-US" dirty="0" err="1" smtClean="0"/>
              <a:t>Dòng</a:t>
            </a:r>
            <a:r>
              <a:rPr lang="en-US" dirty="0" smtClean="0"/>
              <a:t> </a:t>
            </a:r>
            <a:r>
              <a:rPr lang="en-US" dirty="0" err="1" smtClean="0"/>
              <a:t>lệnh</a:t>
            </a:r>
            <a:r>
              <a:rPr lang="en-US" dirty="0" smtClean="0"/>
              <a:t>:</a:t>
            </a:r>
          </a:p>
          <a:p>
            <a:pPr lvl="1"/>
            <a:r>
              <a:rPr lang="en-US" dirty="0" smtClean="0"/>
              <a:t>Restart </a:t>
            </a:r>
            <a:r>
              <a:rPr lang="en-US" dirty="0" err="1" smtClean="0"/>
              <a:t>lại</a:t>
            </a:r>
            <a:r>
              <a:rPr lang="en-US" dirty="0" smtClean="0"/>
              <a:t> </a:t>
            </a:r>
            <a:r>
              <a:rPr lang="en-US" dirty="0" err="1" smtClean="0"/>
              <a:t>mysql</a:t>
            </a:r>
            <a:r>
              <a:rPr lang="en-US" dirty="0" smtClean="0"/>
              <a:t> </a:t>
            </a:r>
            <a:r>
              <a:rPr lang="en-US" dirty="0" err="1" smtClean="0"/>
              <a:t>để</a:t>
            </a:r>
            <a:r>
              <a:rPr lang="en-US" dirty="0" smtClean="0"/>
              <a:t> load </a:t>
            </a:r>
            <a:r>
              <a:rPr lang="en-US" dirty="0" err="1" smtClean="0"/>
              <a:t>cấu</a:t>
            </a:r>
            <a:r>
              <a:rPr lang="en-US" dirty="0" smtClean="0"/>
              <a:t> </a:t>
            </a:r>
            <a:r>
              <a:rPr lang="en-US" dirty="0" err="1" smtClean="0"/>
              <a:t>hình</a:t>
            </a:r>
            <a:r>
              <a:rPr lang="en-US" dirty="0" smtClean="0"/>
              <a:t> </a:t>
            </a:r>
            <a:r>
              <a:rPr lang="en-US" dirty="0" err="1" smtClean="0"/>
              <a:t>mới</a:t>
            </a:r>
            <a:endParaRPr lang="en-US" dirty="0" smtClean="0"/>
          </a:p>
          <a:p>
            <a:pPr lvl="1"/>
            <a:r>
              <a:rPr lang="en-US" dirty="0" err="1" smtClean="0"/>
              <a:t>Ví</a:t>
            </a:r>
            <a:r>
              <a:rPr lang="en-US" dirty="0" smtClean="0"/>
              <a:t> </a:t>
            </a:r>
            <a:r>
              <a:rPr lang="en-US" dirty="0" err="1" smtClean="0"/>
              <a:t>dụ</a:t>
            </a:r>
            <a:r>
              <a:rPr lang="en-US" dirty="0" smtClean="0"/>
              <a:t>:</a:t>
            </a:r>
          </a:p>
          <a:p>
            <a:pPr lvl="2">
              <a:buNone/>
            </a:pPr>
            <a:r>
              <a:rPr lang="en-US" dirty="0" err="1" smtClean="0"/>
              <a:t>datadir</a:t>
            </a:r>
            <a:r>
              <a:rPr lang="en-US" dirty="0" smtClean="0"/>
              <a:t>=c:/wamp/bin/mysql/mysql5.1.30/data</a:t>
            </a:r>
          </a:p>
          <a:p>
            <a:pPr lvl="2">
              <a:buNone/>
            </a:pPr>
            <a:r>
              <a:rPr lang="en-US" dirty="0" smtClean="0"/>
              <a:t>skip-</a:t>
            </a:r>
            <a:r>
              <a:rPr lang="en-US" dirty="0" err="1" smtClean="0"/>
              <a:t>innodb</a:t>
            </a:r>
            <a:endParaRPr lang="en-US" dirty="0" smtClean="0"/>
          </a:p>
          <a:p>
            <a:r>
              <a:rPr lang="en-US" dirty="0" err="1" smtClean="0"/>
              <a:t>Cấu</a:t>
            </a:r>
            <a:r>
              <a:rPr lang="en-US" dirty="0" smtClean="0"/>
              <a:t> </a:t>
            </a:r>
            <a:r>
              <a:rPr lang="en-US" dirty="0" err="1" smtClean="0"/>
              <a:t>hình</a:t>
            </a:r>
            <a:r>
              <a:rPr lang="en-US" dirty="0" smtClean="0"/>
              <a:t> </a:t>
            </a:r>
            <a:r>
              <a:rPr lang="en-US" dirty="0" err="1" smtClean="0"/>
              <a:t>phpMyAdmin</a:t>
            </a:r>
            <a:endParaRPr lang="en-US" dirty="0" smtClean="0"/>
          </a:p>
          <a:p>
            <a:pPr lvl="1"/>
            <a:r>
              <a:rPr lang="en-US" dirty="0" smtClean="0"/>
              <a:t>File </a:t>
            </a:r>
            <a:r>
              <a:rPr lang="en-US" dirty="0" err="1" smtClean="0"/>
              <a:t>config.inc.php</a:t>
            </a:r>
            <a:r>
              <a:rPr lang="en-US" dirty="0" smtClean="0"/>
              <a:t> </a:t>
            </a:r>
            <a:r>
              <a:rPr lang="en-US" dirty="0" err="1" smtClean="0"/>
              <a:t>trong</a:t>
            </a:r>
            <a:r>
              <a:rPr lang="en-US" dirty="0" smtClean="0"/>
              <a:t> </a:t>
            </a:r>
            <a:r>
              <a:rPr lang="en-US" dirty="0" err="1" smtClean="0"/>
              <a:t>thư</a:t>
            </a:r>
            <a:r>
              <a:rPr lang="en-US" dirty="0" smtClean="0"/>
              <a:t> </a:t>
            </a:r>
            <a:r>
              <a:rPr lang="en-US" dirty="0" err="1" smtClean="0"/>
              <a:t>mục</a:t>
            </a:r>
            <a:r>
              <a:rPr lang="en-US" dirty="0" smtClean="0"/>
              <a:t> </a:t>
            </a:r>
            <a:r>
              <a:rPr lang="en-US" dirty="0" err="1" smtClean="0"/>
              <a:t>chưa</a:t>
            </a:r>
            <a:r>
              <a:rPr lang="en-US" dirty="0" smtClean="0"/>
              <a:t> source</a:t>
            </a:r>
          </a:p>
          <a:p>
            <a:pPr lvl="1"/>
            <a:r>
              <a:rPr lang="en-US" dirty="0" err="1" smtClean="0"/>
              <a:t>Mở</a:t>
            </a:r>
            <a:r>
              <a:rPr lang="en-US" dirty="0" smtClean="0"/>
              <a:t> file </a:t>
            </a:r>
            <a:r>
              <a:rPr lang="en-US" dirty="0" err="1" smtClean="0"/>
              <a:t>và</a:t>
            </a:r>
            <a:r>
              <a:rPr lang="en-US" dirty="0" smtClean="0"/>
              <a:t> </a:t>
            </a:r>
            <a:r>
              <a:rPr lang="en-US" dirty="0" err="1" smtClean="0"/>
              <a:t>sửa</a:t>
            </a:r>
            <a:r>
              <a:rPr lang="en-US" dirty="0" smtClean="0"/>
              <a:t> </a:t>
            </a:r>
            <a:r>
              <a:rPr lang="en-US" dirty="0" err="1" smtClean="0"/>
              <a:t>lại</a:t>
            </a:r>
            <a:r>
              <a:rPr lang="en-US" dirty="0" smtClean="0"/>
              <a:t> </a:t>
            </a:r>
            <a:r>
              <a:rPr lang="en-US" dirty="0" err="1" smtClean="0"/>
              <a:t>các</a:t>
            </a:r>
            <a:r>
              <a:rPr lang="en-US" dirty="0" smtClean="0"/>
              <a:t> </a:t>
            </a:r>
            <a:r>
              <a:rPr lang="en-US" dirty="0" err="1" smtClean="0"/>
              <a:t>dòng</a:t>
            </a:r>
            <a:r>
              <a:rPr lang="en-US" dirty="0" smtClean="0"/>
              <a:t> </a:t>
            </a:r>
            <a:r>
              <a:rPr lang="en-US" dirty="0" err="1" smtClean="0"/>
              <a:t>config</a:t>
            </a:r>
            <a:r>
              <a:rPr lang="en-US" dirty="0" smtClean="0"/>
              <a:t> </a:t>
            </a:r>
            <a:r>
              <a:rPr lang="en-US" dirty="0" err="1" smtClean="0"/>
              <a:t>tới</a:t>
            </a:r>
            <a:r>
              <a:rPr lang="en-US" dirty="0" smtClean="0"/>
              <a:t> database </a:t>
            </a:r>
            <a:r>
              <a:rPr lang="en-US" dirty="0" err="1" smtClean="0"/>
              <a:t>phù</a:t>
            </a:r>
            <a:r>
              <a:rPr lang="en-US" dirty="0" smtClean="0"/>
              <a:t> </a:t>
            </a:r>
            <a:r>
              <a:rPr lang="en-US" dirty="0" err="1" smtClean="0"/>
              <a:t>hợp</a:t>
            </a:r>
            <a:r>
              <a:rPr lang="en-US" dirty="0" smtClean="0"/>
              <a:t>:</a:t>
            </a:r>
          </a:p>
          <a:p>
            <a:pPr lvl="1"/>
            <a:r>
              <a:rPr lang="en-US" dirty="0" err="1" smtClean="0"/>
              <a:t>Ví</a:t>
            </a:r>
            <a:r>
              <a:rPr lang="en-US" dirty="0" smtClean="0"/>
              <a:t> </a:t>
            </a:r>
            <a:r>
              <a:rPr lang="en-US" dirty="0" err="1" smtClean="0"/>
              <a:t>dụ</a:t>
            </a:r>
            <a:r>
              <a:rPr lang="en-US" dirty="0" smtClean="0"/>
              <a:t>: </a:t>
            </a:r>
          </a:p>
          <a:p>
            <a:pPr lvl="1">
              <a:buNone/>
            </a:pPr>
            <a:r>
              <a:rPr lang="en-US" dirty="0" smtClean="0"/>
              <a:t>		$</a:t>
            </a:r>
            <a:r>
              <a:rPr lang="en-US" dirty="0" err="1" smtClean="0"/>
              <a:t>cfg</a:t>
            </a:r>
            <a:r>
              <a:rPr lang="en-US" dirty="0" smtClean="0"/>
              <a:t>['Servers'][$</a:t>
            </a:r>
            <a:r>
              <a:rPr lang="en-US" dirty="0" err="1" smtClean="0"/>
              <a:t>i</a:t>
            </a:r>
            <a:r>
              <a:rPr lang="en-US" dirty="0" smtClean="0"/>
              <a:t>]['host'] = '</a:t>
            </a:r>
            <a:r>
              <a:rPr lang="en-US" dirty="0" err="1" smtClean="0"/>
              <a:t>localhost</a:t>
            </a:r>
            <a:r>
              <a:rPr lang="en-US" dirty="0" smtClean="0"/>
              <a:t>';</a:t>
            </a:r>
          </a:p>
          <a:p>
            <a:pPr lvl="1">
              <a:buNone/>
            </a:pPr>
            <a:r>
              <a:rPr lang="en-US" dirty="0" smtClean="0"/>
              <a:t>		$</a:t>
            </a:r>
            <a:r>
              <a:rPr lang="en-US" dirty="0" err="1" smtClean="0"/>
              <a:t>cfg</a:t>
            </a:r>
            <a:r>
              <a:rPr lang="en-US" dirty="0" smtClean="0"/>
              <a:t>['Servers'][$</a:t>
            </a:r>
            <a:r>
              <a:rPr lang="en-US" dirty="0" err="1" smtClean="0"/>
              <a:t>i</a:t>
            </a:r>
            <a:r>
              <a:rPr lang="en-US" dirty="0" smtClean="0"/>
              <a:t>]['user'] = 'root';</a:t>
            </a:r>
          </a:p>
          <a:p>
            <a:pPr lvl="1">
              <a:buNone/>
            </a:pPr>
            <a:r>
              <a:rPr lang="en-US" dirty="0" smtClean="0"/>
              <a:t>	   $</a:t>
            </a:r>
            <a:r>
              <a:rPr lang="en-US" dirty="0" err="1" smtClean="0"/>
              <a:t>cfg</a:t>
            </a:r>
            <a:r>
              <a:rPr lang="en-US" dirty="0" smtClean="0"/>
              <a:t>['Servers'][$</a:t>
            </a:r>
            <a:r>
              <a:rPr lang="en-US" dirty="0" err="1" smtClean="0"/>
              <a:t>i</a:t>
            </a:r>
            <a:r>
              <a:rPr lang="en-US" dirty="0" smtClean="0"/>
              <a:t>]['password'] = '';</a:t>
            </a:r>
          </a:p>
          <a:p>
            <a:endParaRPr lang="en-US" dirty="0" smtClean="0"/>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Cài</a:t>
            </a:r>
            <a:r>
              <a:rPr lang="en-US" dirty="0" smtClean="0"/>
              <a:t> </a:t>
            </a:r>
            <a:r>
              <a:rPr lang="en-US" dirty="0" err="1" smtClean="0"/>
              <a:t>đặt</a:t>
            </a:r>
            <a:r>
              <a:rPr lang="en-US" dirty="0" smtClean="0"/>
              <a:t> </a:t>
            </a:r>
            <a:r>
              <a:rPr lang="en-US" dirty="0" err="1" smtClean="0"/>
              <a:t>một</a:t>
            </a:r>
            <a:r>
              <a:rPr lang="en-US" dirty="0" smtClean="0"/>
              <a:t> </a:t>
            </a:r>
            <a:r>
              <a:rPr lang="en-US" dirty="0" err="1" smtClean="0"/>
              <a:t>ứng</a:t>
            </a:r>
            <a:r>
              <a:rPr lang="en-US" dirty="0" smtClean="0"/>
              <a:t> </a:t>
            </a:r>
            <a:r>
              <a:rPr lang="en-US" dirty="0" err="1" smtClean="0"/>
              <a:t>dụng</a:t>
            </a:r>
            <a:r>
              <a:rPr lang="en-US" dirty="0" smtClean="0"/>
              <a:t> web</a:t>
            </a:r>
            <a:endParaRPr lang="en-US" dirty="0"/>
          </a:p>
        </p:txBody>
      </p:sp>
      <p:sp>
        <p:nvSpPr>
          <p:cNvPr id="3" name="Content Placeholder 2"/>
          <p:cNvSpPr>
            <a:spLocks noGrp="1"/>
          </p:cNvSpPr>
          <p:nvPr>
            <p:ph idx="1"/>
          </p:nvPr>
        </p:nvSpPr>
        <p:spPr/>
        <p:txBody>
          <a:bodyPr/>
          <a:lstStyle/>
          <a:p>
            <a:r>
              <a:rPr lang="en-US" dirty="0" err="1" smtClean="0"/>
              <a:t>Tạo</a:t>
            </a:r>
            <a:r>
              <a:rPr lang="en-US" dirty="0" smtClean="0"/>
              <a:t> </a:t>
            </a:r>
            <a:r>
              <a:rPr lang="en-US" dirty="0" err="1" smtClean="0"/>
              <a:t>csdl</a:t>
            </a:r>
            <a:endParaRPr lang="en-US" dirty="0" smtClean="0"/>
          </a:p>
          <a:p>
            <a:r>
              <a:rPr lang="en-US" dirty="0" smtClean="0"/>
              <a:t>Upload source code </a:t>
            </a:r>
            <a:r>
              <a:rPr lang="en-US" dirty="0" err="1" smtClean="0"/>
              <a:t>tới</a:t>
            </a:r>
            <a:r>
              <a:rPr lang="en-US" dirty="0" smtClean="0"/>
              <a:t> </a:t>
            </a:r>
            <a:r>
              <a:rPr lang="en-US" dirty="0" err="1" smtClean="0"/>
              <a:t>thư</a:t>
            </a:r>
            <a:r>
              <a:rPr lang="en-US" dirty="0" smtClean="0"/>
              <a:t> </a:t>
            </a:r>
            <a:r>
              <a:rPr lang="en-US" dirty="0" err="1" smtClean="0"/>
              <a:t>mục</a:t>
            </a:r>
            <a:r>
              <a:rPr lang="en-US" dirty="0" smtClean="0"/>
              <a:t> web.</a:t>
            </a:r>
          </a:p>
          <a:p>
            <a:r>
              <a:rPr lang="en-US" dirty="0" err="1" smtClean="0"/>
              <a:t>Config</a:t>
            </a:r>
            <a:r>
              <a:rPr lang="en-US" dirty="0" smtClean="0"/>
              <a:t> code </a:t>
            </a:r>
            <a:r>
              <a:rPr lang="en-US" dirty="0" err="1" smtClean="0"/>
              <a:t>kết</a:t>
            </a:r>
            <a:r>
              <a:rPr lang="en-US" dirty="0" smtClean="0"/>
              <a:t> </a:t>
            </a:r>
            <a:r>
              <a:rPr lang="en-US" dirty="0" err="1" smtClean="0"/>
              <a:t>nối</a:t>
            </a:r>
            <a:r>
              <a:rPr lang="en-US" dirty="0" smtClean="0"/>
              <a:t> </a:t>
            </a:r>
            <a:r>
              <a:rPr lang="en-US" dirty="0" err="1" smtClean="0"/>
              <a:t>tới</a:t>
            </a:r>
            <a:r>
              <a:rPr lang="en-US" dirty="0" smtClean="0"/>
              <a:t> </a:t>
            </a:r>
            <a:r>
              <a:rPr lang="en-US" dirty="0" err="1" smtClean="0"/>
              <a:t>csdl</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Câu</a:t>
            </a:r>
            <a:r>
              <a:rPr lang="en-US" dirty="0" smtClean="0"/>
              <a:t> </a:t>
            </a:r>
            <a:r>
              <a:rPr lang="en-US" dirty="0" err="1" smtClean="0"/>
              <a:t>hỏi</a:t>
            </a:r>
            <a:endParaRPr lang="en-US" dirty="0"/>
          </a:p>
        </p:txBody>
      </p:sp>
      <p:sp>
        <p:nvSpPr>
          <p:cNvPr id="6146" name="AutoShape 2" descr="data:image/jpeg;base64,/9j/4AAQSkZJRgABAQAAAQABAAD/2wCEAAkGBxQPEBAQDw8QEA8PEBAQDhQQFA8QEA8UFxQWFhQRFBQYHCggGBolHBQUITEhJSkrLi4uFx8zODMuNyktLisBCgoKDg0OGxAQGzQmICQsLCwsNCwsLCwsLC0sLCwsLCwsLCwsLCwsLCwsLCwsLCwsLCwsLCwsLCwsLCwsLCwsLP/AABEIAQsAvQMBEQACEQEDEQH/xAAcAAEAAQUBAQAAAAAAAAAAAAAAAQIDBAUGBwj/xABJEAABAwICBgYECgcGBwAAAAABAAIDBBESIQUGMUFRYQcTInGBkTJSc6EUI0JicqKxssHRJDM0Q5KzwmOCo+Hw8RUWNURTVNL/xAAaAQEAAwEBAQAAAAAAAAAAAAAAAwQFAgEG/8QAMhEBAAIBAgUBBwQBBAMAAAAAAAECAwQREiExMnFBBRNRYZGhsSIzQoHBFSNS8RTh8P/aAAwDAQACEQMRAD8A9xQEBAQEBAQEBAQEBAQEBAQEBAQEBAQEFqYXsguICAgICAgICAgICAgICAgICAgICAgICAgICAgICAgICCxU1kcQvLLHGPnua37V3XHe/bG7m1617p2auXW2jZtqoz9HE/7oKsV0Oon+Eq067Tx/OFn/AJ1ov/Y/w5f/AJXX+naj/j94c/6hp/8Al9pX4da6N+yqiH0iWfeAXE6HUR/CXca3Tz/OGfDpOF/oTwu+i9h/FQ2w5K9az9E1ctLdLR9WUDfZmo0iUBAQEBAQEBAQEBAQEBAQEHKae16gpiWRfpEoyIYbRtPzn7+4XWjp/Z2TJztyj7/Rn6j2jjx8q85+31cNpPXGrqLjreqYfkw9j63pHzWvh0GDH6bz8+f/AKZGXX58nrtHy/8At2ic8k3cSSdpJJPmVcjaOUKU7zzlYlq2t2m54DNcWyVh3WlpYkmkXfJAHfmVFOafRLGKPVYdUvO158MvsXE3tPq7ilY9FsuJ2klc7z8Xu0LkNU9noSSM+i5zfsK5msT1h1F7V6S2tFrZWw+hWT9z3daPJ91FbTYrdapq6nLXpZ1Wh+lWVhAq4GSt3ui+Lk78J7J9yq5PZ9Z7J2WsftCY74+j0XQOslPXtvTyhzgLuY7sys72ndzFws7Lhvjn9UNHFmpkjestsokogICAgICAgICAgt1E7Y2OfI4MYwFznONg0DaSva1m07R1eWtFY3no8o1s10fVl0UBdHTbDtEk3N3BvzfPgPoNJoK4v1X52+0Pn9Xr7ZZmtOVfy5S60d2ftCHPAFybBJtt1Irv0YM9WXZDIe8qC2SZ6Jq44jqxVEkEBHggICAguU07ontkje5kjDdrmEtc08QQvLRExtLqtprO8PWtRekAVBbTVpDag2bFLk1k53NcNjX+48jYHJ1Oj4P1U6fhr6bWRf8ATfr+XoKoL4gICAgICAgICDyLpA1o+FSGnhd+jROs4jZM8fK+iDs8+C39BpfdV47dZ+0MHX6n3s8FekfdyF1o7s3hC+2ZKbnDLCmlLjy3KC1t1ilOFbXDpBR4hAQEBHggICAjqHsfRnreatnwWodeoibeNxOc8Y48XjfxGfFY+s0/BPHXpP2bGj1HHHDbrDvFRXhAQEBAQEBBx/SRrB8Fp+pjdaepBaCNrI9j3cidg7zwV7QYPeX4p6R+VHX5/d4+GOsvHrrffP8ANOJBYqJL5bhtUdp9EtI9VlcJBAR4go8QgICAjwQEBHrIoKx9PLHNE7DJE4PYeY3HkcweRK5tWLRNZ6S7paa2i0PojQek21lPFUR+jKwG3qu2OYeYII8F89kxzjtNZ9H0OO8XrFo9WeuHYgICAgIIc4AEk2AFyTuCDwPWnS5rauWe/YJwQjhG3JvnmfFfS6fF7rHFfr5fN6nJ73JNvp4alT7oOFD3WC8mSK82MokwgICC9R0j53tihY6SRxs1rBcnnyHM5Ly1orG9pe1pNp2q9E0H0VFwDq2bBfPq4LEjk6Q5eQ8VnZfaHpSPq0MXs/1vP0bPT/RbTywFtG99PUNuWPc50jZD6sgO7m21uexVo1uXfnKz/wCFh25Q8M0tDVUc76epxRzRntNOEgjc5pt2mncQrNc95jeJV7aakTtMLcGlXD02hw4jI/kpa6m0dyG2lrPbybSCYPF2m438R3q3W8WjeFO1JpO0ri6cCPRHr1HoZ0pcVFI4+jaeLuPZkA8cJ8Ssv2hj6X/pqez8nKaPTlmtIQEBAQEHMdI2lPg1BLY2fPaBnHtekf4Q5WtFj48sfLmq6zJwYp+fJ4cCvoHz6rEgtyuv4LmZd1ULl0ICDK0Zo+SqmZBC3FJIbNG4cXOO4AZkrm960rxW6OqUm9uGr3bVPViLR0WFgxTOA66UjtSHgODRuH45rCz57Zbbz09IbmDBXFXaOreqBOIOL6UNUG6SpS+No+GU7XPgcNrxtdCeR3cDbmpcV+GfkjyU4ofN5t/ur2yjzXaeQsOJvjwPIrqlprO8ObxF42lvIJQ9ocN+3iDwV+lotG8M69JrO0ri6ciPXS9HFZ1Wk6bhIXxO5hzTb6waq2rrxYZ+q1o7bZoe9LCbggICAgIPKemSvvNTU4OTI3SuHNxwt9zXea1vZ1dqzb+mV7RvzrX+3nd1pM0um5tCheOheAgIPYuinV8QU/wuRvx1SOxfayH5IH0vS7sKx9dm4r8EdI/LX0OHhpxz1n8O7VFeEAlByWkNZTI8spzhjBtj+U/m3gPegxaOkiAPxUXaJLuwzMnMk5Zr3eXm0NTrFqDSVjCYo2Us+ZbJC0NYT/aRjIjmLHnuUtM1q/NHfFWzyN1HJSVElNO3C9pwuG0X2hzTvBGYPMLU0+SJ6dJZepx7dfRkq4o7SXR5u2Gr0mGspHDdUwH/ABGqPNG+O0fKUuGdslfMPpBfOvoxAQEBAQc7rJqZTV7uslEjJsIaJI3EOsNgwm7T5KfFqcmKNqzyQZdPjyc7Q4HTHRZUx3dSTRVDfVkvBJbgHdprj/CrlPaP/KFS/s6P4y4nS1FPRm1ZSz049Z7MUXhKy7ferVNZjsrX0WWvzYsUrXi7XBw5EFWItE9Fa1ZrymFa9eCDM0JQGqqYKcfvpGsPJt+0fBoJXGW/BSbfB1ipx3ir6OijDGta0ANaA1oGwACwC+cmd+cvoojZWj0QaDXetMNG/CbGVzYgeTrl31WkIOFoprWQbeGqQZTaxBwPSnAC6lqRk+5hed7gO0y/d2/NXdHad9lPV13ru5W62GMlDZl6Gb+k0w41EH8xq5yT+ifEusUf7lfMPpRfOPoxAQEBAQEBBDmggggEHaDmD4IOT030caPqyXOphDKf3lMTA+/EhvZPiCpK5bV6S5tStuUw5Ss6IHt/ZtIFw3Nqow493WRkfdKtU194681S+hx26cmhruj7SEP/AG7Jhxp5Gv8Aquwu8gVbpr8c9eSpk0GSO3m3XRZoGVlc+SeGSLqIjh6xjmXc84Ra4zyxeaj1uatscRWd93eiwWrkmbRts9cWU1RAQc10hUxfROc0X6mRkp7hdrj4BxPgg82pqlBnMq+aC62s5oOZ1/qC+Onbu6x7jxuGgD7Srek7pVdX2w59bUMRUEGy1bjxVtG0b6mD+Y0qPNO2O3iUuGN8lfMPo1fPPoBAQEBAQEBAQEBAQEBBDnAAkkADMk5AINNW6zQxXtjkI9QZeZsg0dZr6yxaaR72kEOBe0XByIIsg85rZWB7jC2RkRN2tksXM+bcbQOKC22sQX6eYv2ee5BzesFb10oY03ZGSAR8pxtiPdkAO5aemxTWN56yzdTli07R6LZWlDMnqkIOi6PqfrNJ0g9WQyH+6xzvtAVfVTthss6WN8sPflhNwQEBAQEBAQEBAQEBBaqJ2xtLnmwHmeQG8oOX0vpIy+l2IhmG8ebvyQcvV6RYSQ1Brp5QUGsn7TgBsvmgxafRd5Sx5xDFdvNp2Ze5SZJrO3DG3JHji0b8U+rWab0ocToYuxGwljrZF9jY9wV3Bp4rEWt1Us+omZmtejU07bu7s1dpHNStO0MtToFQQd90OUOOrmmIyghwj6Uh/JrvNUNffakV+MtDQV3vNvg9hWS1RAQEBAQEBAQEBAQY9dVthZid3NG9x4IOT0xpSw6yQ3PyQNg5AIOF0zpl8l7HCNyDTxSneUF51QUFioqjE4NIIkcA4YhawIuHeIzCljDaaTf0RTmrF4p6thon02k7/Pb/AJqJK5nWWDq6ucbi/GO54DvxK18FuLHDJz14cksanbYX4q1SOSpkldCkRqkevcOi/RHwagY9wtJVHr3cQ0i0Y/hAP95YusyceTb4cm1o8fBj5+vN16qLQgICAgICAgICAgINHrhRPlpy6K5khPWADa8WIc0c7Z+CDz+V5qITY3eztAesN4QcxUNPBBaawoOrgpafRtHHXVOCoqZ23ooNrAdznjfh2m+Q2bbKfBhnLbb09UOfNGKu89fR51W1j5ZHyyOL5XvL3uO0uJv/AKC2OGvDw+nRj8VuLi9XT6HlDgxw3j/cLCvTgtNZ9G5S0XrFo9WFrxS/HQyDZJFhPew/k4LQ0U71mFDWxtMS0y0oZkpC9eN7qboI19XHDY9U34yoPCNpzF+JNm+PJQajL7qkz6+ixp8XvLxHp6voJrQAABYAWAGwDgsFupQEBAQEBAQEBAQEBAQeba10Yo6vHELRygPcBsY4kg25G1/FBq9J0YIEsYBa70h6pQaZ7ANyDEmoxLbGL2yGZuBe9h4k+alx5r4+2UWTDTJ3QwqjV2+cb7cn5jzCs11s/wAoVraKP4yu6CY+BxjmbYXxMdtaeIv5HzUWotW+1qpdPW1N62ZmtdQ18UIBBeHkjjhLc/eAp9BvxW+CHXzHDX47ubWoypVRtLiA0EucQGgC5cTkABvK9eRze8ag6tf8PpgHgfCZrPnI+T6sQPBoPmSsPVZ/e35dI6N3TYfdU+fq6dVlgQEBAQEBAQEBAQEBBxtb0mUMZIa+WVzSQRHG4Zjbm+yt10WW3/arbWY6/wDTjNY+kKGrewfB3xMaHNL3uDrg2yLQMtm266vo7VrvvvLmmsra2220LmhtKMHZLg+F/ouBuO4niqW2y5u6COkgeMmscOdr+aDC0joSnuBiMLnDskEgHzuD7kHF19a+klMU4wnax2RZI2+T2kXy71LGK1o3jmjnLWs7TyZVPpSOQdoNcPAqOazHWHcWieks40FLUAB0YY7c6M4XD8D4hTYtRfH0nkiy6emTujm0OsGgHUmF4eJIZCQx9rFp24XjjbfvsVqafURlj5svUaecXh3fRfqaW4a+pbZxF6WNwzaD++cOJ+SPHharrNTv/t1/tZ0em4f12/p6as5oiAgICAgICAgICAgICD5erR8bJ7ST7xW/XpDCt3Sx3NvtXsw56KIZn07sUTrX9JpzY7k5u9Vs2Ctuqzhz2q6zRGlOvFmOMcvqE3B5tO8LOy4LY+fo0MWat/LpBJPDEZJRFNC3ORrs7N9axG5RRG/JLM7c3I611cTw2OMl+B2Nhvfq2ub2oid+Yb5K/o8d43tPRQ1mSs7Vjq59jbK/t8VDeWy0bWuY9oxEtJAN1Wz6ak0mYjaVrBqbxeKzO8PTtX4o6h0UdQwSR9Yx2F2zEPRJ457ll0vas71adqxaNpelLl0ICAgICAgIJQEEICAgICD5g0gPjpvay/fK369sMG/dPlYXTxalbsXNnsclVLcPYW5HG2x53FlxaI4ZdVmeKNnp9e68E7dxhlH1CsbF318w2cvZbxLzFoW8woZ2idFTVcnVU0TpX5XwjJo4uccmjmVxe9aRvaXdKWvO1YetaqdGsdO3rKstnqC04W/uYSRtAPpu5nwG9ZufVzflXlDSw6StOductJoGQttxafeFTW3rEEmNrXDY5od5hBWgICAgICCUBAQEEICAgIPmPSf6+f20v33Lfp2x4YOTvnyxbLpypeF49X9GR4poRxljH1guMnKkz8pd4o3vWPnD0Wr/AFU3spfuFYuPvjzDayds+JeahbzBfQPRxC1ujKQta1pfHieQAC52I9o8SsXUzM5Z3bOniIxxs6VQJ3kuHq6mdnqzygd2M2QejauTY6do3sJb+I9xQbRAQEBAQEEoCAgIIQEEXQLoPmXSw/SKj2838xy36dseGBk758sRdOUOR6z9XmYqqAfPxfwtLvwUGpnbFZPpo3y1d3VfqpvZSfcKyMffHmGvftnxLzVq3mDD6E6PP+l0fsv6nLF1P7tm1p/26+HRXUCZ5bpxmCvqR/aB38TWu/FB1up0/ps4gOHhkftCDpkBAQEBAQSgICAghBF0EIAKD5s09RyQ1EomikiLpZC3rGubiBcSC0naO5b2K8WrG0sHNS0WneGvUiJS5eS6huNUY8VU0+pHI73Yf6lV1k7Yp/pb0cb5XaSi7JBxjePqlZVOVo8tS3bLzMEAC5W+wn0H0e5aLo/Zf1OWLqf3bNnT/t1dFdQJnmOsbg6vqCNgcxviGNB94QbfVmbBK0nYbtd3H/QQdvdBN0C6BdAQSglAQEEFBBQUlBTdBF0FqpgZK0slYyRh2tka17T3gr2JmJ3h5MRMbS5DTHRrRz3MQfSvP/iOKO/ON27k0hWqazJXrzVr6PHbpycXpDovqYnftNIIdvWSvfDYc2lpsfE96tV1tbR0ndVnRWrPWF7RGr8VK5zo66GrkLcDxALsiBN/TxG98PAbFX1WW1qxE128rGlxVrMzFt26pqQk7MlSXHaaK0RSxNa6ClgjuAbtjYHdxda67tkvbrLiMdY6Q2mJcO2PpGr6mGWW1+qje+3GwJAQeSx1BLi5xu5xLnHiSbkoOk0RVDLig6yhrrAA5j7O5Bs2vBFxmEFV0C6CQglBUgICAgpKChyCglBTdB5PpjpNqWySRwxQRhj3su4PkccLiL7QBs4LUx6LHwxMzLMya3JFpisQ5bSOulfNfFWSgHdFhhH1ACpo0+OvSv8AlDOoyW62c3UVD3nE9znu4vJc7zK63mOUOdonnLrujWe8k8bt4jcPAuB+0KjrN52mV3R7RvEPVaeMWyVFeYWntYZdHRtlbC2enx2mGIsfHi2Oa7MWvlYjaRmpsOKMk8O+0+iHNknHHFtvDotD6TbVU8VQxrmtmZjaHWxDMixtluUd6TS01n0SUtxViYZmJcunPaS1Qp5rmMGned8foX5xnLysg5Wv0VPRG8jcUd8pGXLPHe09/vQbHRelNgJQdRQVuzPsnb+aDbAoKkEhBKCtAQEBBBQW3oLLigoxZoPnPS/7RUe3m/mOW/TtjxDAyd8+ZYZXbhQ/wXkuobDVus6ipjfsBOB3c7L7bHwVfUU48c/VY09+DJH0eyaPqw5oWM2GVWU7Z4nxSC7JGlju4he1tNZiYeWrFo2lXqlAYaKmid6UTCw8y17hdd5rcV5n4uMVeGkQ3GJRpEhyATfLaDkeBQaOv1WikJdETA/5gvGe9m7wIQYtLoSpY4N6yHBfNwL72+jbb4oOrbkAOAsgrCCsIKkFSAgICCCgtPQY7ygsl6D570x+0VHt5v5jlv4+yPEfhg5O+fM/lgldo0ELyXsIsj13GresgwhsjrPaADfLH84LI1Gnmlt4jl+Gtp9RF42mef5b2p1uiiGbwTwGZPgoaYb3nasJr5aUje0uq1erevpYJSLdYzFbhcmwXmSnBaa/B7S3FWLfFsg9cO1QcgqDkFQcgqBQVtKC40oLjUFYQSgICAggoLMhQYcrkGI+RB4NpgfpE/t5vvuW/j7I8R+GDk758z+WAV2jECyPN02XokBDZ7VqfJagpPYt+0rC1H7tvLd0/wC1Xw3ImChTKhMgrEqCoSILjXoLzCgvMQXmoK0EoCAgIIKCzIgwZ0GsqHWQeKaWb8dN7aX75W7j7I8R+GFk758z+WvLVIjQAvXicK9E2QLIPT9Way1JTt4RNCwtR+7by3NP+1Xw3UdTdQpmQyVBfbIgvsegvxuQZMaDJYEF9oQVIJQEBAQQUFuQIMKdqDUVpIvYIPPtM6uYnOewkFxLiDmLk3PcrmLWTXlaFPLpItzrLmKzRr4/TabcRmPNX8eel+kqOTBenWGII1NCCUYF053XY6F7tjHeOQ96htqMVetv8pq6fLbpX/DNg0C920hvm4qvbX0jtjf7LFdBee6dnZ6IgEcbGZnA0C53rNyX47Tb4tLHTgrFfg20ZXDtkMKDJjQZUbUGZExBmRsQZLGoLgCCpAQEBAQEFDkGPKxBgz010Gun0fdBr5tENO0INXNqpATfq7HkSB5KeNTliNolBbTYpneYUjV1jfRaB4KK17W7p3S1pWvbGyRoe25cul1mjrbkF+OjtuQZMdMUGVHToMuKnQZkUCDKjjQZDGoLgCCoICCUBAQEAoIQUkILTo0Fh8KCy+nQWXUqC2aRBSaTkgj4HyQVCj5IK20iC8ymQX2QoL7Y0FwNQVAIKkBAQSgICAggoF0EIBQUlqCksQUGNBBjQR1aB1aB1aCoRoJDEFYagqAQSglAQRdBF0FQQSgICCCghAQEBBCAghAQLICAgIJQSgICAghBCD//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6148" name="AutoShape 4" descr="data:image/jpeg;base64,/9j/4AAQSkZJRgABAQAAAQABAAD/2wCEAAkGBxQPEBAQDw8QEA8PEBAQDhQQFA8QEA8UFxQWFhQRFBQYHCggGBolHBQUITEhJSkrLi4uFx8zODMuNyktLisBCgoKDg0OGxAQGzQmICQsLCwsNCwsLCwsLC0sLCwsLCwsLCwsLCwsLCwsLCwsLCwsLCwsLCwsLCwsLCwsLCwsLP/AABEIAQsAvQMBEQACEQEDEQH/xAAcAAEAAQUBAQAAAAAAAAAAAAAAAQIDBAUGBwj/xABJEAABAwICBgYECgcGBwAAAAABAAIDBBESIQUGMUFRYQcTInGBkTJSc6EUI0JicqKxssHRJDM0Q5KzwmOCo+Hw8RUWNURTVNL/xAAaAQEAAwEBAQAAAAAAAAAAAAAAAwQFAgEG/8QAMhEBAAIBAgUBBwQBBAMAAAAAAAECAwQREiExMnFBBRNRYZGhsSIzQoHBFSNS8RTh8P/aAAwDAQACEQMRAD8A9xQEBAQEBAQEBAQEBAQEBAQEBAQEBAQEFqYXsguICAgICAgICAgICAgICAgICAgICAgICAgICAgICAgICCxU1kcQvLLHGPnua37V3XHe/bG7m1617p2auXW2jZtqoz9HE/7oKsV0Oon+Eq067Tx/OFn/AJ1ov/Y/w5f/AJXX+naj/j94c/6hp/8Al9pX4da6N+yqiH0iWfeAXE6HUR/CXca3Tz/OGfDpOF/oTwu+i9h/FQ2w5K9az9E1ctLdLR9WUDfZmo0iUBAQEBAQEBAQEBAQEBAQEHKae16gpiWRfpEoyIYbRtPzn7+4XWjp/Z2TJztyj7/Rn6j2jjx8q85+31cNpPXGrqLjreqYfkw9j63pHzWvh0GDH6bz8+f/AKZGXX58nrtHy/8At2ic8k3cSSdpJJPmVcjaOUKU7zzlYlq2t2m54DNcWyVh3WlpYkmkXfJAHfmVFOafRLGKPVYdUvO158MvsXE3tPq7ilY9FsuJ2klc7z8Xu0LkNU9noSSM+i5zfsK5msT1h1F7V6S2tFrZWw+hWT9z3daPJ91FbTYrdapq6nLXpZ1Wh+lWVhAq4GSt3ui+Lk78J7J9yq5PZ9Z7J2WsftCY74+j0XQOslPXtvTyhzgLuY7sys72ndzFws7Lhvjn9UNHFmpkjestsokogICAgICAgICAgt1E7Y2OfI4MYwFznONg0DaSva1m07R1eWtFY3no8o1s10fVl0UBdHTbDtEk3N3BvzfPgPoNJoK4v1X52+0Pn9Xr7ZZmtOVfy5S60d2ftCHPAFybBJtt1Irv0YM9WXZDIe8qC2SZ6Jq44jqxVEkEBHggICAguU07ontkje5kjDdrmEtc08QQvLRExtLqtprO8PWtRekAVBbTVpDag2bFLk1k53NcNjX+48jYHJ1Oj4P1U6fhr6bWRf8ATfr+XoKoL4gICAgICAgICDyLpA1o+FSGnhd+jROs4jZM8fK+iDs8+C39BpfdV47dZ+0MHX6n3s8FekfdyF1o7s3hC+2ZKbnDLCmlLjy3KC1t1ilOFbXDpBR4hAQEBHggICAjqHsfRnreatnwWodeoibeNxOc8Y48XjfxGfFY+s0/BPHXpP2bGj1HHHDbrDvFRXhAQEBAQEBBx/SRrB8Fp+pjdaepBaCNrI9j3cidg7zwV7QYPeX4p6R+VHX5/d4+GOsvHrrffP8ANOJBYqJL5bhtUdp9EtI9VlcJBAR4go8QgICAjwQEBHrIoKx9PLHNE7DJE4PYeY3HkcweRK5tWLRNZ6S7paa2i0PojQek21lPFUR+jKwG3qu2OYeYII8F89kxzjtNZ9H0OO8XrFo9WeuHYgICAgIIc4AEk2AFyTuCDwPWnS5rauWe/YJwQjhG3JvnmfFfS6fF7rHFfr5fN6nJ73JNvp4alT7oOFD3WC8mSK82MokwgICC9R0j53tihY6SRxs1rBcnnyHM5Ly1orG9pe1pNp2q9E0H0VFwDq2bBfPq4LEjk6Q5eQ8VnZfaHpSPq0MXs/1vP0bPT/RbTywFtG99PUNuWPc50jZD6sgO7m21uexVo1uXfnKz/wCFh25Q8M0tDVUc76epxRzRntNOEgjc5pt2mncQrNc95jeJV7aakTtMLcGlXD02hw4jI/kpa6m0dyG2lrPbybSCYPF2m438R3q3W8WjeFO1JpO0ri6cCPRHr1HoZ0pcVFI4+jaeLuPZkA8cJ8Ssv2hj6X/pqez8nKaPTlmtIQEBAQEHMdI2lPg1BLY2fPaBnHtekf4Q5WtFj48sfLmq6zJwYp+fJ4cCvoHz6rEgtyuv4LmZd1ULl0ICDK0Zo+SqmZBC3FJIbNG4cXOO4AZkrm960rxW6OqUm9uGr3bVPViLR0WFgxTOA66UjtSHgODRuH45rCz57Zbbz09IbmDBXFXaOreqBOIOL6UNUG6SpS+No+GU7XPgcNrxtdCeR3cDbmpcV+GfkjyU4ofN5t/ur2yjzXaeQsOJvjwPIrqlprO8ObxF42lvIJQ9ocN+3iDwV+lotG8M69JrO0ri6ciPXS9HFZ1Wk6bhIXxO5hzTb6waq2rrxYZ+q1o7bZoe9LCbggICAgIPKemSvvNTU4OTI3SuHNxwt9zXea1vZ1dqzb+mV7RvzrX+3nd1pM0um5tCheOheAgIPYuinV8QU/wuRvx1SOxfayH5IH0vS7sKx9dm4r8EdI/LX0OHhpxz1n8O7VFeEAlByWkNZTI8spzhjBtj+U/m3gPegxaOkiAPxUXaJLuwzMnMk5Zr3eXm0NTrFqDSVjCYo2Us+ZbJC0NYT/aRjIjmLHnuUtM1q/NHfFWzyN1HJSVElNO3C9pwuG0X2hzTvBGYPMLU0+SJ6dJZepx7dfRkq4o7SXR5u2Gr0mGspHDdUwH/ABGqPNG+O0fKUuGdslfMPpBfOvoxAQEBAQc7rJqZTV7uslEjJsIaJI3EOsNgwm7T5KfFqcmKNqzyQZdPjyc7Q4HTHRZUx3dSTRVDfVkvBJbgHdprj/CrlPaP/KFS/s6P4y4nS1FPRm1ZSz049Z7MUXhKy7ferVNZjsrX0WWvzYsUrXi7XBw5EFWItE9Fa1ZrymFa9eCDM0JQGqqYKcfvpGsPJt+0fBoJXGW/BSbfB1ipx3ir6OijDGta0ANaA1oGwACwC+cmd+cvoojZWj0QaDXetMNG/CbGVzYgeTrl31WkIOFoprWQbeGqQZTaxBwPSnAC6lqRk+5hed7gO0y/d2/NXdHad9lPV13ru5W62GMlDZl6Gb+k0w41EH8xq5yT+ifEusUf7lfMPpRfOPoxAQEBAQEBBDmggggEHaDmD4IOT030caPqyXOphDKf3lMTA+/EhvZPiCpK5bV6S5tStuUw5Ss6IHt/ZtIFw3Nqow493WRkfdKtU194681S+hx26cmhruj7SEP/AG7Jhxp5Gv8Aquwu8gVbpr8c9eSpk0GSO3m3XRZoGVlc+SeGSLqIjh6xjmXc84Ra4zyxeaj1uatscRWd93eiwWrkmbRts9cWU1RAQc10hUxfROc0X6mRkp7hdrj4BxPgg82pqlBnMq+aC62s5oOZ1/qC+Onbu6x7jxuGgD7Srek7pVdX2w59bUMRUEGy1bjxVtG0b6mD+Y0qPNO2O3iUuGN8lfMPo1fPPoBAQEBAQEBAQEBAQEBBDnAAkkADMk5AINNW6zQxXtjkI9QZeZsg0dZr6yxaaR72kEOBe0XByIIsg85rZWB7jC2RkRN2tksXM+bcbQOKC22sQX6eYv2ee5BzesFb10oY03ZGSAR8pxtiPdkAO5aemxTWN56yzdTli07R6LZWlDMnqkIOi6PqfrNJ0g9WQyH+6xzvtAVfVTthss6WN8sPflhNwQEBAQEBAQEBAQEBBaqJ2xtLnmwHmeQG8oOX0vpIy+l2IhmG8ebvyQcvV6RYSQ1Brp5QUGsn7TgBsvmgxafRd5Sx5xDFdvNp2Ze5SZJrO3DG3JHji0b8U+rWab0ocToYuxGwljrZF9jY9wV3Bp4rEWt1Us+omZmtejU07bu7s1dpHNStO0MtToFQQd90OUOOrmmIyghwj6Uh/JrvNUNffakV+MtDQV3vNvg9hWS1RAQEBAQEBAQEBAQY9dVthZid3NG9x4IOT0xpSw6yQ3PyQNg5AIOF0zpl8l7HCNyDTxSneUF51QUFioqjE4NIIkcA4YhawIuHeIzCljDaaTf0RTmrF4p6thon02k7/Pb/AJqJK5nWWDq6ucbi/GO54DvxK18FuLHDJz14cksanbYX4q1SOSpkldCkRqkevcOi/RHwagY9wtJVHr3cQ0i0Y/hAP95YusyceTb4cm1o8fBj5+vN16qLQgICAgICAgICAgINHrhRPlpy6K5khPWADa8WIc0c7Z+CDz+V5qITY3eztAesN4QcxUNPBBaawoOrgpafRtHHXVOCoqZ23ooNrAdznjfh2m+Q2bbKfBhnLbb09UOfNGKu89fR51W1j5ZHyyOL5XvL3uO0uJv/AKC2OGvDw+nRj8VuLi9XT6HlDgxw3j/cLCvTgtNZ9G5S0XrFo9WFrxS/HQyDZJFhPew/k4LQ0U71mFDWxtMS0y0oZkpC9eN7qboI19XHDY9U34yoPCNpzF+JNm+PJQajL7qkz6+ixp8XvLxHp6voJrQAABYAWAGwDgsFupQEBAQEBAQEBAQEBAQeba10Yo6vHELRygPcBsY4kg25G1/FBq9J0YIEsYBa70h6pQaZ7ANyDEmoxLbGL2yGZuBe9h4k+alx5r4+2UWTDTJ3QwqjV2+cb7cn5jzCs11s/wAoVraKP4yu6CY+BxjmbYXxMdtaeIv5HzUWotW+1qpdPW1N62ZmtdQ18UIBBeHkjjhLc/eAp9BvxW+CHXzHDX47ubWoypVRtLiA0EucQGgC5cTkABvK9eRze8ag6tf8PpgHgfCZrPnI+T6sQPBoPmSsPVZ/e35dI6N3TYfdU+fq6dVlgQEBAQEBAQEBAQEBBxtb0mUMZIa+WVzSQRHG4Zjbm+yt10WW3/arbWY6/wDTjNY+kKGrewfB3xMaHNL3uDrg2yLQMtm266vo7VrvvvLmmsra2220LmhtKMHZLg+F/ouBuO4niqW2y5u6COkgeMmscOdr+aDC0joSnuBiMLnDskEgHzuD7kHF19a+klMU4wnax2RZI2+T2kXy71LGK1o3jmjnLWs7TyZVPpSOQdoNcPAqOazHWHcWieks40FLUAB0YY7c6M4XD8D4hTYtRfH0nkiy6emTujm0OsGgHUmF4eJIZCQx9rFp24XjjbfvsVqafURlj5svUaecXh3fRfqaW4a+pbZxF6WNwzaD++cOJ+SPHharrNTv/t1/tZ0em4f12/p6as5oiAgICAgICAgICAgICD5erR8bJ7ST7xW/XpDCt3Sx3NvtXsw56KIZn07sUTrX9JpzY7k5u9Vs2Ctuqzhz2q6zRGlOvFmOMcvqE3B5tO8LOy4LY+fo0MWat/LpBJPDEZJRFNC3ORrs7N9axG5RRG/JLM7c3I611cTw2OMl+B2Nhvfq2ub2oid+Yb5K/o8d43tPRQ1mSs7Vjq59jbK/t8VDeWy0bWuY9oxEtJAN1Wz6ak0mYjaVrBqbxeKzO8PTtX4o6h0UdQwSR9Yx2F2zEPRJ457ll0vas71adqxaNpelLl0ICAgICAgIJQEEICAgICD5g0gPjpvay/fK369sMG/dPlYXTxalbsXNnsclVLcPYW5HG2x53FlxaI4ZdVmeKNnp9e68E7dxhlH1CsbF318w2cvZbxLzFoW8woZ2idFTVcnVU0TpX5XwjJo4uccmjmVxe9aRvaXdKWvO1YetaqdGsdO3rKstnqC04W/uYSRtAPpu5nwG9ZufVzflXlDSw6StOductJoGQttxafeFTW3rEEmNrXDY5od5hBWgICAgICCUBAQEEICAgIPmPSf6+f20v33Lfp2x4YOTvnyxbLpypeF49X9GR4poRxljH1guMnKkz8pd4o3vWPnD0Wr/AFU3spfuFYuPvjzDayds+JeahbzBfQPRxC1ujKQta1pfHieQAC52I9o8SsXUzM5Z3bOniIxxs6VQJ3kuHq6mdnqzygd2M2QejauTY6do3sJb+I9xQbRAQEBAQEEoCAgIIQEEXQLoPmXSw/SKj2838xy36dseGBk758sRdOUOR6z9XmYqqAfPxfwtLvwUGpnbFZPpo3y1d3VfqpvZSfcKyMffHmGvftnxLzVq3mDD6E6PP+l0fsv6nLF1P7tm1p/26+HRXUCZ5bpxmCvqR/aB38TWu/FB1up0/ps4gOHhkftCDpkBAQEBAQSgICAghBF0EIAKD5s09RyQ1EomikiLpZC3rGubiBcSC0naO5b2K8WrG0sHNS0WneGvUiJS5eS6huNUY8VU0+pHI73Yf6lV1k7Yp/pb0cb5XaSi7JBxjePqlZVOVo8tS3bLzMEAC5W+wn0H0e5aLo/Zf1OWLqf3bNnT/t1dFdQJnmOsbg6vqCNgcxviGNB94QbfVmbBK0nYbtd3H/QQdvdBN0C6BdAQSglAQEEFBBQUlBTdBF0FqpgZK0slYyRh2tka17T3gr2JmJ3h5MRMbS5DTHRrRz3MQfSvP/iOKO/ON27k0hWqazJXrzVr6PHbpycXpDovqYnftNIIdvWSvfDYc2lpsfE96tV1tbR0ndVnRWrPWF7RGr8VK5zo66GrkLcDxALsiBN/TxG98PAbFX1WW1qxE128rGlxVrMzFt26pqQk7MlSXHaaK0RSxNa6ClgjuAbtjYHdxda67tkvbrLiMdY6Q2mJcO2PpGr6mGWW1+qje+3GwJAQeSx1BLi5xu5xLnHiSbkoOk0RVDLig6yhrrAA5j7O5Bs2vBFxmEFV0C6CQglBUgICAgpKChyCglBTdB5PpjpNqWySRwxQRhj3su4PkccLiL7QBs4LUx6LHwxMzLMya3JFpisQ5bSOulfNfFWSgHdFhhH1ACpo0+OvSv8AlDOoyW62c3UVD3nE9znu4vJc7zK63mOUOdonnLrujWe8k8bt4jcPAuB+0KjrN52mV3R7RvEPVaeMWyVFeYWntYZdHRtlbC2enx2mGIsfHi2Oa7MWvlYjaRmpsOKMk8O+0+iHNknHHFtvDotD6TbVU8VQxrmtmZjaHWxDMixtluUd6TS01n0SUtxViYZmJcunPaS1Qp5rmMGned8foX5xnLysg5Wv0VPRG8jcUd8pGXLPHe09/vQbHRelNgJQdRQVuzPsnb+aDbAoKkEhBKCtAQEBBBQW3oLLigoxZoPnPS/7RUe3m/mOW/TtjxDAyd8+ZYZXbhQ/wXkuobDVus6ipjfsBOB3c7L7bHwVfUU48c/VY09+DJH0eyaPqw5oWM2GVWU7Z4nxSC7JGlju4he1tNZiYeWrFo2lXqlAYaKmid6UTCw8y17hdd5rcV5n4uMVeGkQ3GJRpEhyATfLaDkeBQaOv1WikJdETA/5gvGe9m7wIQYtLoSpY4N6yHBfNwL72+jbb4oOrbkAOAsgrCCsIKkFSAgICCCgtPQY7ygsl6D570x+0VHt5v5jlv4+yPEfhg5O+fM/lgldo0ELyXsIsj13GresgwhsjrPaADfLH84LI1Gnmlt4jl+Gtp9RF42mef5b2p1uiiGbwTwGZPgoaYb3nasJr5aUje0uq1erevpYJSLdYzFbhcmwXmSnBaa/B7S3FWLfFsg9cO1QcgqDkFQcgqBQVtKC40oLjUFYQSgICAggoLMhQYcrkGI+RB4NpgfpE/t5vvuW/j7I8R+GDk758z+WAV2jECyPN02XokBDZ7VqfJagpPYt+0rC1H7tvLd0/wC1Xw3ImChTKhMgrEqCoSILjXoLzCgvMQXmoK0EoCAgIIKCzIgwZ0GsqHWQeKaWb8dN7aX75W7j7I8R+GFk758z+WvLVIjQAvXicK9E2QLIPT9Way1JTt4RNCwtR+7by3NP+1Xw3UdTdQpmQyVBfbIgvsegvxuQZMaDJYEF9oQVIJQEBAQQUFuQIMKdqDUVpIvYIPPtM6uYnOewkFxLiDmLk3PcrmLWTXlaFPLpItzrLmKzRr4/TabcRmPNX8eel+kqOTBenWGII1NCCUYF053XY6F7tjHeOQ96htqMVetv8pq6fLbpX/DNg0C920hvm4qvbX0jtjf7LFdBee6dnZ6IgEcbGZnA0C53rNyX47Tb4tLHTgrFfg20ZXDtkMKDJjQZUbUGZExBmRsQZLGoLgCCpAQEBAQEFDkGPKxBgz010Gun0fdBr5tENO0INXNqpATfq7HkSB5KeNTliNolBbTYpneYUjV1jfRaB4KK17W7p3S1pWvbGyRoe25cul1mjrbkF+OjtuQZMdMUGVHToMuKnQZkUCDKjjQZDGoLgCCoICCUBAQEAoIQUkILTo0Fh8KCy+nQWXUqC2aRBSaTkgj4HyQVCj5IK20iC8ymQX2QoL7Y0FwNQVAIKkBAQSgICAggoF0EIBQUlqCksQUGNBBjQR1aB1aB1aCoRoJDEFYagqAQSglAQRdBF0FQQSgICCCghAQEBBCAghAQLICAgIJQSgICAghBCD//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6150" name="AutoShape 6" descr="data:image/jpeg;base64,/9j/4AAQSkZJRgABAQAAAQABAAD/2wCEAAkGBxQPEBAQDw8QEA8PEBAQDhQQFA8QEA8UFxQWFhQRFBQYHCggGBolHBQUITEhJSkrLi4uFx8zODMuNyktLisBCgoKDg0OGxAQGzQmICQsLCwsNCwsLCwsLC0sLCwsLCwsLCwsLCwsLCwsLCwsLCwsLCwsLCwsLCwsLCwsLCwsLP/AABEIAQsAvQMBEQACEQEDEQH/xAAcAAEAAQUBAQAAAAAAAAAAAAAAAQIDBAUGBwj/xABJEAABAwICBgYECgcGBwAAAAABAAIDBBESIQUGMUFRYQcTInGBkTJSc6EUI0JicqKxssHRJDM0Q5KzwmOCo+Hw8RUWNURTVNL/xAAaAQEAAwEBAQAAAAAAAAAAAAAAAwQFAgEG/8QAMhEBAAIBAgUBBwQBBAMAAAAAAAECAwQREiExMnFBBRNRYZGhsSIzQoHBFSNS8RTh8P/aAAwDAQACEQMRAD8A9xQEBAQEBAQEBAQEBAQEBAQEBAQEBAQEFqYXsguICAgICAgICAgICAgICAgICAgICAgICAgICAgICAgICCxU1kcQvLLHGPnua37V3XHe/bG7m1617p2auXW2jZtqoz9HE/7oKsV0Oon+Eq067Tx/OFn/AJ1ov/Y/w5f/AJXX+naj/j94c/6hp/8Al9pX4da6N+yqiH0iWfeAXE6HUR/CXca3Tz/OGfDpOF/oTwu+i9h/FQ2w5K9az9E1ctLdLR9WUDfZmo0iUBAQEBAQEBAQEBAQEBAQEHKae16gpiWRfpEoyIYbRtPzn7+4XWjp/Z2TJztyj7/Rn6j2jjx8q85+31cNpPXGrqLjreqYfkw9j63pHzWvh0GDH6bz8+f/AKZGXX58nrtHy/8At2ic8k3cSSdpJJPmVcjaOUKU7zzlYlq2t2m54DNcWyVh3WlpYkmkXfJAHfmVFOafRLGKPVYdUvO158MvsXE3tPq7ilY9FsuJ2klc7z8Xu0LkNU9noSSM+i5zfsK5msT1h1F7V6S2tFrZWw+hWT9z3daPJ91FbTYrdapq6nLXpZ1Wh+lWVhAq4GSt3ui+Lk78J7J9yq5PZ9Z7J2WsftCY74+j0XQOslPXtvTyhzgLuY7sys72ndzFws7Lhvjn9UNHFmpkjestsokogICAgICAgICAgt1E7Y2OfI4MYwFznONg0DaSva1m07R1eWtFY3no8o1s10fVl0UBdHTbDtEk3N3BvzfPgPoNJoK4v1X52+0Pn9Xr7ZZmtOVfy5S60d2ftCHPAFybBJtt1Irv0YM9WXZDIe8qC2SZ6Jq44jqxVEkEBHggICAguU07ontkje5kjDdrmEtc08QQvLRExtLqtprO8PWtRekAVBbTVpDag2bFLk1k53NcNjX+48jYHJ1Oj4P1U6fhr6bWRf8ATfr+XoKoL4gICAgICAgICDyLpA1o+FSGnhd+jROs4jZM8fK+iDs8+C39BpfdV47dZ+0MHX6n3s8FekfdyF1o7s3hC+2ZKbnDLCmlLjy3KC1t1ilOFbXDpBR4hAQEBHggICAjqHsfRnreatnwWodeoibeNxOc8Y48XjfxGfFY+s0/BPHXpP2bGj1HHHDbrDvFRXhAQEBAQEBBx/SRrB8Fp+pjdaepBaCNrI9j3cidg7zwV7QYPeX4p6R+VHX5/d4+GOsvHrrffP8ANOJBYqJL5bhtUdp9EtI9VlcJBAR4go8QgICAjwQEBHrIoKx9PLHNE7DJE4PYeY3HkcweRK5tWLRNZ6S7paa2i0PojQek21lPFUR+jKwG3qu2OYeYII8F89kxzjtNZ9H0OO8XrFo9WeuHYgICAgIIc4AEk2AFyTuCDwPWnS5rauWe/YJwQjhG3JvnmfFfS6fF7rHFfr5fN6nJ73JNvp4alT7oOFD3WC8mSK82MokwgICC9R0j53tihY6SRxs1rBcnnyHM5Ly1orG9pe1pNp2q9E0H0VFwDq2bBfPq4LEjk6Q5eQ8VnZfaHpSPq0MXs/1vP0bPT/RbTywFtG99PUNuWPc50jZD6sgO7m21uexVo1uXfnKz/wCFh25Q8M0tDVUc76epxRzRntNOEgjc5pt2mncQrNc95jeJV7aakTtMLcGlXD02hw4jI/kpa6m0dyG2lrPbybSCYPF2m438R3q3W8WjeFO1JpO0ri6cCPRHr1HoZ0pcVFI4+jaeLuPZkA8cJ8Ssv2hj6X/pqez8nKaPTlmtIQEBAQEHMdI2lPg1BLY2fPaBnHtekf4Q5WtFj48sfLmq6zJwYp+fJ4cCvoHz6rEgtyuv4LmZd1ULl0ICDK0Zo+SqmZBC3FJIbNG4cXOO4AZkrm960rxW6OqUm9uGr3bVPViLR0WFgxTOA66UjtSHgODRuH45rCz57Zbbz09IbmDBXFXaOreqBOIOL6UNUG6SpS+No+GU7XPgcNrxtdCeR3cDbmpcV+GfkjyU4ofN5t/ur2yjzXaeQsOJvjwPIrqlprO8ObxF42lvIJQ9ocN+3iDwV+lotG8M69JrO0ri6ciPXS9HFZ1Wk6bhIXxO5hzTb6waq2rrxYZ+q1o7bZoe9LCbggICAgIPKemSvvNTU4OTI3SuHNxwt9zXea1vZ1dqzb+mV7RvzrX+3nd1pM0um5tCheOheAgIPYuinV8QU/wuRvx1SOxfayH5IH0vS7sKx9dm4r8EdI/LX0OHhpxz1n8O7VFeEAlByWkNZTI8spzhjBtj+U/m3gPegxaOkiAPxUXaJLuwzMnMk5Zr3eXm0NTrFqDSVjCYo2Us+ZbJC0NYT/aRjIjmLHnuUtM1q/NHfFWzyN1HJSVElNO3C9pwuG0X2hzTvBGYPMLU0+SJ6dJZepx7dfRkq4o7SXR5u2Gr0mGspHDdUwH/ABGqPNG+O0fKUuGdslfMPpBfOvoxAQEBAQc7rJqZTV7uslEjJsIaJI3EOsNgwm7T5KfFqcmKNqzyQZdPjyc7Q4HTHRZUx3dSTRVDfVkvBJbgHdprj/CrlPaP/KFS/s6P4y4nS1FPRm1ZSz049Z7MUXhKy7ferVNZjsrX0WWvzYsUrXi7XBw5EFWItE9Fa1ZrymFa9eCDM0JQGqqYKcfvpGsPJt+0fBoJXGW/BSbfB1ipx3ir6OijDGta0ANaA1oGwACwC+cmd+cvoojZWj0QaDXetMNG/CbGVzYgeTrl31WkIOFoprWQbeGqQZTaxBwPSnAC6lqRk+5hed7gO0y/d2/NXdHad9lPV13ru5W62GMlDZl6Gb+k0w41EH8xq5yT+ifEusUf7lfMPpRfOPoxAQEBAQEBBDmggggEHaDmD4IOT030caPqyXOphDKf3lMTA+/EhvZPiCpK5bV6S5tStuUw5Ss6IHt/ZtIFw3Nqow493WRkfdKtU194681S+hx26cmhruj7SEP/AG7Jhxp5Gv8Aquwu8gVbpr8c9eSpk0GSO3m3XRZoGVlc+SeGSLqIjh6xjmXc84Ra4zyxeaj1uatscRWd93eiwWrkmbRts9cWU1RAQc10hUxfROc0X6mRkp7hdrj4BxPgg82pqlBnMq+aC62s5oOZ1/qC+Onbu6x7jxuGgD7Srek7pVdX2w59bUMRUEGy1bjxVtG0b6mD+Y0qPNO2O3iUuGN8lfMPo1fPPoBAQEBAQEBAQEBAQEBBDnAAkkADMk5AINNW6zQxXtjkI9QZeZsg0dZr6yxaaR72kEOBe0XByIIsg85rZWB7jC2RkRN2tksXM+bcbQOKC22sQX6eYv2ee5BzesFb10oY03ZGSAR8pxtiPdkAO5aemxTWN56yzdTli07R6LZWlDMnqkIOi6PqfrNJ0g9WQyH+6xzvtAVfVTthss6WN8sPflhNwQEBAQEBAQEBAQEBBaqJ2xtLnmwHmeQG8oOX0vpIy+l2IhmG8ebvyQcvV6RYSQ1Brp5QUGsn7TgBsvmgxafRd5Sx5xDFdvNp2Ze5SZJrO3DG3JHji0b8U+rWab0ocToYuxGwljrZF9jY9wV3Bp4rEWt1Us+omZmtejU07bu7s1dpHNStO0MtToFQQd90OUOOrmmIyghwj6Uh/JrvNUNffakV+MtDQV3vNvg9hWS1RAQEBAQEBAQEBAQY9dVthZid3NG9x4IOT0xpSw6yQ3PyQNg5AIOF0zpl8l7HCNyDTxSneUF51QUFioqjE4NIIkcA4YhawIuHeIzCljDaaTf0RTmrF4p6thon02k7/Pb/AJqJK5nWWDq6ucbi/GO54DvxK18FuLHDJz14cksanbYX4q1SOSpkldCkRqkevcOi/RHwagY9wtJVHr3cQ0i0Y/hAP95YusyceTb4cm1o8fBj5+vN16qLQgICAgICAgICAgINHrhRPlpy6K5khPWADa8WIc0c7Z+CDz+V5qITY3eztAesN4QcxUNPBBaawoOrgpafRtHHXVOCoqZ23ooNrAdznjfh2m+Q2bbKfBhnLbb09UOfNGKu89fR51W1j5ZHyyOL5XvL3uO0uJv/AKC2OGvDw+nRj8VuLi9XT6HlDgxw3j/cLCvTgtNZ9G5S0XrFo9WFrxS/HQyDZJFhPew/k4LQ0U71mFDWxtMS0y0oZkpC9eN7qboI19XHDY9U34yoPCNpzF+JNm+PJQajL7qkz6+ixp8XvLxHp6voJrQAABYAWAGwDgsFupQEBAQEBAQEBAQEBAQeba10Yo6vHELRygPcBsY4kg25G1/FBq9J0YIEsYBa70h6pQaZ7ANyDEmoxLbGL2yGZuBe9h4k+alx5r4+2UWTDTJ3QwqjV2+cb7cn5jzCs11s/wAoVraKP4yu6CY+BxjmbYXxMdtaeIv5HzUWotW+1qpdPW1N62ZmtdQ18UIBBeHkjjhLc/eAp9BvxW+CHXzHDX47ubWoypVRtLiA0EucQGgC5cTkABvK9eRze8ag6tf8PpgHgfCZrPnI+T6sQPBoPmSsPVZ/e35dI6N3TYfdU+fq6dVlgQEBAQEBAQEBAQEBBxtb0mUMZIa+WVzSQRHG4Zjbm+yt10WW3/arbWY6/wDTjNY+kKGrewfB3xMaHNL3uDrg2yLQMtm266vo7VrvvvLmmsra2220LmhtKMHZLg+F/ouBuO4niqW2y5u6COkgeMmscOdr+aDC0joSnuBiMLnDskEgHzuD7kHF19a+klMU4wnax2RZI2+T2kXy71LGK1o3jmjnLWs7TyZVPpSOQdoNcPAqOazHWHcWieks40FLUAB0YY7c6M4XD8D4hTYtRfH0nkiy6emTujm0OsGgHUmF4eJIZCQx9rFp24XjjbfvsVqafURlj5svUaecXh3fRfqaW4a+pbZxF6WNwzaD++cOJ+SPHharrNTv/t1/tZ0em4f12/p6as5oiAgICAgICAgICAgICD5erR8bJ7ST7xW/XpDCt3Sx3NvtXsw56KIZn07sUTrX9JpzY7k5u9Vs2Ctuqzhz2q6zRGlOvFmOMcvqE3B5tO8LOy4LY+fo0MWat/LpBJPDEZJRFNC3ORrs7N9axG5RRG/JLM7c3I611cTw2OMl+B2Nhvfq2ub2oid+Yb5K/o8d43tPRQ1mSs7Vjq59jbK/t8VDeWy0bWuY9oxEtJAN1Wz6ak0mYjaVrBqbxeKzO8PTtX4o6h0UdQwSR9Yx2F2zEPRJ457ll0vas71adqxaNpelLl0ICAgICAgIJQEEICAgICD5g0gPjpvay/fK369sMG/dPlYXTxalbsXNnsclVLcPYW5HG2x53FlxaI4ZdVmeKNnp9e68E7dxhlH1CsbF318w2cvZbxLzFoW8woZ2idFTVcnVU0TpX5XwjJo4uccmjmVxe9aRvaXdKWvO1YetaqdGsdO3rKstnqC04W/uYSRtAPpu5nwG9ZufVzflXlDSw6StOductJoGQttxafeFTW3rEEmNrXDY5od5hBWgICAgICCUBAQEEICAgIPmPSf6+f20v33Lfp2x4YOTvnyxbLpypeF49X9GR4poRxljH1guMnKkz8pd4o3vWPnD0Wr/AFU3spfuFYuPvjzDayds+JeahbzBfQPRxC1ujKQta1pfHieQAC52I9o8SsXUzM5Z3bOniIxxs6VQJ3kuHq6mdnqzygd2M2QejauTY6do3sJb+I9xQbRAQEBAQEEoCAgIIQEEXQLoPmXSw/SKj2838xy36dseGBk758sRdOUOR6z9XmYqqAfPxfwtLvwUGpnbFZPpo3y1d3VfqpvZSfcKyMffHmGvftnxLzVq3mDD6E6PP+l0fsv6nLF1P7tm1p/26+HRXUCZ5bpxmCvqR/aB38TWu/FB1up0/ps4gOHhkftCDpkBAQEBAQSgICAghBF0EIAKD5s09RyQ1EomikiLpZC3rGubiBcSC0naO5b2K8WrG0sHNS0WneGvUiJS5eS6huNUY8VU0+pHI73Yf6lV1k7Yp/pb0cb5XaSi7JBxjePqlZVOVo8tS3bLzMEAC5W+wn0H0e5aLo/Zf1OWLqf3bNnT/t1dFdQJnmOsbg6vqCNgcxviGNB94QbfVmbBK0nYbtd3H/QQdvdBN0C6BdAQSglAQEEFBBQUlBTdBF0FqpgZK0slYyRh2tka17T3gr2JmJ3h5MRMbS5DTHRrRz3MQfSvP/iOKO/ON27k0hWqazJXrzVr6PHbpycXpDovqYnftNIIdvWSvfDYc2lpsfE96tV1tbR0ndVnRWrPWF7RGr8VK5zo66GrkLcDxALsiBN/TxG98PAbFX1WW1qxE128rGlxVrMzFt26pqQk7MlSXHaaK0RSxNa6ClgjuAbtjYHdxda67tkvbrLiMdY6Q2mJcO2PpGr6mGWW1+qje+3GwJAQeSx1BLi5xu5xLnHiSbkoOk0RVDLig6yhrrAA5j7O5Bs2vBFxmEFV0C6CQglBUgICAgpKChyCglBTdB5PpjpNqWySRwxQRhj3su4PkccLiL7QBs4LUx6LHwxMzLMya3JFpisQ5bSOulfNfFWSgHdFhhH1ACpo0+OvSv8AlDOoyW62c3UVD3nE9znu4vJc7zK63mOUOdonnLrujWe8k8bt4jcPAuB+0KjrN52mV3R7RvEPVaeMWyVFeYWntYZdHRtlbC2enx2mGIsfHi2Oa7MWvlYjaRmpsOKMk8O+0+iHNknHHFtvDotD6TbVU8VQxrmtmZjaHWxDMixtluUd6TS01n0SUtxViYZmJcunPaS1Qp5rmMGned8foX5xnLysg5Wv0VPRG8jcUd8pGXLPHe09/vQbHRelNgJQdRQVuzPsnb+aDbAoKkEhBKCtAQEBBBQW3oLLigoxZoPnPS/7RUe3m/mOW/TtjxDAyd8+ZYZXbhQ/wXkuobDVus6ipjfsBOB3c7L7bHwVfUU48c/VY09+DJH0eyaPqw5oWM2GVWU7Z4nxSC7JGlju4he1tNZiYeWrFo2lXqlAYaKmid6UTCw8y17hdd5rcV5n4uMVeGkQ3GJRpEhyATfLaDkeBQaOv1WikJdETA/5gvGe9m7wIQYtLoSpY4N6yHBfNwL72+jbb4oOrbkAOAsgrCCsIKkFSAgICCCgtPQY7ygsl6D570x+0VHt5v5jlv4+yPEfhg5O+fM/lgldo0ELyXsIsj13GresgwhsjrPaADfLH84LI1Gnmlt4jl+Gtp9RF42mef5b2p1uiiGbwTwGZPgoaYb3nasJr5aUje0uq1erevpYJSLdYzFbhcmwXmSnBaa/B7S3FWLfFsg9cO1QcgqDkFQcgqBQVtKC40oLjUFYQSgICAggoLMhQYcrkGI+RB4NpgfpE/t5vvuW/j7I8R+GDk758z+WAV2jECyPN02XokBDZ7VqfJagpPYt+0rC1H7tvLd0/wC1Xw3ImChTKhMgrEqCoSILjXoLzCgvMQXmoK0EoCAgIIKCzIgwZ0GsqHWQeKaWb8dN7aX75W7j7I8R+GFk758z+WvLVIjQAvXicK9E2QLIPT9Way1JTt4RNCwtR+7by3NP+1Xw3UdTdQpmQyVBfbIgvsegvxuQZMaDJYEF9oQVIJQEBAQQUFuQIMKdqDUVpIvYIPPtM6uYnOewkFxLiDmLk3PcrmLWTXlaFPLpItzrLmKzRr4/TabcRmPNX8eel+kqOTBenWGII1NCCUYF053XY6F7tjHeOQ96htqMVetv8pq6fLbpX/DNg0C920hvm4qvbX0jtjf7LFdBee6dnZ6IgEcbGZnA0C53rNyX47Tb4tLHTgrFfg20ZXDtkMKDJjQZUbUGZExBmRsQZLGoLgCCpAQEBAQEFDkGPKxBgz010Gun0fdBr5tENO0INXNqpATfq7HkSB5KeNTliNolBbTYpneYUjV1jfRaB4KK17W7p3S1pWvbGyRoe25cul1mjrbkF+OjtuQZMdMUGVHToMuKnQZkUCDKjjQZDGoLgCCoICCUBAQEAoIQUkILTo0Fh8KCy+nQWXUqC2aRBSaTkgj4HyQVCj5IK20iC8ymQX2QoL7Y0FwNQVAIKkBAQSgICAggoF0EIBQUlqCksQUGNBBjQR1aB1aB1aCoRoJDEFYagqAQSglAQRdBF0FQQSgICCCghAQEBBCAghAQLICAgIJQSgICAghBCD//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7" name="Picture 6" descr="question.jpg"/>
          <p:cNvPicPr>
            <a:picLocks noChangeAspect="1"/>
          </p:cNvPicPr>
          <p:nvPr/>
        </p:nvPicPr>
        <p:blipFill>
          <a:blip r:embed="rId3"/>
          <a:stretch>
            <a:fillRect/>
          </a:stretch>
        </p:blipFill>
        <p:spPr>
          <a:xfrm>
            <a:off x="3643306" y="1428736"/>
            <a:ext cx="2500330" cy="353221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2"/>
          <a:srcRect/>
          <a:stretch>
            <a:fillRect/>
          </a:stretch>
        </p:blipFill>
        <p:spPr bwMode="auto">
          <a:xfrm>
            <a:off x="5004048" y="1428736"/>
            <a:ext cx="4139952" cy="2035996"/>
          </a:xfrm>
          <a:prstGeom prst="rect">
            <a:avLst/>
          </a:prstGeom>
          <a:noFill/>
          <a:ln w="9525">
            <a:noFill/>
            <a:miter lim="800000"/>
            <a:headEnd/>
            <a:tailEnd/>
          </a:ln>
        </p:spPr>
      </p:pic>
      <p:sp>
        <p:nvSpPr>
          <p:cNvPr id="2" name="Title 1"/>
          <p:cNvSpPr>
            <a:spLocks noGrp="1"/>
          </p:cNvSpPr>
          <p:nvPr>
            <p:ph type="title"/>
          </p:nvPr>
        </p:nvSpPr>
        <p:spPr/>
        <p:txBody>
          <a:bodyPr>
            <a:normAutofit fontScale="90000"/>
          </a:bodyPr>
          <a:lstStyle/>
          <a:p>
            <a:r>
              <a:rPr lang="en-US" dirty="0" err="1" smtClean="0"/>
              <a:t>Các</a:t>
            </a:r>
            <a:r>
              <a:rPr lang="en-US" dirty="0" smtClean="0"/>
              <a:t> </a:t>
            </a:r>
            <a:r>
              <a:rPr lang="en-US" dirty="0" err="1" smtClean="0"/>
              <a:t>mô</a:t>
            </a:r>
            <a:r>
              <a:rPr lang="en-US" dirty="0" smtClean="0"/>
              <a:t> </a:t>
            </a:r>
            <a:r>
              <a:rPr lang="en-US" dirty="0" err="1" smtClean="0"/>
              <a:t>hình</a:t>
            </a:r>
            <a:r>
              <a:rPr lang="en-US" dirty="0" smtClean="0"/>
              <a:t> </a:t>
            </a:r>
            <a:r>
              <a:rPr lang="en-US" dirty="0" err="1" smtClean="0"/>
              <a:t>lập</a:t>
            </a:r>
            <a:r>
              <a:rPr lang="en-US" dirty="0" smtClean="0"/>
              <a:t> </a:t>
            </a:r>
            <a:r>
              <a:rPr lang="en-US" dirty="0" err="1" smtClean="0"/>
              <a:t>trình</a:t>
            </a:r>
            <a:r>
              <a:rPr lang="en-US" dirty="0" smtClean="0"/>
              <a:t> </a:t>
            </a:r>
            <a:r>
              <a:rPr lang="en-US" dirty="0" err="1" smtClean="0"/>
              <a:t>ứng</a:t>
            </a:r>
            <a:r>
              <a:rPr lang="en-US" dirty="0" smtClean="0"/>
              <a:t> </a:t>
            </a:r>
            <a:r>
              <a:rPr lang="en-US" dirty="0" err="1" smtClean="0"/>
              <a:t>dụng</a:t>
            </a:r>
            <a:r>
              <a:rPr lang="en-US" dirty="0" smtClean="0"/>
              <a:t> client-server</a:t>
            </a:r>
            <a:endParaRPr lang="en-US" dirty="0"/>
          </a:p>
        </p:txBody>
      </p:sp>
      <p:sp>
        <p:nvSpPr>
          <p:cNvPr id="3" name="Content Placeholder 2"/>
          <p:cNvSpPr>
            <a:spLocks noGrp="1"/>
          </p:cNvSpPr>
          <p:nvPr>
            <p:ph idx="1"/>
          </p:nvPr>
        </p:nvSpPr>
        <p:spPr>
          <a:xfrm>
            <a:off x="457200" y="1600200"/>
            <a:ext cx="7758138" cy="4972071"/>
          </a:xfrm>
        </p:spPr>
        <p:txBody>
          <a:bodyPr>
            <a:normAutofit fontScale="70000" lnSpcReduction="20000"/>
          </a:bodyPr>
          <a:lstStyle/>
          <a:p>
            <a:r>
              <a:rPr lang="en-US" dirty="0" err="1" smtClean="0"/>
              <a:t>Mô</a:t>
            </a:r>
            <a:r>
              <a:rPr lang="en-US" dirty="0" smtClean="0"/>
              <a:t> </a:t>
            </a:r>
            <a:r>
              <a:rPr lang="en-US" dirty="0" err="1" smtClean="0"/>
              <a:t>hình</a:t>
            </a:r>
            <a:r>
              <a:rPr lang="en-US" dirty="0" smtClean="0"/>
              <a:t> 3 </a:t>
            </a:r>
            <a:r>
              <a:rPr lang="en-US" dirty="0" err="1" smtClean="0"/>
              <a:t>lớp</a:t>
            </a:r>
            <a:endParaRPr lang="vi-VN" dirty="0" smtClean="0"/>
          </a:p>
          <a:p>
            <a:pPr lvl="1"/>
            <a:r>
              <a:rPr lang="en-US" sz="2900" dirty="0" err="1" smtClean="0">
                <a:latin typeface="Arial" pitchFamily="34" charset="0"/>
                <a:cs typeface="Arial" pitchFamily="34" charset="0"/>
              </a:rPr>
              <a:t>Thêm</a:t>
            </a:r>
            <a:r>
              <a:rPr lang="vi-VN" sz="2900" dirty="0" smtClean="0">
                <a:latin typeface="Arial" pitchFamily="34" charset="0"/>
                <a:cs typeface="Arial" pitchFamily="34" charset="0"/>
              </a:rPr>
              <a:t> </a:t>
            </a:r>
            <a:r>
              <a:rPr lang="vi-VN" dirty="0" smtClean="0"/>
              <a:t>Server giữ nhiệm vụ </a:t>
            </a:r>
            <a:endParaRPr lang="en-US" dirty="0" smtClean="0"/>
          </a:p>
          <a:p>
            <a:pPr lvl="1">
              <a:buNone/>
            </a:pPr>
            <a:r>
              <a:rPr lang="en-US" dirty="0" smtClean="0"/>
              <a:t>     </a:t>
            </a:r>
            <a:r>
              <a:rPr lang="vi-VN" dirty="0" smtClean="0"/>
              <a:t>tương tác giữa Client và </a:t>
            </a:r>
            <a:endParaRPr lang="en-US" dirty="0" smtClean="0"/>
          </a:p>
          <a:p>
            <a:pPr lvl="1">
              <a:buNone/>
            </a:pPr>
            <a:r>
              <a:rPr lang="en-US" dirty="0" smtClean="0"/>
              <a:t>      </a:t>
            </a:r>
            <a:r>
              <a:rPr lang="vi-VN" dirty="0" smtClean="0"/>
              <a:t>Database server, giảm bớt </a:t>
            </a:r>
            <a:endParaRPr lang="en-US" dirty="0" smtClean="0"/>
          </a:p>
          <a:p>
            <a:pPr lvl="1">
              <a:buNone/>
            </a:pPr>
            <a:r>
              <a:rPr lang="en-US" dirty="0" smtClean="0"/>
              <a:t>     </a:t>
            </a:r>
            <a:r>
              <a:rPr lang="vi-VN" dirty="0" smtClean="0"/>
              <a:t>các xử lý trên Database server, </a:t>
            </a:r>
            <a:endParaRPr lang="en-US" dirty="0" smtClean="0"/>
          </a:p>
          <a:p>
            <a:pPr lvl="1">
              <a:buNone/>
            </a:pPr>
            <a:r>
              <a:rPr lang="en-US" dirty="0" smtClean="0"/>
              <a:t>      </a:t>
            </a:r>
            <a:r>
              <a:rPr lang="vi-VN" dirty="0" smtClean="0"/>
              <a:t>tập trung các xử lý nhận và hiển </a:t>
            </a:r>
            <a:endParaRPr lang="en-US" dirty="0" smtClean="0"/>
          </a:p>
          <a:p>
            <a:pPr lvl="1">
              <a:buNone/>
            </a:pPr>
            <a:r>
              <a:rPr lang="en-US" dirty="0" smtClean="0"/>
              <a:t>      </a:t>
            </a:r>
            <a:r>
              <a:rPr lang="vi-VN" dirty="0" smtClean="0"/>
              <a:t>thị dữ liệu tại Application serve.</a:t>
            </a:r>
          </a:p>
          <a:p>
            <a:pPr lvl="1"/>
            <a:r>
              <a:rPr lang="vi-VN" dirty="0" smtClean="0"/>
              <a:t>Ưu điểm </a:t>
            </a:r>
          </a:p>
          <a:p>
            <a:pPr lvl="2"/>
            <a:r>
              <a:rPr lang="vi-VN" dirty="0" smtClean="0"/>
              <a:t>  Hỗ trợ nhiều người dùng </a:t>
            </a:r>
          </a:p>
          <a:p>
            <a:pPr lvl="2"/>
            <a:r>
              <a:rPr lang="vi-VN" dirty="0" smtClean="0"/>
              <a:t>  Giảm bớt xửlý cho Client -&gt;Không yêu cầu máy tính ở Client có cấu hình mạnh. </a:t>
            </a:r>
          </a:p>
          <a:p>
            <a:pPr lvl="2"/>
            <a:r>
              <a:rPr lang="vi-VN" dirty="0" smtClean="0"/>
              <a:t>  Xử lý nhậnvà hiển thị dữ liệu</a:t>
            </a:r>
            <a:r>
              <a:rPr lang="en-US" dirty="0" smtClean="0"/>
              <a:t> </a:t>
            </a:r>
            <a:r>
              <a:rPr lang="vi-VN" dirty="0" smtClean="0"/>
              <a:t>tập trung tại Application Server  &lt;-&gt; dễ</a:t>
            </a:r>
            <a:r>
              <a:rPr lang="en-US" dirty="0" smtClean="0"/>
              <a:t> </a:t>
            </a:r>
            <a:r>
              <a:rPr lang="vi-VN" dirty="0" smtClean="0"/>
              <a:t>quản lý, bảo trì và  nâng cấp. </a:t>
            </a:r>
          </a:p>
          <a:p>
            <a:pPr lvl="2"/>
            <a:r>
              <a:rPr lang="vi-VN" dirty="0" smtClean="0"/>
              <a:t>  Xử</a:t>
            </a:r>
            <a:r>
              <a:rPr lang="en-US" dirty="0" smtClean="0"/>
              <a:t> </a:t>
            </a:r>
            <a:r>
              <a:rPr lang="vi-VN" dirty="0" smtClean="0"/>
              <a:t>lý truy cập dữ</a:t>
            </a:r>
            <a:r>
              <a:rPr lang="en-US" dirty="0" smtClean="0"/>
              <a:t> </a:t>
            </a:r>
            <a:r>
              <a:rPr lang="vi-VN" dirty="0" smtClean="0"/>
              <a:t>liệutập trung tại Database Server. </a:t>
            </a:r>
          </a:p>
          <a:p>
            <a:pPr lvl="1"/>
            <a:r>
              <a:rPr lang="vi-VN" dirty="0" smtClean="0"/>
              <a:t>Khuyết điểm </a:t>
            </a:r>
          </a:p>
          <a:p>
            <a:pPr lvl="2"/>
            <a:r>
              <a:rPr lang="vi-VN" dirty="0" smtClean="0"/>
              <a:t>  Phải sửdụng thêm một Application Server -&gt;Tăng chi phí</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Mô</a:t>
            </a:r>
            <a:r>
              <a:rPr lang="en-US" dirty="0" smtClean="0"/>
              <a:t> </a:t>
            </a:r>
            <a:r>
              <a:rPr lang="en-US" dirty="0" err="1" smtClean="0"/>
              <a:t>hình</a:t>
            </a:r>
            <a:r>
              <a:rPr lang="en-US" dirty="0" smtClean="0"/>
              <a:t> </a:t>
            </a:r>
            <a:r>
              <a:rPr lang="en-US" dirty="0" err="1" smtClean="0"/>
              <a:t>ứng</a:t>
            </a:r>
            <a:r>
              <a:rPr lang="en-US" dirty="0" smtClean="0"/>
              <a:t> </a:t>
            </a:r>
            <a:r>
              <a:rPr lang="en-US" dirty="0" err="1" smtClean="0"/>
              <a:t>dụng</a:t>
            </a:r>
            <a:r>
              <a:rPr lang="en-US" dirty="0" smtClean="0"/>
              <a:t> web</a:t>
            </a:r>
            <a:endParaRPr lang="en-US" dirty="0"/>
          </a:p>
        </p:txBody>
      </p:sp>
      <p:sp>
        <p:nvSpPr>
          <p:cNvPr id="3" name="Content Placeholder 2"/>
          <p:cNvSpPr>
            <a:spLocks noGrp="1"/>
          </p:cNvSpPr>
          <p:nvPr>
            <p:ph idx="1"/>
          </p:nvPr>
        </p:nvSpPr>
        <p:spPr/>
        <p:txBody>
          <a:bodyPr>
            <a:normAutofit fontScale="55000" lnSpcReduction="20000"/>
          </a:bodyPr>
          <a:lstStyle/>
          <a:p>
            <a:endParaRPr lang="vi-VN" dirty="0" smtClean="0"/>
          </a:p>
          <a:p>
            <a:r>
              <a:rPr lang="vi-VN" dirty="0" smtClean="0"/>
              <a:t>Ứng dụng web</a:t>
            </a:r>
          </a:p>
          <a:p>
            <a:endParaRPr lang="vi-VN" dirty="0" smtClean="0"/>
          </a:p>
          <a:p>
            <a:pPr lvl="1" algn="just"/>
            <a:r>
              <a:rPr lang="en-US" dirty="0" err="1" smtClean="0">
                <a:latin typeface="Arial" pitchFamily="34" charset="0"/>
                <a:cs typeface="Arial" pitchFamily="34" charset="0"/>
              </a:rPr>
              <a:t>Dựa</a:t>
            </a:r>
            <a:r>
              <a:rPr lang="en-US" dirty="0" smtClean="0">
                <a:latin typeface="Arial" pitchFamily="34" charset="0"/>
                <a:cs typeface="Arial" pitchFamily="34" charset="0"/>
              </a:rPr>
              <a:t> </a:t>
            </a:r>
            <a:r>
              <a:rPr lang="en-US" dirty="0" err="1" smtClean="0">
                <a:latin typeface="Arial" pitchFamily="34" charset="0"/>
                <a:cs typeface="Arial" pitchFamily="34" charset="0"/>
              </a:rPr>
              <a:t>trên</a:t>
            </a:r>
            <a:r>
              <a:rPr lang="en-US" dirty="0" smtClean="0">
                <a:latin typeface="Arial" pitchFamily="34" charset="0"/>
                <a:cs typeface="Arial" pitchFamily="34" charset="0"/>
              </a:rPr>
              <a:t> m</a:t>
            </a:r>
            <a:r>
              <a:rPr lang="vi-VN" dirty="0" smtClean="0">
                <a:latin typeface="Arial" pitchFamily="34" charset="0"/>
                <a:cs typeface="Arial" pitchFamily="34" charset="0"/>
              </a:rPr>
              <a:t>ô hình Client-Server 3 lớp. Đây là một hệ thống phức tạp, dựa trên nhiều yếu tố: phần cứng, phần mềm, giao thức, ngôn ngữ và thành phần giao diện. </a:t>
            </a:r>
            <a:endParaRPr lang="en-US" dirty="0" smtClean="0">
              <a:latin typeface="Arial" pitchFamily="34" charset="0"/>
              <a:cs typeface="Arial" pitchFamily="34" charset="0"/>
            </a:endParaRPr>
          </a:p>
          <a:p>
            <a:pPr lvl="1"/>
            <a:r>
              <a:rPr lang="en-US" dirty="0" smtClean="0">
                <a:latin typeface="Arial" pitchFamily="34" charset="0"/>
                <a:cs typeface="Arial" pitchFamily="34" charset="0"/>
              </a:rPr>
              <a:t>L</a:t>
            </a:r>
            <a:r>
              <a:rPr lang="vi-VN" dirty="0" smtClean="0">
                <a:latin typeface="Arial" pitchFamily="34" charset="0"/>
                <a:cs typeface="Arial" pitchFamily="34" charset="0"/>
              </a:rPr>
              <a:t>oại ứng dụng Internet cho phép cho phép các máy (Client) sử dụng trình duyệt Web (Internet Explorer, </a:t>
            </a:r>
            <a:r>
              <a:rPr lang="en-US" dirty="0" err="1" smtClean="0">
                <a:latin typeface="Arial" pitchFamily="34" charset="0"/>
                <a:cs typeface="Arial" pitchFamily="34" charset="0"/>
              </a:rPr>
              <a:t>firefox</a:t>
            </a:r>
            <a:r>
              <a:rPr lang="vi-VN" dirty="0" smtClean="0">
                <a:latin typeface="Arial" pitchFamily="34" charset="0"/>
                <a:cs typeface="Arial" pitchFamily="34" charset="0"/>
              </a:rPr>
              <a:t>. ..</a:t>
            </a:r>
            <a:r>
              <a:rPr lang="vi-VN" dirty="0" smtClean="0"/>
              <a:t>) để truy cập và xem thông tin được cung cấp bởi trình chủ Web (Web Server).</a:t>
            </a:r>
            <a:endParaRPr lang="en-US" dirty="0" smtClean="0"/>
          </a:p>
          <a:p>
            <a:pPr lvl="1" algn="just"/>
            <a:r>
              <a:rPr lang="vi-VN" dirty="0" smtClean="0"/>
              <a:t>Server </a:t>
            </a:r>
            <a:r>
              <a:rPr lang="en-US" dirty="0" smtClean="0"/>
              <a:t>:  M</a:t>
            </a:r>
            <a:r>
              <a:rPr lang="vi-VN" dirty="0" smtClean="0"/>
              <a:t>ột máy tính trung tâm</a:t>
            </a:r>
            <a:r>
              <a:rPr lang="en-US" dirty="0" smtClean="0"/>
              <a:t> </a:t>
            </a:r>
            <a:r>
              <a:rPr lang="vi-VN" dirty="0" smtClean="0"/>
              <a:t>lưu trữ trong ổ cứng ở thư mục mạng các tập tin làm việc. Server còn là phần mềm mà được cài đặt trên máy tính đó và cho phép xử lý truy vấn của các máy tính khác ở xa văn phòng, cũng như phản hồi các truy vấn đó. Sự tương tác này được thực hiện theo những qui tắc nhất định, các giao thức. </a:t>
            </a:r>
            <a:endParaRPr lang="en-US" dirty="0" smtClean="0"/>
          </a:p>
          <a:p>
            <a:pPr lvl="1" algn="just"/>
            <a:r>
              <a:rPr lang="vi-VN" dirty="0" smtClean="0"/>
              <a:t>Máy chủ webserver là các máy chủ có cài các phần mềm web server </a:t>
            </a:r>
            <a:r>
              <a:rPr lang="en-US" dirty="0" smtClean="0"/>
              <a:t>: </a:t>
            </a:r>
            <a:r>
              <a:rPr lang="vi-VN" dirty="0" smtClean="0"/>
              <a:t>Phần mềm chuyên xử lý các thông tin về web của client. Có nhiều phần mềm webserver: IIS, Apache.</a:t>
            </a:r>
            <a:endParaRPr lang="en-US" dirty="0" smtClean="0"/>
          </a:p>
          <a:p>
            <a:pPr lvl="1" algn="just"/>
            <a:r>
              <a:rPr lang="vi-VN" dirty="0" smtClean="0"/>
              <a:t>Client là máy tính khởi xướng truy vấn cho Server. Đây là máy có cài các phần mềm yêu cầu xử lý từ server như trình duyệt Web.</a:t>
            </a:r>
            <a:endParaRPr lang="en-US" dirty="0" smtClean="0"/>
          </a:p>
          <a:p>
            <a:pPr lvl="1" algn="just"/>
            <a:r>
              <a:rPr lang="vi-VN" dirty="0" smtClean="0"/>
              <a:t>Những ứng dụng web động: là các ứng dụng web có nội dung chứa trong các cơ sở dữ liệu và được truy xuất bởi webserver. </a:t>
            </a:r>
            <a:r>
              <a:rPr lang="en-US" dirty="0" smtClean="0"/>
              <a:t>T</a:t>
            </a:r>
            <a:r>
              <a:rPr lang="vi-VN" dirty="0" smtClean="0"/>
              <a:t>ùy thuộc vào yêu cầu của client, server sẽ lấy dữ liệu phù hợp trả về cho client hiển thị lên trình duyệt web.</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Ứng</a:t>
            </a:r>
            <a:r>
              <a:rPr lang="en-US" dirty="0" smtClean="0"/>
              <a:t> </a:t>
            </a:r>
            <a:r>
              <a:rPr lang="en-US" dirty="0" err="1" smtClean="0"/>
              <a:t>dụng</a:t>
            </a:r>
            <a:r>
              <a:rPr lang="en-US" dirty="0" smtClean="0"/>
              <a:t> web </a:t>
            </a:r>
            <a:r>
              <a:rPr lang="en-US" dirty="0" err="1" smtClean="0"/>
              <a:t>và</a:t>
            </a:r>
            <a:r>
              <a:rPr lang="en-US" dirty="0" smtClean="0"/>
              <a:t> </a:t>
            </a:r>
            <a:r>
              <a:rPr lang="en-US" dirty="0" err="1" smtClean="0"/>
              <a:t>giao</a:t>
            </a:r>
            <a:r>
              <a:rPr lang="en-US" dirty="0" smtClean="0"/>
              <a:t> </a:t>
            </a:r>
            <a:r>
              <a:rPr lang="en-US" dirty="0" err="1" smtClean="0"/>
              <a:t>thức</a:t>
            </a:r>
            <a:r>
              <a:rPr lang="en-US" dirty="0" smtClean="0"/>
              <a:t> http</a:t>
            </a:r>
            <a:endParaRPr lang="en-US" dirty="0"/>
          </a:p>
        </p:txBody>
      </p:sp>
      <p:pic>
        <p:nvPicPr>
          <p:cNvPr id="1026" name="Picture 2"/>
          <p:cNvPicPr>
            <a:picLocks noChangeAspect="1" noChangeArrowheads="1"/>
          </p:cNvPicPr>
          <p:nvPr/>
        </p:nvPicPr>
        <p:blipFill>
          <a:blip r:embed="rId2"/>
          <a:srcRect/>
          <a:stretch>
            <a:fillRect/>
          </a:stretch>
        </p:blipFill>
        <p:spPr bwMode="auto">
          <a:xfrm>
            <a:off x="1428728" y="2000240"/>
            <a:ext cx="6122988" cy="271464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Giao</a:t>
            </a:r>
            <a:r>
              <a:rPr lang="en-US" dirty="0" smtClean="0"/>
              <a:t> </a:t>
            </a:r>
            <a:r>
              <a:rPr lang="en-US" dirty="0" err="1" smtClean="0"/>
              <a:t>thức</a:t>
            </a:r>
            <a:r>
              <a:rPr lang="en-US" dirty="0" smtClean="0"/>
              <a:t> HTTP</a:t>
            </a:r>
            <a:endParaRPr lang="en-US" dirty="0"/>
          </a:p>
        </p:txBody>
      </p:sp>
      <p:sp>
        <p:nvSpPr>
          <p:cNvPr id="3" name="Content Placeholder 2"/>
          <p:cNvSpPr>
            <a:spLocks noGrp="1"/>
          </p:cNvSpPr>
          <p:nvPr>
            <p:ph idx="1"/>
          </p:nvPr>
        </p:nvSpPr>
        <p:spPr/>
        <p:txBody>
          <a:bodyPr>
            <a:normAutofit fontScale="62500" lnSpcReduction="20000"/>
          </a:bodyPr>
          <a:lstStyle/>
          <a:p>
            <a:r>
              <a:rPr lang="vi-VN" dirty="0" smtClean="0"/>
              <a:t>Giao thức HTTP (Hypertext Transfer Protocol). Trình duyệt web liên lạc với webserver thông qua một giao thức riêng: giao thức HTTP.</a:t>
            </a:r>
          </a:p>
          <a:p>
            <a:r>
              <a:rPr lang="vi-VN" dirty="0" smtClean="0"/>
              <a:t>HTTP được xác định qua URLs (Uniform Resource Locators), với cấu trúc chuỗi có định dạng như sau: http: // &lt;host&gt; [: &lt;port&gt;] [ &lt;path&gt; [? &lt;query&gt;]]</a:t>
            </a:r>
          </a:p>
          <a:p>
            <a:r>
              <a:rPr lang="vi-VN" dirty="0" smtClean="0"/>
              <a:t>Ví dụ:</a:t>
            </a:r>
          </a:p>
          <a:p>
            <a:pPr>
              <a:buNone/>
            </a:pPr>
            <a:r>
              <a:rPr lang="en-US" dirty="0" smtClean="0"/>
              <a:t>	1.</a:t>
            </a:r>
            <a:r>
              <a:rPr lang="vi-VN" dirty="0" smtClean="0"/>
              <a:t> http://localhost:8080/myweb/index.php?a=1&amp;b=2</a:t>
            </a:r>
          </a:p>
          <a:p>
            <a:pPr>
              <a:buNone/>
            </a:pPr>
            <a:r>
              <a:rPr lang="en-US" dirty="0" smtClean="0"/>
              <a:t>	</a:t>
            </a:r>
            <a:r>
              <a:rPr lang="vi-VN" dirty="0" smtClean="0"/>
              <a:t>Host: localhost. Port: 8080, path: myweb/index.php</a:t>
            </a:r>
            <a:r>
              <a:rPr lang="en-US" dirty="0" smtClean="0"/>
              <a:t>, </a:t>
            </a:r>
            <a:r>
              <a:rPr lang="vi-VN" dirty="0" smtClean="0"/>
              <a:t>Query: a=1&amp;b=2</a:t>
            </a:r>
          </a:p>
          <a:p>
            <a:endParaRPr lang="vi-VN" dirty="0" smtClean="0"/>
          </a:p>
          <a:p>
            <a:pPr>
              <a:buNone/>
            </a:pPr>
            <a:r>
              <a:rPr lang="en-US" dirty="0" smtClean="0"/>
              <a:t>	</a:t>
            </a:r>
            <a:r>
              <a:rPr lang="vi-VN" dirty="0" smtClean="0"/>
              <a:t>2. http://www.thanhnien.com.vn/pages/default.aspx</a:t>
            </a:r>
          </a:p>
          <a:p>
            <a:pPr>
              <a:buNone/>
            </a:pPr>
            <a:r>
              <a:rPr lang="en-US" dirty="0" smtClean="0"/>
              <a:t>	</a:t>
            </a:r>
            <a:r>
              <a:rPr lang="vi-VN" dirty="0" smtClean="0"/>
              <a:t>Trang web default.aspx được lưu trữ trong thư mục /</a:t>
            </a:r>
            <a:r>
              <a:rPr lang="en-US" dirty="0" smtClean="0"/>
              <a:t>page</a:t>
            </a:r>
            <a:r>
              <a:rPr lang="vi-VN" dirty="0" smtClean="0"/>
              <a:t> tại Web Server với host là www.thanhnien.com.vn. Port: không có (port= 80: Mặc định).</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Các</a:t>
            </a:r>
            <a:r>
              <a:rPr lang="en-US" dirty="0" smtClean="0"/>
              <a:t> </a:t>
            </a:r>
            <a:r>
              <a:rPr lang="en-US" dirty="0" err="1" smtClean="0"/>
              <a:t>ngôn</a:t>
            </a:r>
            <a:r>
              <a:rPr lang="en-US" dirty="0" smtClean="0"/>
              <a:t> </a:t>
            </a:r>
            <a:r>
              <a:rPr lang="en-US" dirty="0" err="1" smtClean="0"/>
              <a:t>ngữ</a:t>
            </a:r>
            <a:r>
              <a:rPr lang="en-US" dirty="0" smtClean="0"/>
              <a:t> </a:t>
            </a:r>
            <a:r>
              <a:rPr lang="en-US" dirty="0" err="1" smtClean="0"/>
              <a:t>lập</a:t>
            </a:r>
            <a:r>
              <a:rPr lang="en-US" dirty="0" smtClean="0"/>
              <a:t> </a:t>
            </a:r>
            <a:r>
              <a:rPr lang="en-US" dirty="0" err="1" smtClean="0"/>
              <a:t>trình</a:t>
            </a:r>
            <a:r>
              <a:rPr lang="en-US" dirty="0" smtClean="0"/>
              <a:t> web</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smtClean="0"/>
              <a:t>Có</a:t>
            </a:r>
            <a:r>
              <a:rPr lang="en-US" dirty="0" smtClean="0"/>
              <a:t> 2 </a:t>
            </a:r>
            <a:r>
              <a:rPr lang="en-US" dirty="0" err="1" smtClean="0"/>
              <a:t>nhóm</a:t>
            </a:r>
            <a:r>
              <a:rPr lang="en-US" dirty="0" smtClean="0"/>
              <a:t> </a:t>
            </a:r>
            <a:r>
              <a:rPr lang="en-US" dirty="0" err="1" smtClean="0"/>
              <a:t>ngôn</a:t>
            </a:r>
            <a:r>
              <a:rPr lang="en-US" dirty="0" smtClean="0"/>
              <a:t> </a:t>
            </a:r>
            <a:r>
              <a:rPr lang="en-US" dirty="0" err="1" smtClean="0"/>
              <a:t>ngữ</a:t>
            </a:r>
            <a:r>
              <a:rPr lang="en-US" dirty="0" smtClean="0"/>
              <a:t> </a:t>
            </a:r>
            <a:r>
              <a:rPr lang="en-US" dirty="0" err="1" smtClean="0"/>
              <a:t>lập</a:t>
            </a:r>
            <a:r>
              <a:rPr lang="en-US" dirty="0" smtClean="0"/>
              <a:t> </a:t>
            </a:r>
            <a:r>
              <a:rPr lang="en-US" dirty="0" err="1" smtClean="0"/>
              <a:t>trình</a:t>
            </a:r>
            <a:r>
              <a:rPr lang="en-US" dirty="0" smtClean="0"/>
              <a:t> web: </a:t>
            </a:r>
            <a:r>
              <a:rPr lang="en-US" dirty="0" err="1" smtClean="0"/>
              <a:t>Ngôn</a:t>
            </a:r>
            <a:r>
              <a:rPr lang="en-US" dirty="0" smtClean="0"/>
              <a:t> </a:t>
            </a:r>
            <a:r>
              <a:rPr lang="en-US" dirty="0" err="1" smtClean="0"/>
              <a:t>ngữ</a:t>
            </a:r>
            <a:r>
              <a:rPr lang="en-US" dirty="0" smtClean="0"/>
              <a:t> </a:t>
            </a:r>
            <a:r>
              <a:rPr lang="en-US" dirty="0" err="1" smtClean="0"/>
              <a:t>lập</a:t>
            </a:r>
            <a:r>
              <a:rPr lang="en-US" dirty="0" smtClean="0"/>
              <a:t> </a:t>
            </a:r>
            <a:r>
              <a:rPr lang="en-US" dirty="0" err="1" smtClean="0"/>
              <a:t>trình</a:t>
            </a:r>
            <a:r>
              <a:rPr lang="en-US" dirty="0" smtClean="0"/>
              <a:t> </a:t>
            </a:r>
            <a:r>
              <a:rPr lang="en-US" dirty="0" err="1" smtClean="0"/>
              <a:t>phía</a:t>
            </a:r>
            <a:r>
              <a:rPr lang="en-US" dirty="0" smtClean="0"/>
              <a:t> client </a:t>
            </a:r>
            <a:r>
              <a:rPr lang="en-US" dirty="0" err="1" smtClean="0"/>
              <a:t>và</a:t>
            </a:r>
            <a:r>
              <a:rPr lang="en-US" dirty="0" smtClean="0"/>
              <a:t> </a:t>
            </a:r>
            <a:r>
              <a:rPr lang="en-US" dirty="0" err="1" smtClean="0"/>
              <a:t>ngôn</a:t>
            </a:r>
            <a:r>
              <a:rPr lang="en-US" dirty="0" smtClean="0"/>
              <a:t> </a:t>
            </a:r>
            <a:r>
              <a:rPr lang="en-US" dirty="0" err="1" smtClean="0"/>
              <a:t>ngữ</a:t>
            </a:r>
            <a:r>
              <a:rPr lang="en-US" dirty="0" smtClean="0"/>
              <a:t> </a:t>
            </a:r>
            <a:r>
              <a:rPr lang="en-US" dirty="0" err="1" smtClean="0"/>
              <a:t>lập</a:t>
            </a:r>
            <a:r>
              <a:rPr lang="en-US" dirty="0" smtClean="0"/>
              <a:t> </a:t>
            </a:r>
            <a:r>
              <a:rPr lang="en-US" dirty="0" err="1" smtClean="0"/>
              <a:t>trình</a:t>
            </a:r>
            <a:r>
              <a:rPr lang="en-US" dirty="0" smtClean="0"/>
              <a:t> </a:t>
            </a:r>
            <a:r>
              <a:rPr lang="en-US" dirty="0" err="1" smtClean="0"/>
              <a:t>phía</a:t>
            </a:r>
            <a:r>
              <a:rPr lang="en-US" dirty="0" smtClean="0"/>
              <a:t> server.</a:t>
            </a:r>
          </a:p>
          <a:p>
            <a:r>
              <a:rPr lang="en-US" dirty="0" smtClean="0"/>
              <a:t>Client </a:t>
            </a:r>
            <a:r>
              <a:rPr lang="en-US" dirty="0" smtClean="0"/>
              <a:t>side: </a:t>
            </a:r>
            <a:endParaRPr lang="en-US" dirty="0" smtClean="0"/>
          </a:p>
          <a:p>
            <a:pPr lvl="1"/>
            <a:r>
              <a:rPr lang="en-US" dirty="0" smtClean="0"/>
              <a:t>Code </a:t>
            </a:r>
            <a:r>
              <a:rPr lang="en-US" dirty="0" err="1" smtClean="0"/>
              <a:t>chạy</a:t>
            </a:r>
            <a:r>
              <a:rPr lang="en-US" dirty="0" smtClean="0"/>
              <a:t> </a:t>
            </a:r>
            <a:r>
              <a:rPr lang="en-US" dirty="0" err="1" smtClean="0"/>
              <a:t>trên</a:t>
            </a:r>
            <a:r>
              <a:rPr lang="en-US" dirty="0" smtClean="0"/>
              <a:t> </a:t>
            </a:r>
            <a:r>
              <a:rPr lang="en-US" dirty="0" err="1" smtClean="0"/>
              <a:t>trình</a:t>
            </a:r>
            <a:r>
              <a:rPr lang="en-US" dirty="0" smtClean="0"/>
              <a:t> </a:t>
            </a:r>
            <a:r>
              <a:rPr lang="en-US" dirty="0" err="1" smtClean="0"/>
              <a:t>duyệt</a:t>
            </a:r>
            <a:r>
              <a:rPr lang="en-US" dirty="0" smtClean="0"/>
              <a:t> web.</a:t>
            </a:r>
          </a:p>
          <a:p>
            <a:pPr lvl="1"/>
            <a:r>
              <a:rPr lang="en-US" dirty="0" err="1" smtClean="0"/>
              <a:t>Ngôn</a:t>
            </a:r>
            <a:r>
              <a:rPr lang="en-US" dirty="0" smtClean="0"/>
              <a:t> </a:t>
            </a:r>
            <a:r>
              <a:rPr lang="en-US" dirty="0" err="1" smtClean="0"/>
              <a:t>ngữ</a:t>
            </a:r>
            <a:r>
              <a:rPr lang="en-US" dirty="0" smtClean="0"/>
              <a:t> </a:t>
            </a:r>
            <a:r>
              <a:rPr lang="en-US" dirty="0" err="1" smtClean="0"/>
              <a:t>tiêu</a:t>
            </a:r>
            <a:r>
              <a:rPr lang="en-US" dirty="0" smtClean="0"/>
              <a:t> </a:t>
            </a:r>
            <a:r>
              <a:rPr lang="en-US" dirty="0" err="1" smtClean="0"/>
              <a:t>biểu</a:t>
            </a:r>
            <a:r>
              <a:rPr lang="en-US" dirty="0" smtClean="0"/>
              <a:t>: </a:t>
            </a:r>
            <a:r>
              <a:rPr lang="en-US" dirty="0" err="1" smtClean="0"/>
              <a:t>javascript</a:t>
            </a:r>
            <a:r>
              <a:rPr lang="en-US" dirty="0" smtClean="0"/>
              <a:t>, </a:t>
            </a:r>
            <a:r>
              <a:rPr lang="en-US" dirty="0" err="1" smtClean="0"/>
              <a:t>vbscript</a:t>
            </a:r>
            <a:r>
              <a:rPr lang="en-US" dirty="0" smtClean="0"/>
              <a:t>, </a:t>
            </a:r>
            <a:r>
              <a:rPr lang="en-US" dirty="0" err="1" smtClean="0"/>
              <a:t>actionScript</a:t>
            </a:r>
            <a:r>
              <a:rPr lang="en-US" dirty="0"/>
              <a:t>.</a:t>
            </a:r>
            <a:endParaRPr lang="en-US" dirty="0" smtClean="0"/>
          </a:p>
          <a:p>
            <a:r>
              <a:rPr lang="en-US" dirty="0" smtClean="0"/>
              <a:t>Server side</a:t>
            </a:r>
            <a:r>
              <a:rPr lang="en-US" dirty="0" smtClean="0"/>
              <a:t>: </a:t>
            </a:r>
            <a:r>
              <a:rPr lang="en-US" dirty="0" err="1" smtClean="0"/>
              <a:t>là</a:t>
            </a:r>
            <a:r>
              <a:rPr lang="en-US" dirty="0" smtClean="0"/>
              <a:t> </a:t>
            </a:r>
            <a:r>
              <a:rPr lang="en-US" dirty="0" err="1" smtClean="0"/>
              <a:t>các</a:t>
            </a:r>
            <a:r>
              <a:rPr lang="en-US" dirty="0" smtClean="0"/>
              <a:t> </a:t>
            </a:r>
            <a:r>
              <a:rPr lang="en-US" dirty="0" err="1" smtClean="0"/>
              <a:t>ngôn</a:t>
            </a:r>
            <a:r>
              <a:rPr lang="en-US" dirty="0" smtClean="0"/>
              <a:t> </a:t>
            </a:r>
            <a:r>
              <a:rPr lang="en-US" dirty="0" err="1" smtClean="0"/>
              <a:t>ngữ</a:t>
            </a:r>
            <a:r>
              <a:rPr lang="en-US" dirty="0" smtClean="0"/>
              <a:t> </a:t>
            </a:r>
            <a:r>
              <a:rPr lang="en-US" dirty="0" err="1" smtClean="0"/>
              <a:t>mà</a:t>
            </a:r>
            <a:r>
              <a:rPr lang="en-US" dirty="0" smtClean="0"/>
              <a:t> </a:t>
            </a:r>
            <a:r>
              <a:rPr lang="en-US" dirty="0" err="1" smtClean="0"/>
              <a:t>mã</a:t>
            </a:r>
            <a:r>
              <a:rPr lang="en-US" dirty="0" smtClean="0"/>
              <a:t> </a:t>
            </a:r>
            <a:r>
              <a:rPr lang="en-US" dirty="0" err="1" smtClean="0"/>
              <a:t>được</a:t>
            </a:r>
            <a:r>
              <a:rPr lang="en-US" dirty="0" smtClean="0"/>
              <a:t> </a:t>
            </a:r>
            <a:r>
              <a:rPr lang="en-US" dirty="0" err="1" smtClean="0"/>
              <a:t>dịch</a:t>
            </a:r>
            <a:r>
              <a:rPr lang="en-US" dirty="0" smtClean="0"/>
              <a:t> </a:t>
            </a:r>
            <a:r>
              <a:rPr lang="en-US" dirty="0" err="1" smtClean="0"/>
              <a:t>và</a:t>
            </a:r>
            <a:r>
              <a:rPr lang="en-US" dirty="0" smtClean="0"/>
              <a:t> </a:t>
            </a:r>
            <a:r>
              <a:rPr lang="en-US" dirty="0" err="1" smtClean="0"/>
              <a:t>chạy</a:t>
            </a:r>
            <a:r>
              <a:rPr lang="en-US" dirty="0" smtClean="0"/>
              <a:t> </a:t>
            </a:r>
            <a:r>
              <a:rPr lang="en-US" dirty="0" err="1" smtClean="0"/>
              <a:t>trê</a:t>
            </a:r>
            <a:r>
              <a:rPr lang="en-US" dirty="0" err="1" smtClean="0"/>
              <a:t>n</a:t>
            </a:r>
            <a:r>
              <a:rPr lang="en-US" dirty="0" smtClean="0"/>
              <a:t> </a:t>
            </a:r>
            <a:r>
              <a:rPr lang="en-US" dirty="0" err="1" smtClean="0"/>
              <a:t>máy</a:t>
            </a:r>
            <a:r>
              <a:rPr lang="en-US" dirty="0" smtClean="0"/>
              <a:t> </a:t>
            </a:r>
            <a:r>
              <a:rPr lang="en-US" dirty="0" err="1" smtClean="0"/>
              <a:t>chủ</a:t>
            </a:r>
            <a:r>
              <a:rPr lang="en-US" dirty="0" smtClean="0"/>
              <a:t>.</a:t>
            </a:r>
            <a:endParaRPr lang="en-US" dirty="0" smtClean="0"/>
          </a:p>
          <a:p>
            <a:pPr lvl="1"/>
            <a:r>
              <a:rPr lang="en-US" dirty="0" smtClean="0"/>
              <a:t>Asp.net: </a:t>
            </a:r>
          </a:p>
          <a:p>
            <a:pPr lvl="2"/>
            <a:r>
              <a:rPr lang="en-US" dirty="0" err="1" smtClean="0"/>
              <a:t>là</a:t>
            </a:r>
            <a:r>
              <a:rPr lang="en-US" dirty="0" smtClean="0"/>
              <a:t> </a:t>
            </a:r>
            <a:r>
              <a:rPr lang="en-US" dirty="0" err="1" smtClean="0"/>
              <a:t>môi</a:t>
            </a:r>
            <a:r>
              <a:rPr lang="en-US" dirty="0" smtClean="0"/>
              <a:t> </a:t>
            </a:r>
            <a:r>
              <a:rPr lang="en-US" dirty="0" err="1" smtClean="0"/>
              <a:t>trường</a:t>
            </a:r>
            <a:r>
              <a:rPr lang="en-US" dirty="0" smtClean="0"/>
              <a:t> </a:t>
            </a:r>
            <a:r>
              <a:rPr lang="en-US" dirty="0" err="1" smtClean="0"/>
              <a:t>lập</a:t>
            </a:r>
            <a:r>
              <a:rPr lang="en-US" dirty="0" smtClean="0"/>
              <a:t> </a:t>
            </a:r>
            <a:r>
              <a:rPr lang="en-US" dirty="0" err="1" smtClean="0"/>
              <a:t>trình</a:t>
            </a:r>
            <a:r>
              <a:rPr lang="en-US" dirty="0" smtClean="0"/>
              <a:t> </a:t>
            </a:r>
            <a:r>
              <a:rPr lang="en-US" dirty="0" err="1" smtClean="0"/>
              <a:t>của</a:t>
            </a:r>
            <a:r>
              <a:rPr lang="en-US" dirty="0" smtClean="0"/>
              <a:t> </a:t>
            </a:r>
            <a:r>
              <a:rPr lang="en-US" dirty="0" err="1" smtClean="0"/>
              <a:t>microsoft</a:t>
            </a:r>
            <a:r>
              <a:rPr lang="en-US" dirty="0" smtClean="0"/>
              <a:t>, </a:t>
            </a:r>
            <a:r>
              <a:rPr lang="en-US" dirty="0" err="1" smtClean="0"/>
              <a:t>sử</a:t>
            </a:r>
            <a:r>
              <a:rPr lang="en-US" dirty="0" smtClean="0"/>
              <a:t> </a:t>
            </a:r>
            <a:r>
              <a:rPr lang="en-US" dirty="0" err="1" smtClean="0"/>
              <a:t>dụng</a:t>
            </a:r>
            <a:r>
              <a:rPr lang="en-US" dirty="0" smtClean="0"/>
              <a:t> C#, VB.net, ….</a:t>
            </a:r>
          </a:p>
          <a:p>
            <a:pPr lvl="2"/>
            <a:r>
              <a:rPr lang="en-US" dirty="0" err="1" smtClean="0"/>
              <a:t>Webserver</a:t>
            </a:r>
            <a:r>
              <a:rPr lang="en-US" dirty="0" smtClean="0"/>
              <a:t>: IIS</a:t>
            </a:r>
          </a:p>
          <a:p>
            <a:pPr lvl="1"/>
            <a:r>
              <a:rPr lang="en-US" dirty="0" smtClean="0"/>
              <a:t>Java: </a:t>
            </a:r>
            <a:r>
              <a:rPr lang="en-US" dirty="0" err="1" smtClean="0"/>
              <a:t>Ngôn</a:t>
            </a:r>
            <a:r>
              <a:rPr lang="en-US" dirty="0" smtClean="0"/>
              <a:t> </a:t>
            </a:r>
            <a:r>
              <a:rPr lang="en-US" dirty="0" err="1" smtClean="0"/>
              <a:t>ngữ</a:t>
            </a:r>
            <a:r>
              <a:rPr lang="en-US" dirty="0" smtClean="0"/>
              <a:t> </a:t>
            </a:r>
            <a:r>
              <a:rPr lang="en-US" dirty="0" err="1" smtClean="0"/>
              <a:t>java,máy</a:t>
            </a:r>
            <a:r>
              <a:rPr lang="en-US" dirty="0" smtClean="0"/>
              <a:t> </a:t>
            </a:r>
            <a:r>
              <a:rPr lang="en-US" dirty="0" err="1" smtClean="0"/>
              <a:t>chủ</a:t>
            </a:r>
            <a:r>
              <a:rPr lang="en-US" dirty="0" smtClean="0"/>
              <a:t> web IIS, apache,…</a:t>
            </a:r>
          </a:p>
          <a:p>
            <a:pPr lvl="1"/>
            <a:r>
              <a:rPr lang="en-US" dirty="0" err="1" smtClean="0"/>
              <a:t>Php</a:t>
            </a:r>
            <a:r>
              <a:rPr lang="en-US" dirty="0" smtClean="0"/>
              <a:t>: </a:t>
            </a:r>
            <a:r>
              <a:rPr lang="en-US" dirty="0" err="1" smtClean="0"/>
              <a:t>Ngôn</a:t>
            </a:r>
            <a:r>
              <a:rPr lang="en-US" dirty="0" smtClean="0"/>
              <a:t> </a:t>
            </a:r>
            <a:r>
              <a:rPr lang="en-US" dirty="0" err="1" smtClean="0"/>
              <a:t>ngữ</a:t>
            </a:r>
            <a:r>
              <a:rPr lang="en-US" dirty="0" smtClean="0"/>
              <a:t> </a:t>
            </a:r>
            <a:r>
              <a:rPr lang="en-US" dirty="0" err="1" smtClean="0"/>
              <a:t>mã</a:t>
            </a:r>
            <a:r>
              <a:rPr lang="en-US" dirty="0" smtClean="0"/>
              <a:t> </a:t>
            </a:r>
            <a:r>
              <a:rPr lang="en-US" dirty="0" err="1" smtClean="0"/>
              <a:t>nguồn</a:t>
            </a:r>
            <a:r>
              <a:rPr lang="en-US" dirty="0" smtClean="0"/>
              <a:t> </a:t>
            </a:r>
            <a:r>
              <a:rPr lang="en-US" dirty="0" err="1" smtClean="0"/>
              <a:t>mở</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webserver</a:t>
            </a:r>
            <a:r>
              <a:rPr lang="en-US" dirty="0" smtClean="0"/>
              <a:t> IIS, Apache,..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Ứng</a:t>
            </a:r>
            <a:r>
              <a:rPr lang="en-US" dirty="0" smtClean="0"/>
              <a:t> </a:t>
            </a:r>
            <a:r>
              <a:rPr lang="en-US" dirty="0" err="1" smtClean="0"/>
              <a:t>dụng</a:t>
            </a:r>
            <a:r>
              <a:rPr lang="en-US" dirty="0" smtClean="0"/>
              <a:t> web </a:t>
            </a:r>
            <a:r>
              <a:rPr lang="en-US" dirty="0" err="1" smtClean="0"/>
              <a:t>với</a:t>
            </a:r>
            <a:r>
              <a:rPr lang="en-US" dirty="0" smtClean="0"/>
              <a:t> PHP</a:t>
            </a:r>
            <a:endParaRPr lang="en-US" dirty="0"/>
          </a:p>
        </p:txBody>
      </p:sp>
      <p:sp>
        <p:nvSpPr>
          <p:cNvPr id="3" name="Content Placeholder 2"/>
          <p:cNvSpPr>
            <a:spLocks noGrp="1"/>
          </p:cNvSpPr>
          <p:nvPr>
            <p:ph idx="1"/>
          </p:nvPr>
        </p:nvSpPr>
        <p:spPr/>
        <p:txBody>
          <a:bodyPr>
            <a:normAutofit fontScale="92500" lnSpcReduction="20000"/>
          </a:bodyPr>
          <a:lstStyle/>
          <a:p>
            <a:r>
              <a:rPr lang="vi-VN" dirty="0" smtClean="0"/>
              <a:t>Giới thiệu: </a:t>
            </a:r>
            <a:endParaRPr lang="en-US" dirty="0" smtClean="0"/>
          </a:p>
          <a:p>
            <a:pPr lvl="1"/>
            <a:r>
              <a:rPr lang="en-US" dirty="0" smtClean="0"/>
              <a:t>M</a:t>
            </a:r>
            <a:r>
              <a:rPr lang="vi-VN" dirty="0" smtClean="0"/>
              <a:t>ã nguồn mở miễn phí đang được phát triển nhanh trong những năm gần đây. </a:t>
            </a:r>
            <a:endParaRPr lang="en-US" dirty="0" smtClean="0"/>
          </a:p>
          <a:p>
            <a:pPr lvl="1"/>
            <a:r>
              <a:rPr lang="vi-VN" dirty="0" smtClean="0"/>
              <a:t>Php được chạy trên web sever IIS hoặc Apache. </a:t>
            </a:r>
            <a:endParaRPr lang="en-US" dirty="0" smtClean="0"/>
          </a:p>
          <a:p>
            <a:pPr lvl="1"/>
            <a:r>
              <a:rPr lang="vi-VN" dirty="0" smtClean="0"/>
              <a:t>Php có thể thao tác với mọi CSDL, nhưng thông thường đi với Mysql- một hệ quản trị CSDL miễn phí</a:t>
            </a:r>
            <a:r>
              <a:rPr lang="vi-VN" dirty="0" smtClean="0"/>
              <a:t>.</a:t>
            </a:r>
            <a:endParaRPr lang="en-US" dirty="0" smtClean="0"/>
          </a:p>
          <a:p>
            <a:pPr lvl="1"/>
            <a:r>
              <a:rPr lang="en-US" dirty="0" smtClean="0">
                <a:latin typeface="Arial" pitchFamily="34" charset="0"/>
                <a:cs typeface="Arial" pitchFamily="34" charset="0"/>
              </a:rPr>
              <a:t>Code </a:t>
            </a:r>
            <a:r>
              <a:rPr lang="en-US" dirty="0" err="1" smtClean="0">
                <a:latin typeface="Arial" pitchFamily="34" charset="0"/>
                <a:cs typeface="Arial" pitchFamily="34" charset="0"/>
              </a:rPr>
              <a:t>chạy</a:t>
            </a:r>
            <a:r>
              <a:rPr lang="en-US" dirty="0" smtClean="0">
                <a:latin typeface="Arial" pitchFamily="34" charset="0"/>
                <a:cs typeface="Arial" pitchFamily="34" charset="0"/>
              </a:rPr>
              <a:t> </a:t>
            </a:r>
            <a:r>
              <a:rPr lang="en-US" dirty="0" err="1" smtClean="0">
                <a:latin typeface="Arial" pitchFamily="34" charset="0"/>
                <a:cs typeface="Arial" pitchFamily="34" charset="0"/>
              </a:rPr>
              <a:t>nhanh</a:t>
            </a:r>
            <a:r>
              <a:rPr lang="en-US" dirty="0" smtClean="0">
                <a:latin typeface="Arial" pitchFamily="34" charset="0"/>
                <a:cs typeface="Arial" pitchFamily="34" charset="0"/>
              </a:rPr>
              <a:t>, </a:t>
            </a:r>
            <a:r>
              <a:rPr lang="en-US" dirty="0" err="1" smtClean="0">
                <a:latin typeface="Arial" pitchFamily="34" charset="0"/>
                <a:cs typeface="Arial" pitchFamily="34" charset="0"/>
              </a:rPr>
              <a:t>ổn</a:t>
            </a:r>
            <a:r>
              <a:rPr lang="en-US" dirty="0" smtClean="0">
                <a:latin typeface="Arial" pitchFamily="34" charset="0"/>
                <a:cs typeface="Arial" pitchFamily="34" charset="0"/>
              </a:rPr>
              <a:t> </a:t>
            </a:r>
            <a:r>
              <a:rPr lang="en-US" dirty="0" err="1" smtClean="0">
                <a:latin typeface="Arial" pitchFamily="34" charset="0"/>
                <a:cs typeface="Arial" pitchFamily="34" charset="0"/>
              </a:rPr>
              <a:t>định</a:t>
            </a:r>
            <a:r>
              <a:rPr lang="en-US" dirty="0" smtClean="0">
                <a:latin typeface="Arial" pitchFamily="34" charset="0"/>
                <a:cs typeface="Arial" pitchFamily="34" charset="0"/>
              </a:rPr>
              <a:t>.</a:t>
            </a:r>
          </a:p>
          <a:p>
            <a:pPr lvl="1"/>
            <a:r>
              <a:rPr lang="en-US" dirty="0" err="1" smtClean="0">
                <a:latin typeface="Arial" pitchFamily="34" charset="0"/>
                <a:cs typeface="Arial" pitchFamily="34" charset="0"/>
              </a:rPr>
              <a:t>Php</a:t>
            </a:r>
            <a:r>
              <a:rPr lang="en-US" dirty="0" smtClean="0">
                <a:latin typeface="Arial" pitchFamily="34" charset="0"/>
                <a:cs typeface="Arial" pitchFamily="34" charset="0"/>
              </a:rPr>
              <a:t> </a:t>
            </a:r>
            <a:r>
              <a:rPr lang="en-US" dirty="0" err="1" smtClean="0">
                <a:latin typeface="Arial" pitchFamily="34" charset="0"/>
                <a:cs typeface="Arial" pitchFamily="34" charset="0"/>
              </a:rPr>
              <a:t>hỗ</a:t>
            </a:r>
            <a:r>
              <a:rPr lang="en-US" dirty="0" smtClean="0">
                <a:latin typeface="Arial" pitchFamily="34" charset="0"/>
                <a:cs typeface="Arial" pitchFamily="34" charset="0"/>
              </a:rPr>
              <a:t> </a:t>
            </a:r>
            <a:r>
              <a:rPr lang="en-US" dirty="0" err="1" smtClean="0">
                <a:latin typeface="Arial" pitchFamily="34" charset="0"/>
                <a:cs typeface="Arial" pitchFamily="34" charset="0"/>
              </a:rPr>
              <a:t>trợ</a:t>
            </a:r>
            <a:r>
              <a:rPr lang="en-US" dirty="0" smtClean="0">
                <a:latin typeface="Arial" pitchFamily="34" charset="0"/>
                <a:cs typeface="Arial" pitchFamily="34" charset="0"/>
              </a:rPr>
              <a:t> </a:t>
            </a:r>
            <a:r>
              <a:rPr lang="en-US" dirty="0" err="1" smtClean="0">
                <a:latin typeface="Arial" pitchFamily="34" charset="0"/>
                <a:cs typeface="Arial" pitchFamily="34" charset="0"/>
              </a:rPr>
              <a:t>rất</a:t>
            </a:r>
            <a:r>
              <a:rPr lang="en-US" dirty="0" smtClean="0">
                <a:latin typeface="Arial" pitchFamily="34" charset="0"/>
                <a:cs typeface="Arial" pitchFamily="34" charset="0"/>
              </a:rPr>
              <a:t> </a:t>
            </a:r>
            <a:r>
              <a:rPr lang="en-US" dirty="0" err="1" smtClean="0">
                <a:latin typeface="Arial" pitchFamily="34" charset="0"/>
                <a:cs typeface="Arial" pitchFamily="34" charset="0"/>
              </a:rPr>
              <a:t>nhiều</a:t>
            </a:r>
            <a:r>
              <a:rPr lang="en-US" dirty="0" smtClean="0">
                <a:latin typeface="Arial" pitchFamily="34" charset="0"/>
                <a:cs typeface="Arial" pitchFamily="34" charset="0"/>
              </a:rPr>
              <a:t> </a:t>
            </a:r>
            <a:r>
              <a:rPr lang="en-US" dirty="0" err="1" smtClean="0">
                <a:latin typeface="Arial" pitchFamily="34" charset="0"/>
                <a:cs typeface="Arial" pitchFamily="34" charset="0"/>
              </a:rPr>
              <a:t>hàm</a:t>
            </a:r>
            <a:r>
              <a:rPr lang="en-US" dirty="0" smtClean="0">
                <a:latin typeface="Arial" pitchFamily="34" charset="0"/>
                <a:cs typeface="Arial" pitchFamily="34" charset="0"/>
              </a:rPr>
              <a:t> </a:t>
            </a:r>
            <a:r>
              <a:rPr lang="en-US" dirty="0" err="1" smtClean="0">
                <a:latin typeface="Arial" pitchFamily="34" charset="0"/>
                <a:cs typeface="Arial" pitchFamily="34" charset="0"/>
              </a:rPr>
              <a:t>giúp</a:t>
            </a:r>
            <a:r>
              <a:rPr lang="en-US" dirty="0" smtClean="0">
                <a:latin typeface="Arial" pitchFamily="34" charset="0"/>
                <a:cs typeface="Arial" pitchFamily="34" charset="0"/>
              </a:rPr>
              <a:t> </a:t>
            </a:r>
            <a:r>
              <a:rPr lang="en-US" dirty="0" err="1" smtClean="0">
                <a:latin typeface="Arial" pitchFamily="34" charset="0"/>
                <a:cs typeface="Arial" pitchFamily="34" charset="0"/>
              </a:rPr>
              <a:t>lập</a:t>
            </a:r>
            <a:r>
              <a:rPr lang="en-US" dirty="0" smtClean="0">
                <a:latin typeface="Arial" pitchFamily="34" charset="0"/>
                <a:cs typeface="Arial" pitchFamily="34" charset="0"/>
              </a:rPr>
              <a:t> </a:t>
            </a:r>
            <a:r>
              <a:rPr lang="en-US" dirty="0" err="1" smtClean="0">
                <a:latin typeface="Arial" pitchFamily="34" charset="0"/>
                <a:cs typeface="Arial" pitchFamily="34" charset="0"/>
              </a:rPr>
              <a:t>trình</a:t>
            </a:r>
            <a:r>
              <a:rPr lang="en-US" dirty="0" smtClean="0">
                <a:latin typeface="Arial" pitchFamily="34" charset="0"/>
                <a:cs typeface="Arial" pitchFamily="34" charset="0"/>
              </a:rPr>
              <a:t> web </a:t>
            </a:r>
            <a:r>
              <a:rPr lang="en-US" dirty="0" err="1" smtClean="0">
                <a:latin typeface="Arial" pitchFamily="34" charset="0"/>
                <a:cs typeface="Arial" pitchFamily="34" charset="0"/>
              </a:rPr>
              <a:t>ngày</a:t>
            </a:r>
            <a:r>
              <a:rPr lang="en-US" dirty="0" smtClean="0">
                <a:latin typeface="Arial" pitchFamily="34" charset="0"/>
                <a:cs typeface="Arial" pitchFamily="34" charset="0"/>
              </a:rPr>
              <a:t> </a:t>
            </a:r>
            <a:r>
              <a:rPr lang="en-US" dirty="0" err="1" smtClean="0">
                <a:latin typeface="Arial" pitchFamily="34" charset="0"/>
                <a:cs typeface="Arial" pitchFamily="34" charset="0"/>
              </a:rPr>
              <a:t>càng</a:t>
            </a:r>
            <a:r>
              <a:rPr lang="en-US" dirty="0" smtClean="0">
                <a:latin typeface="Arial" pitchFamily="34" charset="0"/>
                <a:cs typeface="Arial" pitchFamily="34" charset="0"/>
              </a:rPr>
              <a:t> </a:t>
            </a:r>
            <a:r>
              <a:rPr lang="en-US" dirty="0" err="1" smtClean="0">
                <a:latin typeface="Arial" pitchFamily="34" charset="0"/>
                <a:cs typeface="Arial" pitchFamily="34" charset="0"/>
              </a:rPr>
              <a:t>thuận</a:t>
            </a:r>
            <a:r>
              <a:rPr lang="en-US" dirty="0" smtClean="0">
                <a:latin typeface="Arial" pitchFamily="34" charset="0"/>
                <a:cs typeface="Arial" pitchFamily="34" charset="0"/>
              </a:rPr>
              <a:t> </a:t>
            </a:r>
            <a:r>
              <a:rPr lang="en-US" dirty="0" err="1" smtClean="0">
                <a:latin typeface="Arial" pitchFamily="34" charset="0"/>
                <a:cs typeface="Arial" pitchFamily="34" charset="0"/>
              </a:rPr>
              <a:t>lợi</a:t>
            </a:r>
            <a:r>
              <a:rPr lang="en-US" dirty="0" smtClean="0">
                <a:latin typeface="Arial" pitchFamily="34" charset="0"/>
                <a:cs typeface="Arial" pitchFamily="34" charset="0"/>
              </a:rPr>
              <a:t> </a:t>
            </a:r>
            <a:r>
              <a:rPr lang="en-US" dirty="0" err="1" smtClean="0">
                <a:latin typeface="Arial" pitchFamily="34" charset="0"/>
                <a:cs typeface="Arial" pitchFamily="34" charset="0"/>
              </a:rPr>
              <a:t>hơn</a:t>
            </a:r>
            <a:r>
              <a:rPr lang="en-US" dirty="0" smtClean="0">
                <a:latin typeface="Arial" pitchFamily="34" charset="0"/>
                <a:cs typeface="Arial" pitchFamily="34" charset="0"/>
              </a:rPr>
              <a:t>.</a:t>
            </a:r>
            <a:endParaRPr lang="en-US" dirty="0" smtClean="0">
              <a:latin typeface="Arial" pitchFamily="34" charset="0"/>
              <a:cs typeface="Arial" pitchFamily="34" charset="0"/>
            </a:endParaRPr>
          </a:p>
          <a:p>
            <a:pPr lvl="1"/>
            <a:r>
              <a:rPr lang="en-US" dirty="0" err="1" smtClean="0">
                <a:latin typeface="Arial" pitchFamily="34" charset="0"/>
                <a:cs typeface="Arial" pitchFamily="34" charset="0"/>
              </a:rPr>
              <a:t>Có</a:t>
            </a:r>
            <a:r>
              <a:rPr lang="en-US" dirty="0" smtClean="0">
                <a:latin typeface="Arial" pitchFamily="34" charset="0"/>
                <a:cs typeface="Arial" pitchFamily="34" charset="0"/>
              </a:rPr>
              <a:t> </a:t>
            </a:r>
            <a:r>
              <a:rPr lang="en-US" dirty="0" err="1" smtClean="0">
                <a:latin typeface="Arial" pitchFamily="34" charset="0"/>
                <a:cs typeface="Arial" pitchFamily="34" charset="0"/>
              </a:rPr>
              <a:t>nhiều</a:t>
            </a:r>
            <a:r>
              <a:rPr lang="en-US" dirty="0" smtClean="0">
                <a:latin typeface="Arial" pitchFamily="34" charset="0"/>
                <a:cs typeface="Arial" pitchFamily="34" charset="0"/>
              </a:rPr>
              <a:t> framework, CMS </a:t>
            </a:r>
            <a:r>
              <a:rPr lang="en-US" dirty="0" err="1" smtClean="0">
                <a:latin typeface="Arial" pitchFamily="34" charset="0"/>
                <a:cs typeface="Arial" pitchFamily="34" charset="0"/>
              </a:rPr>
              <a:t>mã</a:t>
            </a:r>
            <a:r>
              <a:rPr lang="en-US" dirty="0" smtClean="0">
                <a:latin typeface="Arial" pitchFamily="34" charset="0"/>
                <a:cs typeface="Arial" pitchFamily="34" charset="0"/>
              </a:rPr>
              <a:t> </a:t>
            </a:r>
            <a:r>
              <a:rPr lang="en-US" dirty="0" err="1" smtClean="0">
                <a:latin typeface="Arial" pitchFamily="34" charset="0"/>
                <a:cs typeface="Arial" pitchFamily="34" charset="0"/>
              </a:rPr>
              <a:t>nguồn</a:t>
            </a:r>
            <a:r>
              <a:rPr lang="en-US" dirty="0" smtClean="0">
                <a:latin typeface="Arial" pitchFamily="34" charset="0"/>
                <a:cs typeface="Arial" pitchFamily="34" charset="0"/>
              </a:rPr>
              <a:t> </a:t>
            </a:r>
            <a:r>
              <a:rPr lang="en-US" dirty="0" err="1" smtClean="0">
                <a:latin typeface="Arial" pitchFamily="34" charset="0"/>
                <a:cs typeface="Arial" pitchFamily="34" charset="0"/>
              </a:rPr>
              <a:t>mở</a:t>
            </a:r>
            <a:r>
              <a:rPr lang="en-US" dirty="0" smtClean="0">
                <a:latin typeface="Arial" pitchFamily="34" charset="0"/>
                <a:cs typeface="Arial" pitchFamily="34" charset="0"/>
              </a:rPr>
              <a:t> </a:t>
            </a:r>
            <a:r>
              <a:rPr lang="en-US" dirty="0" err="1" smtClean="0">
                <a:latin typeface="Arial" pitchFamily="34" charset="0"/>
                <a:cs typeface="Arial" pitchFamily="34" charset="0"/>
              </a:rPr>
              <a:t>va</a:t>
            </a:r>
            <a:r>
              <a:rPr lang="en-US" dirty="0" smtClean="0">
                <a:latin typeface="Arial" pitchFamily="34" charset="0"/>
                <a:cs typeface="Arial" pitchFamily="34" charset="0"/>
              </a:rPr>
              <a:t>̀ </a:t>
            </a:r>
            <a:r>
              <a:rPr lang="en-US" dirty="0" err="1" smtClean="0">
                <a:latin typeface="Arial" pitchFamily="34" charset="0"/>
                <a:cs typeface="Arial" pitchFamily="34" charset="0"/>
              </a:rPr>
              <a:t>ngày</a:t>
            </a:r>
            <a:r>
              <a:rPr lang="en-US" dirty="0" smtClean="0">
                <a:latin typeface="Arial" pitchFamily="34" charset="0"/>
                <a:cs typeface="Arial" pitchFamily="34" charset="0"/>
              </a:rPr>
              <a:t> </a:t>
            </a:r>
            <a:r>
              <a:rPr lang="en-US" dirty="0" err="1" smtClean="0">
                <a:latin typeface="Arial" pitchFamily="34" charset="0"/>
                <a:cs typeface="Arial" pitchFamily="34" charset="0"/>
              </a:rPr>
              <a:t>càng</a:t>
            </a:r>
            <a:r>
              <a:rPr lang="en-US" dirty="0" smtClean="0">
                <a:latin typeface="Arial" pitchFamily="34" charset="0"/>
                <a:cs typeface="Arial" pitchFamily="34" charset="0"/>
              </a:rPr>
              <a:t> </a:t>
            </a:r>
            <a:r>
              <a:rPr lang="en-US" dirty="0" err="1" smtClean="0">
                <a:latin typeface="Arial" pitchFamily="34" charset="0"/>
                <a:cs typeface="Arial" pitchFamily="34" charset="0"/>
              </a:rPr>
              <a:t>được</a:t>
            </a:r>
            <a:r>
              <a:rPr lang="en-US" dirty="0" smtClean="0">
                <a:latin typeface="Arial" pitchFamily="34" charset="0"/>
                <a:cs typeface="Arial" pitchFamily="34" charset="0"/>
              </a:rPr>
              <a:t> </a:t>
            </a:r>
            <a:r>
              <a:rPr lang="en-US" dirty="0" err="1" smtClean="0">
                <a:latin typeface="Arial" pitchFamily="34" charset="0"/>
                <a:cs typeface="Arial" pitchFamily="34" charset="0"/>
              </a:rPr>
              <a:t>sư</a:t>
            </a:r>
            <a:r>
              <a:rPr lang="en-US" dirty="0" smtClean="0">
                <a:latin typeface="Arial" pitchFamily="34" charset="0"/>
                <a:cs typeface="Arial" pitchFamily="34" charset="0"/>
              </a:rPr>
              <a:t>̉ </a:t>
            </a:r>
            <a:r>
              <a:rPr lang="en-US" dirty="0" err="1" smtClean="0">
                <a:latin typeface="Arial" pitchFamily="34" charset="0"/>
                <a:cs typeface="Arial" pitchFamily="34" charset="0"/>
              </a:rPr>
              <a:t>dụng</a:t>
            </a:r>
            <a:r>
              <a:rPr lang="en-US" dirty="0" smtClean="0">
                <a:latin typeface="Arial" pitchFamily="34" charset="0"/>
                <a:cs typeface="Arial" pitchFamily="34" charset="0"/>
              </a:rPr>
              <a:t> </a:t>
            </a:r>
            <a:r>
              <a:rPr lang="en-US" dirty="0" err="1" smtClean="0">
                <a:latin typeface="Arial" pitchFamily="34" charset="0"/>
                <a:cs typeface="Arial" pitchFamily="34" charset="0"/>
              </a:rPr>
              <a:t>nhiều</a:t>
            </a:r>
            <a:r>
              <a:rPr lang="en-US" dirty="0" smtClean="0">
                <a:latin typeface="Arial" pitchFamily="34" charset="0"/>
                <a:cs typeface="Arial" pitchFamily="34" charset="0"/>
              </a:rPr>
              <a:t>.</a:t>
            </a:r>
          </a:p>
          <a:p>
            <a:pPr lvl="1">
              <a:buNone/>
            </a:pPr>
            <a:endParaRPr lang="en-US" dirty="0" smtClean="0"/>
          </a:p>
          <a:p>
            <a:pPr lvl="1"/>
            <a:endParaRPr lang="vi-VN"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Ứng</a:t>
            </a:r>
            <a:r>
              <a:rPr lang="en-US" dirty="0" smtClean="0"/>
              <a:t> </a:t>
            </a:r>
            <a:r>
              <a:rPr lang="en-US" dirty="0" err="1" smtClean="0"/>
              <a:t>dụng</a:t>
            </a:r>
            <a:r>
              <a:rPr lang="en-US" dirty="0" smtClean="0"/>
              <a:t> web </a:t>
            </a:r>
            <a:r>
              <a:rPr lang="en-US" dirty="0" err="1" smtClean="0"/>
              <a:t>với</a:t>
            </a:r>
            <a:r>
              <a:rPr lang="en-US" dirty="0" smtClean="0"/>
              <a:t> PHP</a:t>
            </a:r>
            <a:endParaRPr lang="en-US" dirty="0"/>
          </a:p>
        </p:txBody>
      </p:sp>
      <p:sp>
        <p:nvSpPr>
          <p:cNvPr id="3" name="Content Placeholder 2"/>
          <p:cNvSpPr>
            <a:spLocks noGrp="1"/>
          </p:cNvSpPr>
          <p:nvPr>
            <p:ph idx="1"/>
          </p:nvPr>
        </p:nvSpPr>
        <p:spPr/>
        <p:txBody>
          <a:bodyPr>
            <a:normAutofit/>
          </a:bodyPr>
          <a:lstStyle/>
          <a:p>
            <a:r>
              <a:rPr lang="vi-VN" dirty="0" smtClean="0"/>
              <a:t> Số liệu: Tham khảo</a:t>
            </a:r>
            <a:r>
              <a:rPr lang="en-US" dirty="0" smtClean="0"/>
              <a:t> http://w3techs.com/</a:t>
            </a:r>
            <a:r>
              <a:rPr lang="vi-VN" dirty="0" smtClean="0"/>
              <a:t> </a:t>
            </a:r>
            <a:endParaRPr lang="en-US" dirty="0" smtClean="0"/>
          </a:p>
          <a:p>
            <a:pPr lvl="1">
              <a:buNone/>
            </a:pPr>
            <a:endParaRPr lang="vi-VN" dirty="0" smtClean="0"/>
          </a:p>
        </p:txBody>
      </p:sp>
      <p:pic>
        <p:nvPicPr>
          <p:cNvPr id="5" name="Picture 4" descr="Percentage of websites using various content mangament systems"/>
          <p:cNvPicPr/>
          <p:nvPr/>
        </p:nvPicPr>
        <p:blipFill>
          <a:blip r:embed="rId2"/>
          <a:srcRect/>
          <a:stretch>
            <a:fillRect/>
          </a:stretch>
        </p:blipFill>
        <p:spPr bwMode="auto">
          <a:xfrm>
            <a:off x="4182282" y="2285992"/>
            <a:ext cx="4848225" cy="2887662"/>
          </a:xfrm>
          <a:prstGeom prst="rect">
            <a:avLst/>
          </a:prstGeom>
          <a:noFill/>
          <a:ln w="9525">
            <a:noFill/>
            <a:miter lim="800000"/>
            <a:headEnd/>
            <a:tailEnd/>
          </a:ln>
        </p:spPr>
      </p:pic>
      <p:pic>
        <p:nvPicPr>
          <p:cNvPr id="2050" name="Picture 2"/>
          <p:cNvPicPr>
            <a:picLocks noChangeAspect="1" noChangeArrowheads="1"/>
          </p:cNvPicPr>
          <p:nvPr/>
        </p:nvPicPr>
        <p:blipFill>
          <a:blip r:embed="rId3"/>
          <a:srcRect/>
          <a:stretch>
            <a:fillRect/>
          </a:stretch>
        </p:blipFill>
        <p:spPr bwMode="auto">
          <a:xfrm>
            <a:off x="61730" y="2214554"/>
            <a:ext cx="4097342" cy="29591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1169</TotalTime>
  <Words>1850</Words>
  <Application>Microsoft Office PowerPoint</Application>
  <PresentationFormat>On-screen Show (4:3)</PresentationFormat>
  <Paragraphs>209</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Chương 1</vt:lpstr>
      <vt:lpstr>Các mô hình lập trình ứng dụng client-server</vt:lpstr>
      <vt:lpstr>Các mô hình lập trình ứng dụng client-server</vt:lpstr>
      <vt:lpstr>Mô hình ứng dụng web</vt:lpstr>
      <vt:lpstr>Ứng dụng web và giao thức http</vt:lpstr>
      <vt:lpstr>Giao thức HTTP</vt:lpstr>
      <vt:lpstr>Các ngôn ngữ lập trình web</vt:lpstr>
      <vt:lpstr>Ứng dụng web với PHP</vt:lpstr>
      <vt:lpstr>Ứng dụng web với PHP</vt:lpstr>
      <vt:lpstr>Cài đặt môi trường</vt:lpstr>
      <vt:lpstr>Cài đặt thay thế</vt:lpstr>
      <vt:lpstr>Cài đặt wamp server</vt:lpstr>
      <vt:lpstr>Cài đặt wamp server</vt:lpstr>
      <vt:lpstr>Cài đặt wamp server</vt:lpstr>
      <vt:lpstr>Cấu hình wamp server</vt:lpstr>
      <vt:lpstr>Cấu hình Wamp server</vt:lpstr>
      <vt:lpstr>Cấu hình wamp sever</vt:lpstr>
      <vt:lpstr>Cấu hình Server Apache</vt:lpstr>
      <vt:lpstr>Cấu hình website</vt:lpstr>
      <vt:lpstr>Cấu hình php</vt:lpstr>
      <vt:lpstr>Cấu hình database mysql</vt:lpstr>
      <vt:lpstr>Cài đặt một ứng dụng web</vt:lpstr>
      <vt:lpstr>Câu hỏi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Chương 1: tổng quan về lập trình web</dc:title>
  <dc:creator>hungtv</dc:creator>
  <cp:lastModifiedBy>Hung</cp:lastModifiedBy>
  <cp:revision>91</cp:revision>
  <dcterms:created xsi:type="dcterms:W3CDTF">2014-09-09T11:04:55Z</dcterms:created>
  <dcterms:modified xsi:type="dcterms:W3CDTF">2015-06-14T19:36:05Z</dcterms:modified>
</cp:coreProperties>
</file>